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101"/>
  </p:notesMasterIdLst>
  <p:handoutMasterIdLst>
    <p:handoutMasterId r:id="rId102"/>
  </p:handoutMasterIdLst>
  <p:sldIdLst>
    <p:sldId id="259" r:id="rId2"/>
    <p:sldId id="261" r:id="rId3"/>
    <p:sldId id="289" r:id="rId4"/>
    <p:sldId id="262" r:id="rId5"/>
    <p:sldId id="348" r:id="rId6"/>
    <p:sldId id="349" r:id="rId7"/>
    <p:sldId id="350" r:id="rId8"/>
    <p:sldId id="351" r:id="rId9"/>
    <p:sldId id="352" r:id="rId10"/>
    <p:sldId id="354" r:id="rId11"/>
    <p:sldId id="355" r:id="rId12"/>
    <p:sldId id="353" r:id="rId13"/>
    <p:sldId id="356" r:id="rId14"/>
    <p:sldId id="357" r:id="rId15"/>
    <p:sldId id="256" r:id="rId16"/>
    <p:sldId id="257" r:id="rId17"/>
    <p:sldId id="258" r:id="rId18"/>
    <p:sldId id="260" r:id="rId19"/>
    <p:sldId id="264" r:id="rId20"/>
    <p:sldId id="268" r:id="rId21"/>
    <p:sldId id="270" r:id="rId22"/>
    <p:sldId id="271" r:id="rId23"/>
    <p:sldId id="272" r:id="rId24"/>
    <p:sldId id="269" r:id="rId25"/>
    <p:sldId id="263" r:id="rId26"/>
    <p:sldId id="274" r:id="rId27"/>
    <p:sldId id="275" r:id="rId28"/>
    <p:sldId id="276" r:id="rId29"/>
    <p:sldId id="277" r:id="rId30"/>
    <p:sldId id="278" r:id="rId31"/>
    <p:sldId id="279" r:id="rId32"/>
    <p:sldId id="266" r:id="rId33"/>
    <p:sldId id="280" r:id="rId34"/>
    <p:sldId id="273" r:id="rId35"/>
    <p:sldId id="282" r:id="rId36"/>
    <p:sldId id="281" r:id="rId37"/>
    <p:sldId id="283" r:id="rId38"/>
    <p:sldId id="284" r:id="rId39"/>
    <p:sldId id="332" r:id="rId40"/>
    <p:sldId id="267" r:id="rId41"/>
    <p:sldId id="285" r:id="rId42"/>
    <p:sldId id="287" r:id="rId43"/>
    <p:sldId id="288" r:id="rId44"/>
    <p:sldId id="286" r:id="rId45"/>
    <p:sldId id="290" r:id="rId46"/>
    <p:sldId id="291" r:id="rId47"/>
    <p:sldId id="331" r:id="rId48"/>
    <p:sldId id="292" r:id="rId49"/>
    <p:sldId id="294" r:id="rId50"/>
    <p:sldId id="295" r:id="rId51"/>
    <p:sldId id="296" r:id="rId52"/>
    <p:sldId id="298" r:id="rId53"/>
    <p:sldId id="297" r:id="rId54"/>
    <p:sldId id="299" r:id="rId55"/>
    <p:sldId id="300" r:id="rId56"/>
    <p:sldId id="301" r:id="rId57"/>
    <p:sldId id="302" r:id="rId58"/>
    <p:sldId id="319" r:id="rId59"/>
    <p:sldId id="323" r:id="rId60"/>
    <p:sldId id="343" r:id="rId61"/>
    <p:sldId id="342" r:id="rId62"/>
    <p:sldId id="318" r:id="rId63"/>
    <p:sldId id="321" r:id="rId64"/>
    <p:sldId id="303" r:id="rId65"/>
    <p:sldId id="305" r:id="rId66"/>
    <p:sldId id="306" r:id="rId67"/>
    <p:sldId id="307" r:id="rId68"/>
    <p:sldId id="304" r:id="rId69"/>
    <p:sldId id="308" r:id="rId70"/>
    <p:sldId id="310" r:id="rId71"/>
    <p:sldId id="311" r:id="rId72"/>
    <p:sldId id="312" r:id="rId73"/>
    <p:sldId id="314" r:id="rId74"/>
    <p:sldId id="313" r:id="rId75"/>
    <p:sldId id="309" r:id="rId76"/>
    <p:sldId id="316" r:id="rId77"/>
    <p:sldId id="341" r:id="rId78"/>
    <p:sldId id="317" r:id="rId79"/>
    <p:sldId id="315" r:id="rId80"/>
    <p:sldId id="322" r:id="rId81"/>
    <p:sldId id="326" r:id="rId82"/>
    <p:sldId id="324" r:id="rId83"/>
    <p:sldId id="325" r:id="rId84"/>
    <p:sldId id="327" r:id="rId85"/>
    <p:sldId id="328" r:id="rId86"/>
    <p:sldId id="329" r:id="rId87"/>
    <p:sldId id="320" r:id="rId88"/>
    <p:sldId id="330" r:id="rId89"/>
    <p:sldId id="334" r:id="rId90"/>
    <p:sldId id="335" r:id="rId91"/>
    <p:sldId id="336" r:id="rId92"/>
    <p:sldId id="333" r:id="rId93"/>
    <p:sldId id="344" r:id="rId94"/>
    <p:sldId id="337" r:id="rId95"/>
    <p:sldId id="339" r:id="rId96"/>
    <p:sldId id="345" r:id="rId97"/>
    <p:sldId id="346" r:id="rId98"/>
    <p:sldId id="347" r:id="rId99"/>
    <p:sldId id="340"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2" clrIdx="0">
    <p:extLst>
      <p:ext uri="{19B8F6BF-5375-455C-9EA6-DF929625EA0E}">
        <p15:presenceInfo xmlns:p15="http://schemas.microsoft.com/office/powerpoint/2012/main" userId=" src" providerId="None"/>
      </p:ext>
    </p:extLst>
  </p:cmAuthor>
  <p:cmAuthor id="2" name="WHITE GRAPHIC" initials="WG" lastIdx="2" clrIdx="1">
    <p:extLst>
      <p:ext uri="{19B8F6BF-5375-455C-9EA6-DF929625EA0E}">
        <p15:presenceInfo xmlns:p15="http://schemas.microsoft.com/office/powerpoint/2012/main" userId="WHITE GRAPHIC" providerId="None"/>
      </p:ext>
    </p:extLst>
  </p:cmAuthor>
  <p:cmAuthor id="3" name="SheHab" initials="S" lastIdx="1" clrIdx="2">
    <p:extLst>
      <p:ext uri="{19B8F6BF-5375-455C-9EA6-DF929625EA0E}">
        <p15:presenceInfo xmlns:p15="http://schemas.microsoft.com/office/powerpoint/2012/main" userId="SheH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412"/>
    <a:srgbClr val="010101"/>
    <a:srgbClr val="FEFEFE"/>
    <a:srgbClr val="021113"/>
    <a:srgbClr val="F0F2F5"/>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69" autoAdjust="0"/>
  </p:normalViewPr>
  <p:slideViewPr>
    <p:cSldViewPr snapToGrid="0" snapToObjects="1">
      <p:cViewPr varScale="1">
        <p:scale>
          <a:sx n="104" d="100"/>
          <a:sy n="104" d="100"/>
        </p:scale>
        <p:origin x="744" y="9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29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67121875274581"/>
          <c:y val="0.32692256208439646"/>
          <c:w val="0.38657562494508391"/>
          <c:h val="0.57986383546579512"/>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672-49BC-8776-BACE88B1167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672-49BC-8776-BACE88B1167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672-49BC-8776-BACE88B1167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672-49BC-8776-BACE88B1167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672-49BC-8776-BACE88B1167F}"/>
              </c:ext>
            </c:extLst>
          </c:dPt>
          <c:dLbls>
            <c:dLbl>
              <c:idx val="0"/>
              <c:layout>
                <c:manualLayout>
                  <c:x val="4.9535555412538604E-3"/>
                  <c:y val="0"/>
                </c:manualLayout>
              </c:layout>
              <c:tx>
                <c:rich>
                  <a:bodyPr/>
                  <a:lstStyle/>
                  <a:p>
                    <a:fld id="{BF24A141-482C-438A-8F0E-2B35B286506B}"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72-49BC-8776-BACE88B1167F}"/>
                </c:ext>
              </c:extLst>
            </c:dLbl>
            <c:dLbl>
              <c:idx val="1"/>
              <c:layout>
                <c:manualLayout>
                  <c:x val="7.430333311880837E-3"/>
                  <c:y val="-9.1108754080614449E-3"/>
                </c:manualLayout>
              </c:layout>
              <c:tx>
                <c:rich>
                  <a:bodyPr/>
                  <a:lstStyle/>
                  <a:p>
                    <a:fld id="{F348F24F-F0A4-4220-85BE-23F068BB89AE}" type="VALUE">
                      <a:rPr lang="en-US" smtClean="0"/>
                      <a:pPr/>
                      <a:t>[VALUE]</a:t>
                    </a:fld>
                    <a:r>
                      <a:rPr lang="en-US" baseline="0" dirty="0"/>
                      <a:t> </a:t>
                    </a:r>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672-49BC-8776-BACE88B1167F}"/>
                </c:ext>
              </c:extLst>
            </c:dLbl>
            <c:dLbl>
              <c:idx val="2"/>
              <c:tx>
                <c:rich>
                  <a:bodyPr/>
                  <a:lstStyle/>
                  <a:p>
                    <a:r>
                      <a:rPr lang="en-US" dirty="0"/>
                      <a:t>12%</a:t>
                    </a:r>
                  </a:p>
                </c:rich>
              </c:tx>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C672-49BC-8776-BACE88B1167F}"/>
                </c:ext>
              </c:extLst>
            </c:dLbl>
            <c:dLbl>
              <c:idx val="3"/>
              <c:tx>
                <c:rich>
                  <a:bodyPr/>
                  <a:lstStyle/>
                  <a:p>
                    <a:r>
                      <a:rPr lang="en-US"/>
                      <a:t>12%</a:t>
                    </a:r>
                  </a:p>
                </c:rich>
              </c:tx>
              <c:showLegendKey val="0"/>
              <c:showVal val="1"/>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C672-49BC-8776-BACE88B1167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test</c:v>
                </c:pt>
                <c:pt idx="1">
                  <c:v>Train</c:v>
                </c:pt>
                <c:pt idx="2">
                  <c:v>validation</c:v>
                </c:pt>
              </c:strCache>
            </c:strRef>
          </c:cat>
          <c:val>
            <c:numRef>
              <c:f>Sheet1!$B$2:$B$4</c:f>
              <c:numCache>
                <c:formatCode>0%</c:formatCode>
                <c:ptCount val="3"/>
                <c:pt idx="0">
                  <c:v>0.08</c:v>
                </c:pt>
                <c:pt idx="1">
                  <c:v>0.8</c:v>
                </c:pt>
                <c:pt idx="2">
                  <c:v>0.12</c:v>
                </c:pt>
              </c:numCache>
            </c:numRef>
          </c:val>
          <c:extLst>
            <c:ext xmlns:c16="http://schemas.microsoft.com/office/drawing/2014/chart" uri="{C3380CC4-5D6E-409C-BE32-E72D297353CC}">
              <c16:uniqueId val="{0000000A-C672-49BC-8776-BACE88B1167F}"/>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7430313809693757"/>
          <c:y val="0.21410557208944297"/>
          <c:w val="0.44911391812591783"/>
          <c:h val="9.31317988562623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C8E7-4900-9328-078EB5FB829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C8E7-4900-9328-078EB5FB829F}"/>
              </c:ext>
            </c:extLst>
          </c:dPt>
          <c:dPt>
            <c:idx val="2"/>
            <c:bubble3D val="0"/>
            <c:spPr>
              <a:solidFill>
                <a:schemeClr val="accent3"/>
              </a:solidFill>
              <a:ln>
                <a:noFill/>
              </a:ln>
              <a:effectLst/>
            </c:spPr>
            <c:extLst>
              <c:ext xmlns:c16="http://schemas.microsoft.com/office/drawing/2014/chart" uri="{C3380CC4-5D6E-409C-BE32-E72D297353CC}">
                <c16:uniqueId val="{00000005-C8E7-4900-9328-078EB5FB829F}"/>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C8E7-4900-9328-078EB5FB829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C8E7-4900-9328-078EB5FB829F}"/>
              </c:ext>
            </c:extLst>
          </c:dPt>
          <c:cat>
            <c:strRef>
              <c:f>Sheet1!$A$2:$A$6</c:f>
              <c:strCache>
                <c:ptCount val="4"/>
                <c:pt idx="2">
                  <c:v>3rd Qtr</c:v>
                </c:pt>
                <c:pt idx="3">
                  <c:v>4th Qtr</c:v>
                </c:pt>
              </c:strCache>
            </c:strRef>
          </c:cat>
          <c:val>
            <c:numRef>
              <c:f>Sheet1!$B$2:$B$6</c:f>
              <c:numCache>
                <c:formatCode>General</c:formatCode>
                <c:ptCount val="5"/>
                <c:pt idx="2">
                  <c:v>9</c:v>
                </c:pt>
                <c:pt idx="3">
                  <c:v>5</c:v>
                </c:pt>
              </c:numCache>
            </c:numRef>
          </c:val>
          <c:extLst>
            <c:ext xmlns:c16="http://schemas.microsoft.com/office/drawing/2014/chart" uri="{C3380CC4-5D6E-409C-BE32-E72D297353CC}">
              <c16:uniqueId val="{0000000A-C8E7-4900-9328-078EB5FB829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23C-4517-BED8-5ED5F6E72CAB}"/>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23C-4517-BED8-5ED5F6E72CAB}"/>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23C-4517-BED8-5ED5F6E72CAB}"/>
            </c:ext>
          </c:extLst>
        </c:ser>
        <c:dLbls>
          <c:showLegendKey val="0"/>
          <c:showVal val="0"/>
          <c:showCatName val="0"/>
          <c:showSerName val="0"/>
          <c:showPercent val="0"/>
          <c:showBubbleSize val="0"/>
        </c:dLbls>
        <c:marker val="1"/>
        <c:smooth val="0"/>
        <c:axId val="353591552"/>
        <c:axId val="353590568"/>
      </c:lineChart>
      <c:catAx>
        <c:axId val="353591552"/>
        <c:scaling>
          <c:orientation val="minMax"/>
        </c:scaling>
        <c:delete val="1"/>
        <c:axPos val="b"/>
        <c:numFmt formatCode="General" sourceLinked="1"/>
        <c:majorTickMark val="none"/>
        <c:minorTickMark val="none"/>
        <c:tickLblPos val="nextTo"/>
        <c:crossAx val="353590568"/>
        <c:crosses val="autoZero"/>
        <c:auto val="1"/>
        <c:lblAlgn val="ctr"/>
        <c:lblOffset val="100"/>
        <c:noMultiLvlLbl val="0"/>
      </c:catAx>
      <c:valAx>
        <c:axId val="353590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53591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noFill/>
              </a:ln>
              <a:effectLst/>
            </c:spPr>
            <c:extLst>
              <c:ext xmlns:c16="http://schemas.microsoft.com/office/drawing/2014/chart" uri="{C3380CC4-5D6E-409C-BE32-E72D297353CC}">
                <c16:uniqueId val="{00000001-B0D7-4A17-8D33-3E2D40EFEAF9}"/>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B0D7-4A17-8D33-3E2D40EFEAF9}"/>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5-B0D7-4A17-8D33-3E2D40EFEA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0D7-4A17-8D33-3E2D40EFEAF9}"/>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8-B0D7-4A17-8D33-3E2D40EFEAF9}"/>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noFill/>
              </a:ln>
              <a:effectLst/>
            </c:spPr>
            <c:extLst>
              <c:ext xmlns:c16="http://schemas.microsoft.com/office/drawing/2014/chart" uri="{C3380CC4-5D6E-409C-BE32-E72D297353CC}">
                <c16:uniqueId val="{00000001-3BE7-4007-92D6-B1B9E03B0446}"/>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3BE7-4007-92D6-B1B9E03B0446}"/>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5-3BE7-4007-92D6-B1B9E03B04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E7-4007-92D6-B1B9E03B0446}"/>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8-3BE7-4007-92D6-B1B9E03B0446}"/>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Lato" panose="020F050202020403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D21-4451-8052-FCEEE6CDFEA8}"/>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Lato" panose="020F050202020403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D21-4451-8052-FCEEE6CDFEA8}"/>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Lato" panose="020F050202020403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D21-4451-8052-FCEEE6CDFEA8}"/>
            </c:ext>
          </c:extLst>
        </c:ser>
        <c:dLbls>
          <c:dLblPos val="ctr"/>
          <c:showLegendKey val="0"/>
          <c:showVal val="1"/>
          <c:showCatName val="0"/>
          <c:showSerName val="0"/>
          <c:showPercent val="0"/>
          <c:showBubbleSize val="0"/>
        </c:dLbls>
        <c:gapWidth val="150"/>
        <c:overlap val="100"/>
        <c:axId val="782918680"/>
        <c:axId val="782919992"/>
      </c:barChart>
      <c:catAx>
        <c:axId val="782918680"/>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Lato" panose="020F0502020204030203" pitchFamily="34" charset="0"/>
                <a:ea typeface="+mn-ea"/>
                <a:cs typeface="+mn-cs"/>
              </a:defRPr>
            </a:pPr>
            <a:endParaRPr lang="en-US"/>
          </a:p>
        </c:txPr>
        <c:crossAx val="782919992"/>
        <c:crosses val="autoZero"/>
        <c:auto val="1"/>
        <c:lblAlgn val="ctr"/>
        <c:lblOffset val="100"/>
        <c:noMultiLvlLbl val="0"/>
      </c:catAx>
      <c:valAx>
        <c:axId val="78291999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Lato" panose="020F0502020204030203" pitchFamily="34" charset="0"/>
                <a:ea typeface="+mn-ea"/>
                <a:cs typeface="+mn-cs"/>
              </a:defRPr>
            </a:pPr>
            <a:endParaRPr lang="en-US"/>
          </a:p>
        </c:txPr>
        <c:crossAx val="782918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Lato" panose="020F0502020204030203"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952858298787801E-2"/>
          <c:y val="5.3405576760668337E-2"/>
          <c:w val="0.89669590093838558"/>
          <c:h val="0.85177738288430016"/>
        </c:manualLayout>
      </c:layout>
      <c:barChart>
        <c:barDir val="col"/>
        <c:grouping val="stacked"/>
        <c:varyColors val="0"/>
        <c:ser>
          <c:idx val="0"/>
          <c:order val="0"/>
          <c:tx>
            <c:strRef>
              <c:f>Sheet1!$B$1</c:f>
              <c:strCache>
                <c:ptCount val="1"/>
                <c:pt idx="0">
                  <c:v>Series 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c:v>
                </c:pt>
                <c:pt idx="1">
                  <c:v>5</c:v>
                </c:pt>
                <c:pt idx="2">
                  <c:v>9</c:v>
                </c:pt>
              </c:numCache>
            </c:numRef>
          </c:val>
          <c:extLst>
            <c:ext xmlns:c16="http://schemas.microsoft.com/office/drawing/2014/chart" uri="{C3380CC4-5D6E-409C-BE32-E72D297353CC}">
              <c16:uniqueId val="{00000000-7A77-4302-9B5A-0F9CB1BA8466}"/>
            </c:ext>
          </c:extLst>
        </c:ser>
        <c:ser>
          <c:idx val="1"/>
          <c:order val="1"/>
          <c:tx>
            <c:strRef>
              <c:f>Sheet1!$C$1</c:f>
              <c:strCache>
                <c:ptCount val="1"/>
                <c:pt idx="0">
                  <c:v>Series 2</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5</c:v>
                </c:pt>
                <c:pt idx="1">
                  <c:v>3</c:v>
                </c:pt>
                <c:pt idx="2">
                  <c:v>2</c:v>
                </c:pt>
              </c:numCache>
            </c:numRef>
          </c:val>
          <c:extLst>
            <c:ext xmlns:c16="http://schemas.microsoft.com/office/drawing/2014/chart" uri="{C3380CC4-5D6E-409C-BE32-E72D297353CC}">
              <c16:uniqueId val="{00000001-7A77-4302-9B5A-0F9CB1BA8466}"/>
            </c:ext>
          </c:extLst>
        </c:ser>
        <c:ser>
          <c:idx val="2"/>
          <c:order val="2"/>
          <c:tx>
            <c:strRef>
              <c:f>Sheet1!$D$1</c:f>
              <c:strCache>
                <c:ptCount val="1"/>
                <c:pt idx="0">
                  <c:v>Series 3</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4</c:v>
                </c:pt>
                <c:pt idx="1">
                  <c:v>2</c:v>
                </c:pt>
                <c:pt idx="2">
                  <c:v>1</c:v>
                </c:pt>
              </c:numCache>
            </c:numRef>
          </c:val>
          <c:extLst>
            <c:ext xmlns:c16="http://schemas.microsoft.com/office/drawing/2014/chart" uri="{C3380CC4-5D6E-409C-BE32-E72D297353CC}">
              <c16:uniqueId val="{00000002-7A77-4302-9B5A-0F9CB1BA8466}"/>
            </c:ext>
          </c:extLst>
        </c:ser>
        <c:dLbls>
          <c:dLblPos val="ctr"/>
          <c:showLegendKey val="0"/>
          <c:showVal val="1"/>
          <c:showCatName val="0"/>
          <c:showSerName val="0"/>
          <c:showPercent val="0"/>
          <c:showBubbleSize val="0"/>
        </c:dLbls>
        <c:gapWidth val="50"/>
        <c:overlap val="100"/>
        <c:axId val="1221879368"/>
        <c:axId val="1221875104"/>
      </c:barChart>
      <c:catAx>
        <c:axId val="12218793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221875104"/>
        <c:crosses val="autoZero"/>
        <c:auto val="1"/>
        <c:lblAlgn val="ctr"/>
        <c:lblOffset val="100"/>
        <c:noMultiLvlLbl val="0"/>
      </c:catAx>
      <c:valAx>
        <c:axId val="1221875104"/>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2218793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sz="2200" dirty="0">
                <a:latin typeface="Lato" panose="020F0502020204030203" pitchFamily="34" charset="0"/>
                <a:ea typeface="Lato" panose="020F0502020204030203" pitchFamily="34" charset="0"/>
                <a:cs typeface="Lato" panose="020F0502020204030203" pitchFamily="34" charset="0"/>
              </a:rPr>
              <a:t>KPI 1</a:t>
            </a:r>
          </a:p>
        </c:rich>
      </c:tx>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P1</c:v>
                </c:pt>
                <c:pt idx="1">
                  <c:v>P2</c:v>
                </c:pt>
                <c:pt idx="2">
                  <c:v>P3</c:v>
                </c:pt>
                <c:pt idx="3">
                  <c:v>P4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35F-4B6F-89BB-2AAF73926955}"/>
            </c:ext>
          </c:extLst>
        </c:ser>
        <c:dLbls>
          <c:showLegendKey val="0"/>
          <c:showVal val="0"/>
          <c:showCatName val="0"/>
          <c:showSerName val="0"/>
          <c:showPercent val="0"/>
          <c:showBubbleSize val="0"/>
        </c:dLbls>
        <c:gapWidth val="50"/>
        <c:overlap val="25"/>
        <c:axId val="430400496"/>
        <c:axId val="430399512"/>
      </c:barChart>
      <c:catAx>
        <c:axId val="43040049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399512"/>
        <c:crosses val="autoZero"/>
        <c:auto val="1"/>
        <c:lblAlgn val="ctr"/>
        <c:lblOffset val="100"/>
        <c:noMultiLvlLbl val="0"/>
      </c:catAx>
      <c:valAx>
        <c:axId val="430399512"/>
        <c:scaling>
          <c:orientation val="minMax"/>
        </c:scaling>
        <c:delete val="0"/>
        <c:axPos val="l"/>
        <c:majorGridlines>
          <c:spPr>
            <a:ln w="9525" cap="flat" cmpd="sng" algn="ctr">
              <a:solidFill>
                <a:schemeClr val="tx1">
                  <a:lumMod val="5000"/>
                  <a:lumOff val="95000"/>
                </a:schemeClr>
              </a:solidFill>
              <a:round/>
            </a:ln>
            <a:effectLst/>
          </c:spPr>
        </c:majorGridlines>
        <c:numFmt formatCode="\2\5\K"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40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normalizeH="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sz="2200">
                <a:latin typeface="Lato" panose="020F0502020204030203" pitchFamily="34" charset="0"/>
                <a:ea typeface="Lato" panose="020F0502020204030203" pitchFamily="34" charset="0"/>
                <a:cs typeface="Lato" panose="020F0502020204030203" pitchFamily="34" charset="0"/>
              </a:rPr>
              <a:t>KPI 3</a:t>
            </a:r>
          </a:p>
        </c:rich>
      </c:tx>
      <c:overlay val="0"/>
      <c:spPr>
        <a:noFill/>
        <a:ln>
          <a:noFill/>
        </a:ln>
        <a:effectLst/>
      </c:spPr>
      <c:txPr>
        <a:bodyPr rot="0" spcFirstLastPara="1" vertOverflow="ellipsis" vert="horz" wrap="square" anchor="ctr" anchorCtr="1"/>
        <a:lstStyle/>
        <a:p>
          <a:pPr>
            <a:defRPr sz="2200" b="0" i="0" u="none" strike="noStrike" kern="1200" cap="none" spc="50" normalizeH="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P1</c:v>
                </c:pt>
                <c:pt idx="1">
                  <c:v>P2</c:v>
                </c:pt>
                <c:pt idx="2">
                  <c:v>P3</c:v>
                </c:pt>
                <c:pt idx="3">
                  <c:v>P4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CC7-4F34-A4F0-D5427A66223B}"/>
            </c:ext>
          </c:extLst>
        </c:ser>
        <c:dLbls>
          <c:showLegendKey val="0"/>
          <c:showVal val="0"/>
          <c:showCatName val="0"/>
          <c:showSerName val="0"/>
          <c:showPercent val="0"/>
          <c:showBubbleSize val="0"/>
        </c:dLbls>
        <c:gapWidth val="50"/>
        <c:overlap val="25"/>
        <c:axId val="430400496"/>
        <c:axId val="430399512"/>
      </c:barChart>
      <c:catAx>
        <c:axId val="43040049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399512"/>
        <c:crosses val="autoZero"/>
        <c:auto val="1"/>
        <c:lblAlgn val="ctr"/>
        <c:lblOffset val="100"/>
        <c:noMultiLvlLbl val="0"/>
      </c:catAx>
      <c:valAx>
        <c:axId val="430399512"/>
        <c:scaling>
          <c:orientation val="minMax"/>
        </c:scaling>
        <c:delete val="0"/>
        <c:axPos val="l"/>
        <c:majorGridlines>
          <c:spPr>
            <a:ln w="9525" cap="flat" cmpd="sng" algn="ctr">
              <a:solidFill>
                <a:schemeClr val="tx1">
                  <a:lumMod val="5000"/>
                  <a:lumOff val="95000"/>
                </a:schemeClr>
              </a:solidFill>
              <a:round/>
            </a:ln>
            <a:effectLst/>
          </c:spPr>
        </c:majorGridlines>
        <c:numFmt formatCode="\2\5\K"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40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sz="2200" dirty="0">
                <a:latin typeface="Lato" panose="020F0502020204030203" pitchFamily="34" charset="0"/>
                <a:ea typeface="Lato" panose="020F0502020204030203" pitchFamily="34" charset="0"/>
                <a:cs typeface="Lato" panose="020F0502020204030203" pitchFamily="34" charset="0"/>
              </a:rPr>
              <a:t>KPI 2</a:t>
            </a:r>
          </a:p>
        </c:rich>
      </c:tx>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P1</c:v>
                </c:pt>
                <c:pt idx="1">
                  <c:v>P2</c:v>
                </c:pt>
                <c:pt idx="2">
                  <c:v>P3</c:v>
                </c:pt>
                <c:pt idx="3">
                  <c:v>P4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F9-4829-B3D1-05FA54541357}"/>
            </c:ext>
          </c:extLst>
        </c:ser>
        <c:dLbls>
          <c:showLegendKey val="0"/>
          <c:showVal val="0"/>
          <c:showCatName val="0"/>
          <c:showSerName val="0"/>
          <c:showPercent val="0"/>
          <c:showBubbleSize val="0"/>
        </c:dLbls>
        <c:gapWidth val="50"/>
        <c:overlap val="25"/>
        <c:axId val="430400496"/>
        <c:axId val="430399512"/>
      </c:barChart>
      <c:catAx>
        <c:axId val="43040049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399512"/>
        <c:crosses val="autoZero"/>
        <c:auto val="1"/>
        <c:lblAlgn val="ctr"/>
        <c:lblOffset val="100"/>
        <c:noMultiLvlLbl val="0"/>
      </c:catAx>
      <c:valAx>
        <c:axId val="430399512"/>
        <c:scaling>
          <c:orientation val="minMax"/>
        </c:scaling>
        <c:delete val="0"/>
        <c:axPos val="l"/>
        <c:majorGridlines>
          <c:spPr>
            <a:ln w="9525" cap="flat" cmpd="sng" algn="ctr">
              <a:solidFill>
                <a:schemeClr val="tx1">
                  <a:lumMod val="5000"/>
                  <a:lumOff val="95000"/>
                </a:schemeClr>
              </a:solidFill>
              <a:round/>
            </a:ln>
            <a:effectLst/>
          </c:spPr>
        </c:majorGridlines>
        <c:numFmt formatCode="\2\5\K"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43040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0D1-4015-B374-F774477E5B8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E0D1-4015-B374-F774477E5B8F}"/>
              </c:ext>
            </c:extLst>
          </c:dPt>
          <c:dPt>
            <c:idx val="2"/>
            <c:bubble3D val="0"/>
            <c:spPr>
              <a:solidFill>
                <a:schemeClr val="accent1"/>
              </a:solidFill>
              <a:ln>
                <a:noFill/>
              </a:ln>
              <a:effectLst/>
            </c:spPr>
            <c:extLst>
              <c:ext xmlns:c16="http://schemas.microsoft.com/office/drawing/2014/chart" uri="{C3380CC4-5D6E-409C-BE32-E72D297353CC}">
                <c16:uniqueId val="{00000005-E0D1-4015-B374-F774477E5B8F}"/>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E0D1-4015-B374-F774477E5B8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E0D1-4015-B374-F774477E5B8F}"/>
              </c:ext>
            </c:extLst>
          </c:dPt>
          <c:cat>
            <c:strRef>
              <c:f>Sheet1!$A$2:$A$6</c:f>
              <c:strCache>
                <c:ptCount val="4"/>
                <c:pt idx="2">
                  <c:v>3rd Qtr</c:v>
                </c:pt>
                <c:pt idx="3">
                  <c:v>4th Qtr</c:v>
                </c:pt>
              </c:strCache>
            </c:strRef>
          </c:cat>
          <c:val>
            <c:numRef>
              <c:f>Sheet1!$B$2:$B$6</c:f>
              <c:numCache>
                <c:formatCode>General</c:formatCode>
                <c:ptCount val="5"/>
                <c:pt idx="2">
                  <c:v>14</c:v>
                </c:pt>
                <c:pt idx="3">
                  <c:v>5</c:v>
                </c:pt>
              </c:numCache>
            </c:numRef>
          </c:val>
          <c:extLst>
            <c:ext xmlns:c16="http://schemas.microsoft.com/office/drawing/2014/chart" uri="{C3380CC4-5D6E-409C-BE32-E72D297353CC}">
              <c16:uniqueId val="{0000000A-E0D1-4015-B374-F774477E5B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2C22-41BC-B1BC-2CA303BD143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2C22-41BC-B1BC-2CA303BD1431}"/>
              </c:ext>
            </c:extLst>
          </c:dPt>
          <c:dPt>
            <c:idx val="2"/>
            <c:bubble3D val="0"/>
            <c:spPr>
              <a:solidFill>
                <a:schemeClr val="accent2"/>
              </a:solidFill>
              <a:ln>
                <a:noFill/>
              </a:ln>
              <a:effectLst/>
            </c:spPr>
            <c:extLst>
              <c:ext xmlns:c16="http://schemas.microsoft.com/office/drawing/2014/chart" uri="{C3380CC4-5D6E-409C-BE32-E72D297353CC}">
                <c16:uniqueId val="{00000005-2C22-41BC-B1BC-2CA303BD1431}"/>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2C22-41BC-B1BC-2CA303BD143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2C22-41BC-B1BC-2CA303BD1431}"/>
              </c:ext>
            </c:extLst>
          </c:dPt>
          <c:cat>
            <c:strRef>
              <c:f>Sheet1!$A$2:$A$6</c:f>
              <c:strCache>
                <c:ptCount val="4"/>
                <c:pt idx="2">
                  <c:v>3rd Qtr</c:v>
                </c:pt>
                <c:pt idx="3">
                  <c:v>4th Qtr</c:v>
                </c:pt>
              </c:strCache>
            </c:strRef>
          </c:cat>
          <c:val>
            <c:numRef>
              <c:f>Sheet1!$B$2:$B$6</c:f>
              <c:numCache>
                <c:formatCode>General</c:formatCode>
                <c:ptCount val="5"/>
                <c:pt idx="2">
                  <c:v>16</c:v>
                </c:pt>
                <c:pt idx="3">
                  <c:v>3</c:v>
                </c:pt>
              </c:numCache>
            </c:numRef>
          </c:val>
          <c:extLst>
            <c:ext xmlns:c16="http://schemas.microsoft.com/office/drawing/2014/chart" uri="{C3380CC4-5D6E-409C-BE32-E72D297353CC}">
              <c16:uniqueId val="{0000000A-2C22-41BC-B1BC-2CA303BD143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6E6-49E3-8D46-471504A5BF8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56E6-49E3-8D46-471504A5BF80}"/>
              </c:ext>
            </c:extLst>
          </c:dPt>
          <c:dPt>
            <c:idx val="2"/>
            <c:bubble3D val="0"/>
            <c:spPr>
              <a:solidFill>
                <a:schemeClr val="accent3"/>
              </a:solidFill>
              <a:ln>
                <a:noFill/>
              </a:ln>
              <a:effectLst/>
            </c:spPr>
            <c:extLst>
              <c:ext xmlns:c16="http://schemas.microsoft.com/office/drawing/2014/chart" uri="{C3380CC4-5D6E-409C-BE32-E72D297353CC}">
                <c16:uniqueId val="{00000005-56E6-49E3-8D46-471504A5BF80}"/>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56E6-49E3-8D46-471504A5BF80}"/>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56E6-49E3-8D46-471504A5BF80}"/>
              </c:ext>
            </c:extLst>
          </c:dPt>
          <c:cat>
            <c:strRef>
              <c:f>Sheet1!$A$2:$A$6</c:f>
              <c:strCache>
                <c:ptCount val="4"/>
                <c:pt idx="2">
                  <c:v>3rd Qtr</c:v>
                </c:pt>
                <c:pt idx="3">
                  <c:v>4th Qtr</c:v>
                </c:pt>
              </c:strCache>
            </c:strRef>
          </c:cat>
          <c:val>
            <c:numRef>
              <c:f>Sheet1!$B$2:$B$6</c:f>
              <c:numCache>
                <c:formatCode>General</c:formatCode>
                <c:ptCount val="5"/>
                <c:pt idx="2">
                  <c:v>11</c:v>
                </c:pt>
                <c:pt idx="3">
                  <c:v>7</c:v>
                </c:pt>
              </c:numCache>
            </c:numRef>
          </c:val>
          <c:extLst>
            <c:ext xmlns:c16="http://schemas.microsoft.com/office/drawing/2014/chart" uri="{C3380CC4-5D6E-409C-BE32-E72D297353CC}">
              <c16:uniqueId val="{0000000A-56E6-49E3-8D46-471504A5BF8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9FCF-47B2-86FC-03520A28AF8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9FCF-47B2-86FC-03520A28AF83}"/>
              </c:ext>
            </c:extLst>
          </c:dPt>
          <c:dPt>
            <c:idx val="2"/>
            <c:bubble3D val="0"/>
            <c:spPr>
              <a:solidFill>
                <a:schemeClr val="accent4"/>
              </a:solidFill>
              <a:ln>
                <a:noFill/>
              </a:ln>
              <a:effectLst/>
            </c:spPr>
            <c:extLst>
              <c:ext xmlns:c16="http://schemas.microsoft.com/office/drawing/2014/chart" uri="{C3380CC4-5D6E-409C-BE32-E72D297353CC}">
                <c16:uniqueId val="{00000005-9FCF-47B2-86FC-03520A28AF83}"/>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9FCF-47B2-86FC-03520A28AF8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9FCF-47B2-86FC-03520A28AF83}"/>
              </c:ext>
            </c:extLst>
          </c:dPt>
          <c:cat>
            <c:strRef>
              <c:f>Sheet1!$A$2:$A$6</c:f>
              <c:strCache>
                <c:ptCount val="4"/>
                <c:pt idx="2">
                  <c:v>3rd Qtr</c:v>
                </c:pt>
                <c:pt idx="3">
                  <c:v>4th Qtr</c:v>
                </c:pt>
              </c:strCache>
            </c:strRef>
          </c:cat>
          <c:val>
            <c:numRef>
              <c:f>Sheet1!$B$2:$B$6</c:f>
              <c:numCache>
                <c:formatCode>General</c:formatCode>
                <c:ptCount val="5"/>
                <c:pt idx="2">
                  <c:v>22</c:v>
                </c:pt>
                <c:pt idx="3">
                  <c:v>8</c:v>
                </c:pt>
              </c:numCache>
            </c:numRef>
          </c:val>
          <c:extLst>
            <c:ext xmlns:c16="http://schemas.microsoft.com/office/drawing/2014/chart" uri="{C3380CC4-5D6E-409C-BE32-E72D297353CC}">
              <c16:uniqueId val="{0000000A-9FCF-47B2-86FC-03520A28AF8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A01-4732-9D00-E34FF0B77A5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A01-4732-9D00-E34FF0B77A5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A01-4732-9D00-E34FF0B77A5A}"/>
            </c:ext>
          </c:extLst>
        </c:ser>
        <c:dLbls>
          <c:showLegendKey val="0"/>
          <c:showVal val="0"/>
          <c:showCatName val="0"/>
          <c:showSerName val="0"/>
          <c:showPercent val="0"/>
          <c:showBubbleSize val="0"/>
        </c:dLbls>
        <c:gapWidth val="108"/>
        <c:overlap val="-27"/>
        <c:axId val="335795471"/>
        <c:axId val="340039519"/>
      </c:barChart>
      <c:catAx>
        <c:axId val="3357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mn-ea"/>
                <a:cs typeface="+mn-cs"/>
              </a:defRPr>
            </a:pPr>
            <a:endParaRPr lang="en-US"/>
          </a:p>
        </c:txPr>
        <c:crossAx val="340039519"/>
        <c:crosses val="autoZero"/>
        <c:auto val="1"/>
        <c:lblAlgn val="ctr"/>
        <c:lblOffset val="100"/>
        <c:noMultiLvlLbl val="0"/>
      </c:catAx>
      <c:valAx>
        <c:axId val="340039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mn-ea"/>
                <a:cs typeface="+mn-cs"/>
              </a:defRPr>
            </a:pPr>
            <a:endParaRPr lang="en-US"/>
          </a:p>
        </c:txPr>
        <c:crossAx val="3357954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Lato" panose="020F050202020403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Sheet1!$C$1</c:f>
              <c:strCache>
                <c:ptCount val="1"/>
                <c:pt idx="0">
                  <c:v>Series 2</c:v>
                </c:pt>
              </c:strCache>
            </c:strRef>
          </c:tx>
          <c:spPr>
            <a:solidFill>
              <a:schemeClr val="accent1"/>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Sheet1!$C$2:$C$7</c:f>
              <c:numCache>
                <c:formatCode>General</c:formatCode>
                <c:ptCount val="6"/>
                <c:pt idx="0">
                  <c:v>5</c:v>
                </c:pt>
                <c:pt idx="1">
                  <c:v>10</c:v>
                </c:pt>
                <c:pt idx="2">
                  <c:v>8</c:v>
                </c:pt>
                <c:pt idx="3">
                  <c:v>17</c:v>
                </c:pt>
                <c:pt idx="4">
                  <c:v>22</c:v>
                </c:pt>
                <c:pt idx="5">
                  <c:v>28</c:v>
                </c:pt>
              </c:numCache>
            </c:numRef>
          </c:val>
          <c:extLst>
            <c:ext xmlns:c16="http://schemas.microsoft.com/office/drawing/2014/chart" uri="{C3380CC4-5D6E-409C-BE32-E72D297353CC}">
              <c16:uniqueId val="{00000000-D372-48F4-9409-FD2FCEC33C5E}"/>
            </c:ext>
          </c:extLst>
        </c:ser>
        <c:dLbls>
          <c:showLegendKey val="0"/>
          <c:showVal val="0"/>
          <c:showCatName val="0"/>
          <c:showSerName val="0"/>
          <c:showPercent val="0"/>
          <c:showBubbleSize val="0"/>
        </c:dLbls>
        <c:axId val="344788847"/>
        <c:axId val="356452031"/>
      </c:areaChart>
      <c:dateAx>
        <c:axId val="344788847"/>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mn-ea"/>
                <a:cs typeface="+mn-cs"/>
              </a:defRPr>
            </a:pPr>
            <a:endParaRPr lang="en-US"/>
          </a:p>
        </c:txPr>
        <c:crossAx val="356452031"/>
        <c:crosses val="autoZero"/>
        <c:auto val="1"/>
        <c:lblOffset val="100"/>
        <c:baseTimeUnit val="days"/>
      </c:dateAx>
      <c:valAx>
        <c:axId val="356452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ato" panose="020F0502020204030203" pitchFamily="34" charset="0"/>
                <a:ea typeface="+mn-ea"/>
                <a:cs typeface="+mn-cs"/>
              </a:defRPr>
            </a:pPr>
            <a:endParaRPr lang="en-US"/>
          </a:p>
        </c:txPr>
        <c:crossAx val="344788847"/>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Lato" panose="020F0502020204030203"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51-411C-9F44-83B71CAB941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51-411C-9F44-83B71CAB9418}"/>
              </c:ext>
            </c:extLst>
          </c:dPt>
          <c:dPt>
            <c:idx val="2"/>
            <c:bubble3D val="0"/>
            <c:spPr>
              <a:solidFill>
                <a:schemeClr val="accent1"/>
              </a:solidFill>
              <a:ln>
                <a:noFill/>
              </a:ln>
              <a:effectLst/>
            </c:spPr>
            <c:extLst>
              <c:ext xmlns:c16="http://schemas.microsoft.com/office/drawing/2014/chart" uri="{C3380CC4-5D6E-409C-BE32-E72D297353CC}">
                <c16:uniqueId val="{00000005-4651-411C-9F44-83B71CAB9418}"/>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4651-411C-9F44-83B71CAB9418}"/>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4651-411C-9F44-83B71CAB9418}"/>
              </c:ext>
            </c:extLst>
          </c:dPt>
          <c:cat>
            <c:strRef>
              <c:f>Sheet1!$A$2:$A$6</c:f>
              <c:strCache>
                <c:ptCount val="4"/>
                <c:pt idx="2">
                  <c:v>3rd Qtr</c:v>
                </c:pt>
                <c:pt idx="3">
                  <c:v>4th Qtr</c:v>
                </c:pt>
              </c:strCache>
            </c:strRef>
          </c:cat>
          <c:val>
            <c:numRef>
              <c:f>Sheet1!$B$2:$B$6</c:f>
              <c:numCache>
                <c:formatCode>General</c:formatCode>
                <c:ptCount val="5"/>
                <c:pt idx="2">
                  <c:v>22</c:v>
                </c:pt>
                <c:pt idx="3">
                  <c:v>7</c:v>
                </c:pt>
              </c:numCache>
            </c:numRef>
          </c:val>
          <c:extLst>
            <c:ext xmlns:c16="http://schemas.microsoft.com/office/drawing/2014/chart" uri="{C3380CC4-5D6E-409C-BE32-E72D297353CC}">
              <c16:uniqueId val="{0000000A-4651-411C-9F44-83B71CAB941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E4-4341-AEFA-4B6071A1F8D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E4-4341-AEFA-4B6071A1F8D8}"/>
              </c:ext>
            </c:extLst>
          </c:dPt>
          <c:dPt>
            <c:idx val="2"/>
            <c:bubble3D val="0"/>
            <c:spPr>
              <a:solidFill>
                <a:schemeClr val="accent2"/>
              </a:solidFill>
              <a:ln>
                <a:noFill/>
              </a:ln>
              <a:effectLst/>
            </c:spPr>
            <c:extLst>
              <c:ext xmlns:c16="http://schemas.microsoft.com/office/drawing/2014/chart" uri="{C3380CC4-5D6E-409C-BE32-E72D297353CC}">
                <c16:uniqueId val="{00000005-18E4-4341-AEFA-4B6071A1F8D8}"/>
              </c:ext>
            </c:extLst>
          </c:dPt>
          <c:dPt>
            <c:idx val="3"/>
            <c:bubble3D val="0"/>
            <c:spPr>
              <a:solidFill>
                <a:schemeClr val="bg1">
                  <a:lumMod val="85000"/>
                </a:schemeClr>
              </a:solidFill>
              <a:ln>
                <a:noFill/>
              </a:ln>
              <a:effectLst/>
            </c:spPr>
            <c:extLst>
              <c:ext xmlns:c16="http://schemas.microsoft.com/office/drawing/2014/chart" uri="{C3380CC4-5D6E-409C-BE32-E72D297353CC}">
                <c16:uniqueId val="{00000007-18E4-4341-AEFA-4B6071A1F8D8}"/>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E4-4341-AEFA-4B6071A1F8D8}"/>
              </c:ext>
            </c:extLst>
          </c:dPt>
          <c:cat>
            <c:strRef>
              <c:f>Sheet1!$A$2:$A$6</c:f>
              <c:strCache>
                <c:ptCount val="4"/>
                <c:pt idx="2">
                  <c:v>3rd Qtr</c:v>
                </c:pt>
                <c:pt idx="3">
                  <c:v>4th Qtr</c:v>
                </c:pt>
              </c:strCache>
            </c:strRef>
          </c:cat>
          <c:val>
            <c:numRef>
              <c:f>Sheet1!$B$2:$B$6</c:f>
              <c:numCache>
                <c:formatCode>General</c:formatCode>
                <c:ptCount val="5"/>
                <c:pt idx="2">
                  <c:v>13</c:v>
                </c:pt>
                <c:pt idx="3">
                  <c:v>7</c:v>
                </c:pt>
              </c:numCache>
            </c:numRef>
          </c:val>
          <c:extLst>
            <c:ext xmlns:c16="http://schemas.microsoft.com/office/drawing/2014/chart" uri="{C3380CC4-5D6E-409C-BE32-E72D297353CC}">
              <c16:uniqueId val="{0000000A-18E4-4341-AEFA-4B6071A1F8D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7/8/2023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9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4ADF44-E42C-4CDE-9B5D-18ED61FBCECA}"/>
              </a:ext>
            </a:extLst>
          </p:cNvPr>
          <p:cNvSpPr>
            <a:spLocks noGrp="1"/>
          </p:cNvSpPr>
          <p:nvPr>
            <p:ph type="pic" sz="quarter" idx="10"/>
          </p:nvPr>
        </p:nvSpPr>
        <p:spPr>
          <a:xfrm>
            <a:off x="4889500" y="2235200"/>
            <a:ext cx="7302500" cy="4622800"/>
          </a:xfrm>
          <a:custGeom>
            <a:avLst/>
            <a:gdLst>
              <a:gd name="connsiteX0" fmla="*/ 0 w 7302500"/>
              <a:gd name="connsiteY0" fmla="*/ 0 h 4622800"/>
              <a:gd name="connsiteX1" fmla="*/ 7302500 w 7302500"/>
              <a:gd name="connsiteY1" fmla="*/ 0 h 4622800"/>
              <a:gd name="connsiteX2" fmla="*/ 7302500 w 7302500"/>
              <a:gd name="connsiteY2" fmla="*/ 4622800 h 4622800"/>
              <a:gd name="connsiteX3" fmla="*/ 0 w 7302500"/>
              <a:gd name="connsiteY3" fmla="*/ 4622800 h 4622800"/>
            </a:gdLst>
            <a:ahLst/>
            <a:cxnLst>
              <a:cxn ang="0">
                <a:pos x="connsiteX0" y="connsiteY0"/>
              </a:cxn>
              <a:cxn ang="0">
                <a:pos x="connsiteX1" y="connsiteY1"/>
              </a:cxn>
              <a:cxn ang="0">
                <a:pos x="connsiteX2" y="connsiteY2"/>
              </a:cxn>
              <a:cxn ang="0">
                <a:pos x="connsiteX3" y="connsiteY3"/>
              </a:cxn>
            </a:cxnLst>
            <a:rect l="l" t="t" r="r" b="b"/>
            <a:pathLst>
              <a:path w="7302500" h="4622800">
                <a:moveTo>
                  <a:pt x="0" y="0"/>
                </a:moveTo>
                <a:lnTo>
                  <a:pt x="7302500" y="0"/>
                </a:lnTo>
                <a:lnTo>
                  <a:pt x="7302500" y="4622800"/>
                </a:lnTo>
                <a:lnTo>
                  <a:pt x="0" y="46228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1412426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9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CF238A1-731C-4E2A-85D9-1AA4E8472954}"/>
              </a:ext>
            </a:extLst>
          </p:cNvPr>
          <p:cNvSpPr>
            <a:spLocks noGrp="1"/>
          </p:cNvSpPr>
          <p:nvPr>
            <p:ph type="pic" sz="quarter" idx="11"/>
          </p:nvPr>
        </p:nvSpPr>
        <p:spPr>
          <a:xfrm>
            <a:off x="3681520"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6" name="Picture Placeholder 15">
            <a:extLst>
              <a:ext uri="{FF2B5EF4-FFF2-40B4-BE49-F238E27FC236}">
                <a16:creationId xmlns:a16="http://schemas.microsoft.com/office/drawing/2014/main" id="{BAD82CBE-FC81-4E08-B240-9B8C5CDE99DC}"/>
              </a:ext>
            </a:extLst>
          </p:cNvPr>
          <p:cNvSpPr>
            <a:spLocks noGrp="1"/>
          </p:cNvSpPr>
          <p:nvPr>
            <p:ph type="pic" sz="quarter" idx="12"/>
          </p:nvPr>
        </p:nvSpPr>
        <p:spPr>
          <a:xfrm>
            <a:off x="6290898"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7" name="Picture Placeholder 16">
            <a:extLst>
              <a:ext uri="{FF2B5EF4-FFF2-40B4-BE49-F238E27FC236}">
                <a16:creationId xmlns:a16="http://schemas.microsoft.com/office/drawing/2014/main" id="{13EC32A1-E1DB-4957-A7B7-DC05AD0473A7}"/>
              </a:ext>
            </a:extLst>
          </p:cNvPr>
          <p:cNvSpPr>
            <a:spLocks noGrp="1"/>
          </p:cNvSpPr>
          <p:nvPr>
            <p:ph type="pic" sz="quarter" idx="13"/>
          </p:nvPr>
        </p:nvSpPr>
        <p:spPr>
          <a:xfrm>
            <a:off x="8900277"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
        <p:nvSpPr>
          <p:cNvPr id="14" name="Picture Placeholder 13">
            <a:extLst>
              <a:ext uri="{FF2B5EF4-FFF2-40B4-BE49-F238E27FC236}">
                <a16:creationId xmlns:a16="http://schemas.microsoft.com/office/drawing/2014/main" id="{9B905ED0-1EC4-440B-A2C6-92C7B7F9BDC4}"/>
              </a:ext>
            </a:extLst>
          </p:cNvPr>
          <p:cNvSpPr>
            <a:spLocks noGrp="1"/>
          </p:cNvSpPr>
          <p:nvPr>
            <p:ph type="pic" sz="quarter" idx="10"/>
          </p:nvPr>
        </p:nvSpPr>
        <p:spPr>
          <a:xfrm>
            <a:off x="1072142" y="1868158"/>
            <a:ext cx="2195274" cy="2195274"/>
          </a:xfrm>
          <a:custGeom>
            <a:avLst/>
            <a:gdLst>
              <a:gd name="connsiteX0" fmla="*/ 1097637 w 2195274"/>
              <a:gd name="connsiteY0" fmla="*/ 0 h 2195274"/>
              <a:gd name="connsiteX1" fmla="*/ 2195274 w 2195274"/>
              <a:gd name="connsiteY1" fmla="*/ 1097637 h 2195274"/>
              <a:gd name="connsiteX2" fmla="*/ 1097637 w 2195274"/>
              <a:gd name="connsiteY2" fmla="*/ 2195274 h 2195274"/>
              <a:gd name="connsiteX3" fmla="*/ 0 w 2195274"/>
              <a:gd name="connsiteY3" fmla="*/ 1097637 h 2195274"/>
              <a:gd name="connsiteX4" fmla="*/ 1097637 w 2195274"/>
              <a:gd name="connsiteY4" fmla="*/ 0 h 21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274" h="2195274">
                <a:moveTo>
                  <a:pt x="1097637" y="0"/>
                </a:moveTo>
                <a:cubicBezTo>
                  <a:pt x="1703845" y="0"/>
                  <a:pt x="2195274" y="491429"/>
                  <a:pt x="2195274" y="1097637"/>
                </a:cubicBezTo>
                <a:cubicBezTo>
                  <a:pt x="2195274" y="1703845"/>
                  <a:pt x="1703845" y="2195274"/>
                  <a:pt x="1097637" y="2195274"/>
                </a:cubicBezTo>
                <a:cubicBezTo>
                  <a:pt x="491429" y="2195274"/>
                  <a:pt x="0" y="1703845"/>
                  <a:pt x="0" y="1097637"/>
                </a:cubicBezTo>
                <a:cubicBezTo>
                  <a:pt x="0" y="491429"/>
                  <a:pt x="491429" y="0"/>
                  <a:pt x="1097637"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99070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68458D8-668C-4720-96C7-6862E003EAF7}"/>
              </a:ext>
            </a:extLst>
          </p:cNvPr>
          <p:cNvSpPr>
            <a:spLocks noGrp="1"/>
          </p:cNvSpPr>
          <p:nvPr>
            <p:ph type="pic" sz="quarter" idx="10"/>
          </p:nvPr>
        </p:nvSpPr>
        <p:spPr>
          <a:xfrm>
            <a:off x="1666875" y="0"/>
            <a:ext cx="3590926" cy="4486275"/>
          </a:xfrm>
          <a:custGeom>
            <a:avLst/>
            <a:gdLst>
              <a:gd name="connsiteX0" fmla="*/ 0 w 3590926"/>
              <a:gd name="connsiteY0" fmla="*/ 0 h 4486275"/>
              <a:gd name="connsiteX1" fmla="*/ 3590926 w 3590926"/>
              <a:gd name="connsiteY1" fmla="*/ 0 h 4486275"/>
              <a:gd name="connsiteX2" fmla="*/ 3590926 w 3590926"/>
              <a:gd name="connsiteY2" fmla="*/ 4486275 h 4486275"/>
              <a:gd name="connsiteX3" fmla="*/ 0 w 3590926"/>
              <a:gd name="connsiteY3" fmla="*/ 4486275 h 4486275"/>
            </a:gdLst>
            <a:ahLst/>
            <a:cxnLst>
              <a:cxn ang="0">
                <a:pos x="connsiteX0" y="connsiteY0"/>
              </a:cxn>
              <a:cxn ang="0">
                <a:pos x="connsiteX1" y="connsiteY1"/>
              </a:cxn>
              <a:cxn ang="0">
                <a:pos x="connsiteX2" y="connsiteY2"/>
              </a:cxn>
              <a:cxn ang="0">
                <a:pos x="connsiteX3" y="connsiteY3"/>
              </a:cxn>
            </a:cxnLst>
            <a:rect l="l" t="t" r="r" b="b"/>
            <a:pathLst>
              <a:path w="3590926" h="4486275">
                <a:moveTo>
                  <a:pt x="0" y="0"/>
                </a:moveTo>
                <a:lnTo>
                  <a:pt x="3590926" y="0"/>
                </a:lnTo>
                <a:lnTo>
                  <a:pt x="3590926" y="4486275"/>
                </a:lnTo>
                <a:lnTo>
                  <a:pt x="0" y="4486275"/>
                </a:lnTo>
                <a:close/>
              </a:path>
            </a:pathLst>
          </a:custGeom>
        </p:spPr>
        <p:txBody>
          <a:bodyPr wrap="square" anchor="ctr">
            <a:noAutofit/>
          </a:bodyPr>
          <a:lstStyle>
            <a:lvl1pPr marL="0" indent="0" algn="ctr">
              <a:buNone/>
              <a:defRPr sz="1200"/>
            </a:lvl1pPr>
          </a:lstStyle>
          <a:p>
            <a:endParaRPr lang="en-US" dirty="0"/>
          </a:p>
        </p:txBody>
      </p:sp>
      <p:sp>
        <p:nvSpPr>
          <p:cNvPr id="9" name="Picture Placeholder 8">
            <a:extLst>
              <a:ext uri="{FF2B5EF4-FFF2-40B4-BE49-F238E27FC236}">
                <a16:creationId xmlns:a16="http://schemas.microsoft.com/office/drawing/2014/main" id="{3C1F239F-2089-49B8-AEA4-21F3469C9601}"/>
              </a:ext>
            </a:extLst>
          </p:cNvPr>
          <p:cNvSpPr>
            <a:spLocks noGrp="1"/>
          </p:cNvSpPr>
          <p:nvPr>
            <p:ph type="pic" sz="quarter" idx="11"/>
          </p:nvPr>
        </p:nvSpPr>
        <p:spPr>
          <a:xfrm>
            <a:off x="5981350" y="5058562"/>
            <a:ext cx="4127850" cy="1799438"/>
          </a:xfrm>
          <a:custGeom>
            <a:avLst/>
            <a:gdLst>
              <a:gd name="connsiteX0" fmla="*/ 0 w 4127850"/>
              <a:gd name="connsiteY0" fmla="*/ 0 h 1799438"/>
              <a:gd name="connsiteX1" fmla="*/ 4127850 w 4127850"/>
              <a:gd name="connsiteY1" fmla="*/ 0 h 1799438"/>
              <a:gd name="connsiteX2" fmla="*/ 4127850 w 4127850"/>
              <a:gd name="connsiteY2" fmla="*/ 1799438 h 1799438"/>
              <a:gd name="connsiteX3" fmla="*/ 0 w 4127850"/>
              <a:gd name="connsiteY3" fmla="*/ 1799438 h 1799438"/>
            </a:gdLst>
            <a:ahLst/>
            <a:cxnLst>
              <a:cxn ang="0">
                <a:pos x="connsiteX0" y="connsiteY0"/>
              </a:cxn>
              <a:cxn ang="0">
                <a:pos x="connsiteX1" y="connsiteY1"/>
              </a:cxn>
              <a:cxn ang="0">
                <a:pos x="connsiteX2" y="connsiteY2"/>
              </a:cxn>
              <a:cxn ang="0">
                <a:pos x="connsiteX3" y="connsiteY3"/>
              </a:cxn>
            </a:cxnLst>
            <a:rect l="l" t="t" r="r" b="b"/>
            <a:pathLst>
              <a:path w="4127850" h="1799438">
                <a:moveTo>
                  <a:pt x="0" y="0"/>
                </a:moveTo>
                <a:lnTo>
                  <a:pt x="4127850" y="0"/>
                </a:lnTo>
                <a:lnTo>
                  <a:pt x="4127850" y="1799438"/>
                </a:lnTo>
                <a:lnTo>
                  <a:pt x="0" y="1799438"/>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971353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6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1277258" y="968829"/>
            <a:ext cx="3309257" cy="4920343"/>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727689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7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4441372" y="968829"/>
            <a:ext cx="3309257" cy="4920343"/>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037829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2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8D7E38-69EA-44E2-8088-5C08550C6962}"/>
              </a:ext>
            </a:extLst>
          </p:cNvPr>
          <p:cNvSpPr>
            <a:spLocks noGrp="1"/>
          </p:cNvSpPr>
          <p:nvPr>
            <p:ph type="pic" sz="quarter" idx="10"/>
          </p:nvPr>
        </p:nvSpPr>
        <p:spPr>
          <a:xfrm>
            <a:off x="0" y="0"/>
            <a:ext cx="12192000" cy="6858000"/>
          </a:xfrm>
          <a:custGeom>
            <a:avLst/>
            <a:gdLst>
              <a:gd name="connsiteX0" fmla="*/ 0 w 3309257"/>
              <a:gd name="connsiteY0" fmla="*/ 0 h 4920343"/>
              <a:gd name="connsiteX1" fmla="*/ 3309257 w 3309257"/>
              <a:gd name="connsiteY1" fmla="*/ 0 h 4920343"/>
              <a:gd name="connsiteX2" fmla="*/ 3309257 w 3309257"/>
              <a:gd name="connsiteY2" fmla="*/ 4920343 h 4920343"/>
              <a:gd name="connsiteX3" fmla="*/ 0 w 3309257"/>
              <a:gd name="connsiteY3" fmla="*/ 4920343 h 4920343"/>
            </a:gdLst>
            <a:ahLst/>
            <a:cxnLst>
              <a:cxn ang="0">
                <a:pos x="connsiteX0" y="connsiteY0"/>
              </a:cxn>
              <a:cxn ang="0">
                <a:pos x="connsiteX1" y="connsiteY1"/>
              </a:cxn>
              <a:cxn ang="0">
                <a:pos x="connsiteX2" y="connsiteY2"/>
              </a:cxn>
              <a:cxn ang="0">
                <a:pos x="connsiteX3" y="connsiteY3"/>
              </a:cxn>
            </a:cxnLst>
            <a:rect l="l" t="t" r="r" b="b"/>
            <a:pathLst>
              <a:path w="3309257" h="4920343">
                <a:moveTo>
                  <a:pt x="0" y="0"/>
                </a:moveTo>
                <a:lnTo>
                  <a:pt x="3309257" y="0"/>
                </a:lnTo>
                <a:lnTo>
                  <a:pt x="3309257" y="4920343"/>
                </a:lnTo>
                <a:lnTo>
                  <a:pt x="0" y="492034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638454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1_Full Image without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890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3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8134351" y="1590675"/>
            <a:ext cx="2826722" cy="4410075"/>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0636935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4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0" y="1"/>
            <a:ext cx="12192000" cy="3429000"/>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91374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5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0" y="0"/>
            <a:ext cx="6096000" cy="6857999"/>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618515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8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3DB353-8535-483D-80BA-04DBA8BE9C5C}"/>
              </a:ext>
            </a:extLst>
          </p:cNvPr>
          <p:cNvSpPr>
            <a:spLocks noGrp="1"/>
          </p:cNvSpPr>
          <p:nvPr>
            <p:ph type="pic" sz="quarter" idx="10"/>
          </p:nvPr>
        </p:nvSpPr>
        <p:spPr>
          <a:xfrm>
            <a:off x="6096000" y="0"/>
            <a:ext cx="6096000" cy="6857999"/>
          </a:xfrm>
          <a:custGeom>
            <a:avLst/>
            <a:gdLst>
              <a:gd name="connsiteX0" fmla="*/ 0 w 2826722"/>
              <a:gd name="connsiteY0" fmla="*/ 0 h 4410075"/>
              <a:gd name="connsiteX1" fmla="*/ 2826722 w 2826722"/>
              <a:gd name="connsiteY1" fmla="*/ 0 h 4410075"/>
              <a:gd name="connsiteX2" fmla="*/ 2826722 w 2826722"/>
              <a:gd name="connsiteY2" fmla="*/ 4410075 h 4410075"/>
              <a:gd name="connsiteX3" fmla="*/ 0 w 2826722"/>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2826722" h="4410075">
                <a:moveTo>
                  <a:pt x="0" y="0"/>
                </a:moveTo>
                <a:lnTo>
                  <a:pt x="2826722" y="0"/>
                </a:lnTo>
                <a:lnTo>
                  <a:pt x="2826722" y="4410075"/>
                </a:lnTo>
                <a:lnTo>
                  <a:pt x="0" y="44100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65688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4ADF44-E42C-4CDE-9B5D-18ED61FBCECA}"/>
              </a:ext>
            </a:extLst>
          </p:cNvPr>
          <p:cNvSpPr>
            <a:spLocks noGrp="1"/>
          </p:cNvSpPr>
          <p:nvPr>
            <p:ph type="pic" sz="quarter" idx="10"/>
          </p:nvPr>
        </p:nvSpPr>
        <p:spPr>
          <a:xfrm>
            <a:off x="4889500" y="0"/>
            <a:ext cx="7302500" cy="4622800"/>
          </a:xfrm>
          <a:custGeom>
            <a:avLst/>
            <a:gdLst>
              <a:gd name="connsiteX0" fmla="*/ 0 w 7302500"/>
              <a:gd name="connsiteY0" fmla="*/ 0 h 4622800"/>
              <a:gd name="connsiteX1" fmla="*/ 7302500 w 7302500"/>
              <a:gd name="connsiteY1" fmla="*/ 0 h 4622800"/>
              <a:gd name="connsiteX2" fmla="*/ 7302500 w 7302500"/>
              <a:gd name="connsiteY2" fmla="*/ 4622800 h 4622800"/>
              <a:gd name="connsiteX3" fmla="*/ 0 w 7302500"/>
              <a:gd name="connsiteY3" fmla="*/ 4622800 h 4622800"/>
            </a:gdLst>
            <a:ahLst/>
            <a:cxnLst>
              <a:cxn ang="0">
                <a:pos x="connsiteX0" y="connsiteY0"/>
              </a:cxn>
              <a:cxn ang="0">
                <a:pos x="connsiteX1" y="connsiteY1"/>
              </a:cxn>
              <a:cxn ang="0">
                <a:pos x="connsiteX2" y="connsiteY2"/>
              </a:cxn>
              <a:cxn ang="0">
                <a:pos x="connsiteX3" y="connsiteY3"/>
              </a:cxn>
            </a:cxnLst>
            <a:rect l="l" t="t" r="r" b="b"/>
            <a:pathLst>
              <a:path w="7302500" h="4622800">
                <a:moveTo>
                  <a:pt x="0" y="0"/>
                </a:moveTo>
                <a:lnTo>
                  <a:pt x="7302500" y="0"/>
                </a:lnTo>
                <a:lnTo>
                  <a:pt x="7302500" y="4622800"/>
                </a:lnTo>
                <a:lnTo>
                  <a:pt x="0" y="46228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128301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9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AE23D3-5B6B-458E-B497-9929C8CF30C6}"/>
              </a:ext>
            </a:extLst>
          </p:cNvPr>
          <p:cNvSpPr>
            <a:spLocks noGrp="1"/>
          </p:cNvSpPr>
          <p:nvPr>
            <p:ph type="pic" sz="quarter" idx="11"/>
          </p:nvPr>
        </p:nvSpPr>
        <p:spPr>
          <a:xfrm>
            <a:off x="8302307" y="4555807"/>
            <a:ext cx="1425893" cy="1425893"/>
          </a:xfrm>
          <a:custGeom>
            <a:avLst/>
            <a:gdLst>
              <a:gd name="connsiteX0" fmla="*/ 0 w 1425893"/>
              <a:gd name="connsiteY0" fmla="*/ 0 h 1425893"/>
              <a:gd name="connsiteX1" fmla="*/ 1425893 w 1425893"/>
              <a:gd name="connsiteY1" fmla="*/ 0 h 1425893"/>
              <a:gd name="connsiteX2" fmla="*/ 1425893 w 1425893"/>
              <a:gd name="connsiteY2" fmla="*/ 1425893 h 1425893"/>
              <a:gd name="connsiteX3" fmla="*/ 0 w 1425893"/>
              <a:gd name="connsiteY3" fmla="*/ 1425893 h 1425893"/>
            </a:gdLst>
            <a:ahLst/>
            <a:cxnLst>
              <a:cxn ang="0">
                <a:pos x="connsiteX0" y="connsiteY0"/>
              </a:cxn>
              <a:cxn ang="0">
                <a:pos x="connsiteX1" y="connsiteY1"/>
              </a:cxn>
              <a:cxn ang="0">
                <a:pos x="connsiteX2" y="connsiteY2"/>
              </a:cxn>
              <a:cxn ang="0">
                <a:pos x="connsiteX3" y="connsiteY3"/>
              </a:cxn>
            </a:cxnLst>
            <a:rect l="l" t="t" r="r" b="b"/>
            <a:pathLst>
              <a:path w="1425893" h="1425893">
                <a:moveTo>
                  <a:pt x="0" y="0"/>
                </a:moveTo>
                <a:lnTo>
                  <a:pt x="1425893" y="0"/>
                </a:lnTo>
                <a:lnTo>
                  <a:pt x="1425893" y="1425893"/>
                </a:lnTo>
                <a:lnTo>
                  <a:pt x="0" y="1425893"/>
                </a:lnTo>
                <a:close/>
              </a:path>
            </a:pathLst>
          </a:custGeom>
        </p:spPr>
        <p:txBody>
          <a:bodyPr wrap="square" anchor="ctr">
            <a:noAutofit/>
          </a:bodyPr>
          <a:lstStyle>
            <a:lvl1pPr marL="0" indent="0" algn="ctr">
              <a:buNone/>
              <a:defRPr sz="1200"/>
            </a:lvl1pPr>
          </a:lstStyle>
          <a:p>
            <a:endParaRPr lang="en-US" dirty="0"/>
          </a:p>
        </p:txBody>
      </p:sp>
      <p:sp>
        <p:nvSpPr>
          <p:cNvPr id="10" name="Picture Placeholder 9">
            <a:extLst>
              <a:ext uri="{FF2B5EF4-FFF2-40B4-BE49-F238E27FC236}">
                <a16:creationId xmlns:a16="http://schemas.microsoft.com/office/drawing/2014/main" id="{59B47B51-7EAC-48FA-8666-BF179DE7D822}"/>
              </a:ext>
            </a:extLst>
          </p:cNvPr>
          <p:cNvSpPr>
            <a:spLocks noGrp="1"/>
          </p:cNvSpPr>
          <p:nvPr>
            <p:ph type="pic" sz="quarter" idx="10"/>
          </p:nvPr>
        </p:nvSpPr>
        <p:spPr>
          <a:xfrm>
            <a:off x="2921000" y="-1"/>
            <a:ext cx="6807200" cy="4416107"/>
          </a:xfrm>
          <a:custGeom>
            <a:avLst/>
            <a:gdLst>
              <a:gd name="connsiteX0" fmla="*/ 0 w 6807200"/>
              <a:gd name="connsiteY0" fmla="*/ 0 h 4416107"/>
              <a:gd name="connsiteX1" fmla="*/ 6807200 w 6807200"/>
              <a:gd name="connsiteY1" fmla="*/ 0 h 4416107"/>
              <a:gd name="connsiteX2" fmla="*/ 6807200 w 6807200"/>
              <a:gd name="connsiteY2" fmla="*/ 4416107 h 4416107"/>
              <a:gd name="connsiteX3" fmla="*/ 0 w 6807200"/>
              <a:gd name="connsiteY3" fmla="*/ 4416107 h 4416107"/>
            </a:gdLst>
            <a:ahLst/>
            <a:cxnLst>
              <a:cxn ang="0">
                <a:pos x="connsiteX0" y="connsiteY0"/>
              </a:cxn>
              <a:cxn ang="0">
                <a:pos x="connsiteX1" y="connsiteY1"/>
              </a:cxn>
              <a:cxn ang="0">
                <a:pos x="connsiteX2" y="connsiteY2"/>
              </a:cxn>
              <a:cxn ang="0">
                <a:pos x="connsiteX3" y="connsiteY3"/>
              </a:cxn>
            </a:cxnLst>
            <a:rect l="l" t="t" r="r" b="b"/>
            <a:pathLst>
              <a:path w="6807200" h="4416107">
                <a:moveTo>
                  <a:pt x="0" y="0"/>
                </a:moveTo>
                <a:lnTo>
                  <a:pt x="6807200" y="0"/>
                </a:lnTo>
                <a:lnTo>
                  <a:pt x="6807200" y="4416107"/>
                </a:lnTo>
                <a:lnTo>
                  <a:pt x="0" y="4416107"/>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7774575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0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58C018E-28E7-4326-888F-0258B98FCA23}"/>
              </a:ext>
            </a:extLst>
          </p:cNvPr>
          <p:cNvSpPr>
            <a:spLocks noGrp="1"/>
          </p:cNvSpPr>
          <p:nvPr>
            <p:ph type="pic" sz="quarter" idx="10"/>
          </p:nvPr>
        </p:nvSpPr>
        <p:spPr>
          <a:xfrm>
            <a:off x="977900" y="2476500"/>
            <a:ext cx="3124200" cy="3124200"/>
          </a:xfrm>
          <a:custGeom>
            <a:avLst/>
            <a:gdLst>
              <a:gd name="connsiteX0" fmla="*/ 0 w 3124200"/>
              <a:gd name="connsiteY0" fmla="*/ 0 h 3124200"/>
              <a:gd name="connsiteX1" fmla="*/ 3124200 w 3124200"/>
              <a:gd name="connsiteY1" fmla="*/ 0 h 3124200"/>
              <a:gd name="connsiteX2" fmla="*/ 3124200 w 3124200"/>
              <a:gd name="connsiteY2" fmla="*/ 3124200 h 3124200"/>
              <a:gd name="connsiteX3" fmla="*/ 0 w 3124200"/>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3124200" h="3124200">
                <a:moveTo>
                  <a:pt x="0" y="0"/>
                </a:moveTo>
                <a:lnTo>
                  <a:pt x="3124200" y="0"/>
                </a:lnTo>
                <a:lnTo>
                  <a:pt x="3124200" y="3124200"/>
                </a:lnTo>
                <a:lnTo>
                  <a:pt x="0" y="31242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468785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E50A92F-5348-4C7A-BA69-E604C369AB49}"/>
              </a:ext>
            </a:extLst>
          </p:cNvPr>
          <p:cNvSpPr>
            <a:spLocks noGrp="1"/>
          </p:cNvSpPr>
          <p:nvPr>
            <p:ph type="pic" sz="quarter" idx="10"/>
          </p:nvPr>
        </p:nvSpPr>
        <p:spPr>
          <a:xfrm>
            <a:off x="-10545" y="3124200"/>
            <a:ext cx="4344420" cy="3733800"/>
          </a:xfrm>
          <a:custGeom>
            <a:avLst/>
            <a:gdLst>
              <a:gd name="connsiteX0" fmla="*/ 0 w 4896870"/>
              <a:gd name="connsiteY0" fmla="*/ 0 h 3733800"/>
              <a:gd name="connsiteX1" fmla="*/ 4896870 w 4896870"/>
              <a:gd name="connsiteY1" fmla="*/ 0 h 3733800"/>
              <a:gd name="connsiteX2" fmla="*/ 4896870 w 4896870"/>
              <a:gd name="connsiteY2" fmla="*/ 3733800 h 3733800"/>
              <a:gd name="connsiteX3" fmla="*/ 0 w 489687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4896870" h="3733800">
                <a:moveTo>
                  <a:pt x="0" y="0"/>
                </a:moveTo>
                <a:lnTo>
                  <a:pt x="4896870" y="0"/>
                </a:lnTo>
                <a:lnTo>
                  <a:pt x="4896870" y="3733800"/>
                </a:lnTo>
                <a:lnTo>
                  <a:pt x="0" y="37338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302553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2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6AF1A8D-0BCE-4056-9222-155D31A1C2E0}"/>
              </a:ext>
            </a:extLst>
          </p:cNvPr>
          <p:cNvSpPr>
            <a:spLocks noGrp="1"/>
          </p:cNvSpPr>
          <p:nvPr>
            <p:ph type="pic" sz="quarter" idx="10"/>
          </p:nvPr>
        </p:nvSpPr>
        <p:spPr>
          <a:xfrm>
            <a:off x="686228" y="1123950"/>
            <a:ext cx="4610102" cy="4610100"/>
          </a:xfrm>
          <a:custGeom>
            <a:avLst/>
            <a:gdLst>
              <a:gd name="connsiteX0" fmla="*/ 2305051 w 4610102"/>
              <a:gd name="connsiteY0" fmla="*/ 0 h 4610100"/>
              <a:gd name="connsiteX1" fmla="*/ 4610102 w 4610102"/>
              <a:gd name="connsiteY1" fmla="*/ 2305050 h 4610100"/>
              <a:gd name="connsiteX2" fmla="*/ 2305051 w 4610102"/>
              <a:gd name="connsiteY2" fmla="*/ 4610100 h 4610100"/>
              <a:gd name="connsiteX3" fmla="*/ 0 w 4610102"/>
              <a:gd name="connsiteY3" fmla="*/ 2305050 h 4610100"/>
              <a:gd name="connsiteX4" fmla="*/ 2305051 w 4610102"/>
              <a:gd name="connsiteY4" fmla="*/ 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2" h="4610100">
                <a:moveTo>
                  <a:pt x="2305051" y="0"/>
                </a:moveTo>
                <a:cubicBezTo>
                  <a:pt x="3578096" y="0"/>
                  <a:pt x="4610102" y="1032006"/>
                  <a:pt x="4610102" y="2305050"/>
                </a:cubicBezTo>
                <a:cubicBezTo>
                  <a:pt x="4610102" y="3578094"/>
                  <a:pt x="3578096" y="4610100"/>
                  <a:pt x="2305051" y="4610100"/>
                </a:cubicBezTo>
                <a:cubicBezTo>
                  <a:pt x="1032006" y="4610100"/>
                  <a:pt x="0" y="3578094"/>
                  <a:pt x="0" y="2305050"/>
                </a:cubicBezTo>
                <a:cubicBezTo>
                  <a:pt x="0" y="1032006"/>
                  <a:pt x="1032006" y="0"/>
                  <a:pt x="230505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3908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6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D38AF9-D1E5-4937-99B9-753491FA5E74}"/>
              </a:ext>
            </a:extLst>
          </p:cNvPr>
          <p:cNvSpPr>
            <a:spLocks noGrp="1"/>
          </p:cNvSpPr>
          <p:nvPr>
            <p:ph type="pic" sz="quarter" idx="10"/>
          </p:nvPr>
        </p:nvSpPr>
        <p:spPr>
          <a:xfrm>
            <a:off x="5905500" y="819150"/>
            <a:ext cx="3251200" cy="5130800"/>
          </a:xfrm>
          <a:custGeom>
            <a:avLst/>
            <a:gdLst>
              <a:gd name="connsiteX0" fmla="*/ 0 w 3251200"/>
              <a:gd name="connsiteY0" fmla="*/ 0 h 4991100"/>
              <a:gd name="connsiteX1" fmla="*/ 3251200 w 3251200"/>
              <a:gd name="connsiteY1" fmla="*/ 0 h 4991100"/>
              <a:gd name="connsiteX2" fmla="*/ 3251200 w 3251200"/>
              <a:gd name="connsiteY2" fmla="*/ 4991100 h 4991100"/>
              <a:gd name="connsiteX3" fmla="*/ 0 w 3251200"/>
              <a:gd name="connsiteY3" fmla="*/ 4991100 h 4991100"/>
            </a:gdLst>
            <a:ahLst/>
            <a:cxnLst>
              <a:cxn ang="0">
                <a:pos x="connsiteX0" y="connsiteY0"/>
              </a:cxn>
              <a:cxn ang="0">
                <a:pos x="connsiteX1" y="connsiteY1"/>
              </a:cxn>
              <a:cxn ang="0">
                <a:pos x="connsiteX2" y="connsiteY2"/>
              </a:cxn>
              <a:cxn ang="0">
                <a:pos x="connsiteX3" y="connsiteY3"/>
              </a:cxn>
            </a:cxnLst>
            <a:rect l="l" t="t" r="r" b="b"/>
            <a:pathLst>
              <a:path w="3251200" h="4991100">
                <a:moveTo>
                  <a:pt x="0" y="0"/>
                </a:moveTo>
                <a:lnTo>
                  <a:pt x="3251200" y="0"/>
                </a:lnTo>
                <a:lnTo>
                  <a:pt x="3251200" y="4991100"/>
                </a:lnTo>
                <a:lnTo>
                  <a:pt x="0" y="49911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889733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3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991139E-72F3-418D-AC25-A835DBCAC1EE}"/>
              </a:ext>
            </a:extLst>
          </p:cNvPr>
          <p:cNvSpPr>
            <a:spLocks noGrp="1"/>
          </p:cNvSpPr>
          <p:nvPr>
            <p:ph type="pic" sz="quarter" idx="11"/>
          </p:nvPr>
        </p:nvSpPr>
        <p:spPr>
          <a:xfrm>
            <a:off x="7550092"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
        <p:nvSpPr>
          <p:cNvPr id="13" name="Picture Placeholder 12">
            <a:extLst>
              <a:ext uri="{FF2B5EF4-FFF2-40B4-BE49-F238E27FC236}">
                <a16:creationId xmlns:a16="http://schemas.microsoft.com/office/drawing/2014/main" id="{363D859F-B59E-40E2-82DF-79559E4D4F17}"/>
              </a:ext>
            </a:extLst>
          </p:cNvPr>
          <p:cNvSpPr>
            <a:spLocks noGrp="1"/>
          </p:cNvSpPr>
          <p:nvPr>
            <p:ph type="pic" sz="quarter" idx="12"/>
          </p:nvPr>
        </p:nvSpPr>
        <p:spPr>
          <a:xfrm>
            <a:off x="9353725"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
        <p:nvSpPr>
          <p:cNvPr id="11" name="Picture Placeholder 10">
            <a:extLst>
              <a:ext uri="{FF2B5EF4-FFF2-40B4-BE49-F238E27FC236}">
                <a16:creationId xmlns:a16="http://schemas.microsoft.com/office/drawing/2014/main" id="{AF24C099-DA95-4583-B42B-DAEBEC6B05CD}"/>
              </a:ext>
            </a:extLst>
          </p:cNvPr>
          <p:cNvSpPr>
            <a:spLocks noGrp="1"/>
          </p:cNvSpPr>
          <p:nvPr>
            <p:ph type="pic" sz="quarter" idx="10"/>
          </p:nvPr>
        </p:nvSpPr>
        <p:spPr>
          <a:xfrm>
            <a:off x="5746459" y="1767982"/>
            <a:ext cx="1661020" cy="1661018"/>
          </a:xfrm>
          <a:custGeom>
            <a:avLst/>
            <a:gdLst>
              <a:gd name="connsiteX0" fmla="*/ 0 w 1661020"/>
              <a:gd name="connsiteY0" fmla="*/ 0 h 1661018"/>
              <a:gd name="connsiteX1" fmla="*/ 1661020 w 1661020"/>
              <a:gd name="connsiteY1" fmla="*/ 0 h 1661018"/>
              <a:gd name="connsiteX2" fmla="*/ 1661020 w 1661020"/>
              <a:gd name="connsiteY2" fmla="*/ 1661018 h 1661018"/>
              <a:gd name="connsiteX3" fmla="*/ 0 w 1661020"/>
              <a:gd name="connsiteY3" fmla="*/ 1661018 h 1661018"/>
            </a:gdLst>
            <a:ahLst/>
            <a:cxnLst>
              <a:cxn ang="0">
                <a:pos x="connsiteX0" y="connsiteY0"/>
              </a:cxn>
              <a:cxn ang="0">
                <a:pos x="connsiteX1" y="connsiteY1"/>
              </a:cxn>
              <a:cxn ang="0">
                <a:pos x="connsiteX2" y="connsiteY2"/>
              </a:cxn>
              <a:cxn ang="0">
                <a:pos x="connsiteX3" y="connsiteY3"/>
              </a:cxn>
            </a:cxnLst>
            <a:rect l="l" t="t" r="r" b="b"/>
            <a:pathLst>
              <a:path w="1661020" h="1661018">
                <a:moveTo>
                  <a:pt x="0" y="0"/>
                </a:moveTo>
                <a:lnTo>
                  <a:pt x="1661020" y="0"/>
                </a:lnTo>
                <a:lnTo>
                  <a:pt x="1661020" y="1661018"/>
                </a:lnTo>
                <a:lnTo>
                  <a:pt x="0" y="1661018"/>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554497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4_Full Image without Header &amp; Foot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39CE19D-1F8B-45A7-BA65-428D6FFDF5F0}"/>
              </a:ext>
            </a:extLst>
          </p:cNvPr>
          <p:cNvSpPr>
            <a:spLocks noGrp="1"/>
          </p:cNvSpPr>
          <p:nvPr>
            <p:ph type="pic" sz="quarter" idx="13"/>
          </p:nvPr>
        </p:nvSpPr>
        <p:spPr>
          <a:xfrm>
            <a:off x="967296" y="3685098"/>
            <a:ext cx="2334703" cy="2334703"/>
          </a:xfrm>
          <a:custGeom>
            <a:avLst/>
            <a:gdLst>
              <a:gd name="connsiteX0" fmla="*/ 0 w 2334703"/>
              <a:gd name="connsiteY0" fmla="*/ 0 h 2334703"/>
              <a:gd name="connsiteX1" fmla="*/ 2334703 w 2334703"/>
              <a:gd name="connsiteY1" fmla="*/ 0 h 2334703"/>
              <a:gd name="connsiteX2" fmla="*/ 2334703 w 2334703"/>
              <a:gd name="connsiteY2" fmla="*/ 2334703 h 2334703"/>
              <a:gd name="connsiteX3" fmla="*/ 0 w 2334703"/>
              <a:gd name="connsiteY3" fmla="*/ 2334703 h 2334703"/>
            </a:gdLst>
            <a:ahLst/>
            <a:cxnLst>
              <a:cxn ang="0">
                <a:pos x="connsiteX0" y="connsiteY0"/>
              </a:cxn>
              <a:cxn ang="0">
                <a:pos x="connsiteX1" y="connsiteY1"/>
              </a:cxn>
              <a:cxn ang="0">
                <a:pos x="connsiteX2" y="connsiteY2"/>
              </a:cxn>
              <a:cxn ang="0">
                <a:pos x="connsiteX3" y="connsiteY3"/>
              </a:cxn>
            </a:cxnLst>
            <a:rect l="l" t="t" r="r" b="b"/>
            <a:pathLst>
              <a:path w="2334703" h="2334703">
                <a:moveTo>
                  <a:pt x="0" y="0"/>
                </a:moveTo>
                <a:lnTo>
                  <a:pt x="2334703" y="0"/>
                </a:lnTo>
                <a:lnTo>
                  <a:pt x="2334703" y="2334703"/>
                </a:lnTo>
                <a:lnTo>
                  <a:pt x="0" y="2334703"/>
                </a:lnTo>
                <a:close/>
              </a:path>
            </a:pathLst>
          </a:custGeom>
        </p:spPr>
        <p:txBody>
          <a:bodyPr wrap="square" anchor="ctr">
            <a:noAutofit/>
          </a:bodyPr>
          <a:lstStyle>
            <a:lvl1pPr marL="0" indent="0" algn="ctr">
              <a:buNone/>
              <a:defRPr sz="1200"/>
            </a:lvl1pPr>
          </a:lstStyle>
          <a:p>
            <a:endParaRPr lang="en-US" dirty="0"/>
          </a:p>
        </p:txBody>
      </p:sp>
      <p:sp>
        <p:nvSpPr>
          <p:cNvPr id="10" name="Picture Placeholder 9">
            <a:extLst>
              <a:ext uri="{FF2B5EF4-FFF2-40B4-BE49-F238E27FC236}">
                <a16:creationId xmlns:a16="http://schemas.microsoft.com/office/drawing/2014/main" id="{ACCC2374-4F2F-4560-AF75-224AF9F0AFE2}"/>
              </a:ext>
            </a:extLst>
          </p:cNvPr>
          <p:cNvSpPr>
            <a:spLocks noGrp="1"/>
          </p:cNvSpPr>
          <p:nvPr>
            <p:ph type="pic" sz="quarter" idx="12"/>
          </p:nvPr>
        </p:nvSpPr>
        <p:spPr>
          <a:xfrm>
            <a:off x="8140700" y="838200"/>
            <a:ext cx="3251200" cy="5181600"/>
          </a:xfrm>
          <a:custGeom>
            <a:avLst/>
            <a:gdLst>
              <a:gd name="connsiteX0" fmla="*/ 0 w 3251200"/>
              <a:gd name="connsiteY0" fmla="*/ 0 h 5181600"/>
              <a:gd name="connsiteX1" fmla="*/ 3251200 w 3251200"/>
              <a:gd name="connsiteY1" fmla="*/ 0 h 5181600"/>
              <a:gd name="connsiteX2" fmla="*/ 3251200 w 3251200"/>
              <a:gd name="connsiteY2" fmla="*/ 5181600 h 5181600"/>
              <a:gd name="connsiteX3" fmla="*/ 0 w 3251200"/>
              <a:gd name="connsiteY3" fmla="*/ 5181600 h 5181600"/>
            </a:gdLst>
            <a:ahLst/>
            <a:cxnLst>
              <a:cxn ang="0">
                <a:pos x="connsiteX0" y="connsiteY0"/>
              </a:cxn>
              <a:cxn ang="0">
                <a:pos x="connsiteX1" y="connsiteY1"/>
              </a:cxn>
              <a:cxn ang="0">
                <a:pos x="connsiteX2" y="connsiteY2"/>
              </a:cxn>
              <a:cxn ang="0">
                <a:pos x="connsiteX3" y="connsiteY3"/>
              </a:cxn>
            </a:cxnLst>
            <a:rect l="l" t="t" r="r" b="b"/>
            <a:pathLst>
              <a:path w="3251200" h="5181600">
                <a:moveTo>
                  <a:pt x="0" y="0"/>
                </a:moveTo>
                <a:lnTo>
                  <a:pt x="3251200" y="0"/>
                </a:lnTo>
                <a:lnTo>
                  <a:pt x="3251200" y="5181600"/>
                </a:lnTo>
                <a:lnTo>
                  <a:pt x="0" y="51816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60485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6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E2BF015-4D1A-4426-A1FC-FF4263FFA9AD}"/>
              </a:ext>
            </a:extLst>
          </p:cNvPr>
          <p:cNvSpPr>
            <a:spLocks noGrp="1"/>
          </p:cNvSpPr>
          <p:nvPr>
            <p:ph type="pic" sz="quarter" idx="13"/>
          </p:nvPr>
        </p:nvSpPr>
        <p:spPr>
          <a:xfrm>
            <a:off x="0" y="711200"/>
            <a:ext cx="2679700" cy="3822700"/>
          </a:xfrm>
          <a:custGeom>
            <a:avLst/>
            <a:gdLst>
              <a:gd name="connsiteX0" fmla="*/ 0 w 2679700"/>
              <a:gd name="connsiteY0" fmla="*/ 0 h 3822700"/>
              <a:gd name="connsiteX1" fmla="*/ 2679700 w 2679700"/>
              <a:gd name="connsiteY1" fmla="*/ 0 h 3822700"/>
              <a:gd name="connsiteX2" fmla="*/ 2679700 w 2679700"/>
              <a:gd name="connsiteY2" fmla="*/ 3822700 h 3822700"/>
              <a:gd name="connsiteX3" fmla="*/ 0 w 2679700"/>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2679700" h="3822700">
                <a:moveTo>
                  <a:pt x="0" y="0"/>
                </a:moveTo>
                <a:lnTo>
                  <a:pt x="2679700" y="0"/>
                </a:lnTo>
                <a:lnTo>
                  <a:pt x="2679700" y="3822700"/>
                </a:lnTo>
                <a:lnTo>
                  <a:pt x="0" y="382270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F7D9DE9E-AC14-449F-B8A6-1E8EA14A8921}"/>
              </a:ext>
            </a:extLst>
          </p:cNvPr>
          <p:cNvSpPr>
            <a:spLocks noGrp="1"/>
          </p:cNvSpPr>
          <p:nvPr>
            <p:ph type="pic" sz="quarter" idx="12"/>
          </p:nvPr>
        </p:nvSpPr>
        <p:spPr>
          <a:xfrm>
            <a:off x="5943600" y="2324100"/>
            <a:ext cx="2679700" cy="3822700"/>
          </a:xfrm>
          <a:custGeom>
            <a:avLst/>
            <a:gdLst>
              <a:gd name="connsiteX0" fmla="*/ 0 w 2679700"/>
              <a:gd name="connsiteY0" fmla="*/ 0 h 3822700"/>
              <a:gd name="connsiteX1" fmla="*/ 2679700 w 2679700"/>
              <a:gd name="connsiteY1" fmla="*/ 0 h 3822700"/>
              <a:gd name="connsiteX2" fmla="*/ 2679700 w 2679700"/>
              <a:gd name="connsiteY2" fmla="*/ 3822700 h 3822700"/>
              <a:gd name="connsiteX3" fmla="*/ 0 w 2679700"/>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2679700" h="3822700">
                <a:moveTo>
                  <a:pt x="0" y="0"/>
                </a:moveTo>
                <a:lnTo>
                  <a:pt x="2679700" y="0"/>
                </a:lnTo>
                <a:lnTo>
                  <a:pt x="2679700" y="3822700"/>
                </a:lnTo>
                <a:lnTo>
                  <a:pt x="0" y="38227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824054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7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C8916E-30DE-431E-9970-06A2EB4D66F5}"/>
              </a:ext>
            </a:extLst>
          </p:cNvPr>
          <p:cNvSpPr>
            <a:spLocks noGrp="1"/>
          </p:cNvSpPr>
          <p:nvPr>
            <p:ph type="pic" sz="quarter" idx="13"/>
          </p:nvPr>
        </p:nvSpPr>
        <p:spPr>
          <a:xfrm>
            <a:off x="8040915" y="3429000"/>
            <a:ext cx="3207658" cy="2206171"/>
          </a:xfrm>
          <a:custGeom>
            <a:avLst/>
            <a:gdLst>
              <a:gd name="connsiteX0" fmla="*/ 0 w 3207658"/>
              <a:gd name="connsiteY0" fmla="*/ 0 h 2206171"/>
              <a:gd name="connsiteX1" fmla="*/ 3207658 w 3207658"/>
              <a:gd name="connsiteY1" fmla="*/ 0 h 2206171"/>
              <a:gd name="connsiteX2" fmla="*/ 3207658 w 3207658"/>
              <a:gd name="connsiteY2" fmla="*/ 2206171 h 2206171"/>
              <a:gd name="connsiteX3" fmla="*/ 0 w 3207658"/>
              <a:gd name="connsiteY3" fmla="*/ 2206171 h 2206171"/>
            </a:gdLst>
            <a:ahLst/>
            <a:cxnLst>
              <a:cxn ang="0">
                <a:pos x="connsiteX0" y="connsiteY0"/>
              </a:cxn>
              <a:cxn ang="0">
                <a:pos x="connsiteX1" y="connsiteY1"/>
              </a:cxn>
              <a:cxn ang="0">
                <a:pos x="connsiteX2" y="connsiteY2"/>
              </a:cxn>
              <a:cxn ang="0">
                <a:pos x="connsiteX3" y="connsiteY3"/>
              </a:cxn>
            </a:cxnLst>
            <a:rect l="l" t="t" r="r" b="b"/>
            <a:pathLst>
              <a:path w="3207658" h="2206171">
                <a:moveTo>
                  <a:pt x="0" y="0"/>
                </a:moveTo>
                <a:lnTo>
                  <a:pt x="3207658" y="0"/>
                </a:lnTo>
                <a:lnTo>
                  <a:pt x="3207658" y="2206171"/>
                </a:lnTo>
                <a:lnTo>
                  <a:pt x="0" y="2206171"/>
                </a:lnTo>
                <a:close/>
              </a:path>
            </a:pathLst>
          </a:custGeom>
        </p:spPr>
        <p:txBody>
          <a:bodyPr wrap="square" anchor="ctr">
            <a:noAutofit/>
          </a:bodyPr>
          <a:lstStyle>
            <a:lvl1pPr marL="0" indent="0" algn="ctr">
              <a:buNone/>
              <a:defRPr sz="1200"/>
            </a:lvl1pPr>
          </a:lstStyle>
          <a:p>
            <a:endParaRPr lang="en-US" dirty="0"/>
          </a:p>
        </p:txBody>
      </p:sp>
      <p:sp>
        <p:nvSpPr>
          <p:cNvPr id="12" name="Picture Placeholder 11">
            <a:extLst>
              <a:ext uri="{FF2B5EF4-FFF2-40B4-BE49-F238E27FC236}">
                <a16:creationId xmlns:a16="http://schemas.microsoft.com/office/drawing/2014/main" id="{90021227-323B-4456-95F4-42D5F6BECA92}"/>
              </a:ext>
            </a:extLst>
          </p:cNvPr>
          <p:cNvSpPr>
            <a:spLocks noGrp="1"/>
          </p:cNvSpPr>
          <p:nvPr>
            <p:ph type="pic" sz="quarter" idx="12"/>
          </p:nvPr>
        </p:nvSpPr>
        <p:spPr>
          <a:xfrm>
            <a:off x="4731657" y="3429000"/>
            <a:ext cx="3207658" cy="2206171"/>
          </a:xfrm>
          <a:custGeom>
            <a:avLst/>
            <a:gdLst>
              <a:gd name="connsiteX0" fmla="*/ 0 w 3207658"/>
              <a:gd name="connsiteY0" fmla="*/ 0 h 2206171"/>
              <a:gd name="connsiteX1" fmla="*/ 3207658 w 3207658"/>
              <a:gd name="connsiteY1" fmla="*/ 0 h 2206171"/>
              <a:gd name="connsiteX2" fmla="*/ 3207658 w 3207658"/>
              <a:gd name="connsiteY2" fmla="*/ 2206171 h 2206171"/>
              <a:gd name="connsiteX3" fmla="*/ 0 w 3207658"/>
              <a:gd name="connsiteY3" fmla="*/ 2206171 h 2206171"/>
            </a:gdLst>
            <a:ahLst/>
            <a:cxnLst>
              <a:cxn ang="0">
                <a:pos x="connsiteX0" y="connsiteY0"/>
              </a:cxn>
              <a:cxn ang="0">
                <a:pos x="connsiteX1" y="connsiteY1"/>
              </a:cxn>
              <a:cxn ang="0">
                <a:pos x="connsiteX2" y="connsiteY2"/>
              </a:cxn>
              <a:cxn ang="0">
                <a:pos x="connsiteX3" y="connsiteY3"/>
              </a:cxn>
            </a:cxnLst>
            <a:rect l="l" t="t" r="r" b="b"/>
            <a:pathLst>
              <a:path w="3207658" h="2206171">
                <a:moveTo>
                  <a:pt x="0" y="0"/>
                </a:moveTo>
                <a:lnTo>
                  <a:pt x="3207658" y="0"/>
                </a:lnTo>
                <a:lnTo>
                  <a:pt x="3207658" y="2206171"/>
                </a:lnTo>
                <a:lnTo>
                  <a:pt x="0" y="2206171"/>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6474949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8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42B4F2A-67AD-4F4B-B82E-4EC4EA58B06F}"/>
              </a:ext>
            </a:extLst>
          </p:cNvPr>
          <p:cNvSpPr>
            <a:spLocks noGrp="1"/>
          </p:cNvSpPr>
          <p:nvPr>
            <p:ph type="pic" sz="quarter" idx="12"/>
          </p:nvPr>
        </p:nvSpPr>
        <p:spPr>
          <a:xfrm>
            <a:off x="977900" y="2895600"/>
            <a:ext cx="5118100" cy="3124200"/>
          </a:xfrm>
          <a:custGeom>
            <a:avLst/>
            <a:gdLst>
              <a:gd name="connsiteX0" fmla="*/ 0 w 5118100"/>
              <a:gd name="connsiteY0" fmla="*/ 0 h 3124200"/>
              <a:gd name="connsiteX1" fmla="*/ 5118100 w 5118100"/>
              <a:gd name="connsiteY1" fmla="*/ 0 h 3124200"/>
              <a:gd name="connsiteX2" fmla="*/ 5118100 w 5118100"/>
              <a:gd name="connsiteY2" fmla="*/ 3124200 h 3124200"/>
              <a:gd name="connsiteX3" fmla="*/ 0 w 5118100"/>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5118100" h="3124200">
                <a:moveTo>
                  <a:pt x="0" y="0"/>
                </a:moveTo>
                <a:lnTo>
                  <a:pt x="5118100" y="0"/>
                </a:lnTo>
                <a:lnTo>
                  <a:pt x="5118100" y="3124200"/>
                </a:lnTo>
                <a:lnTo>
                  <a:pt x="0" y="31242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336412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0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B948FC0-534E-4339-B43F-95DDF0BE7DE7}"/>
              </a:ext>
            </a:extLst>
          </p:cNvPr>
          <p:cNvSpPr>
            <a:spLocks noGrp="1"/>
          </p:cNvSpPr>
          <p:nvPr>
            <p:ph type="pic" sz="quarter" idx="10"/>
          </p:nvPr>
        </p:nvSpPr>
        <p:spPr>
          <a:xfrm>
            <a:off x="0" y="1275443"/>
            <a:ext cx="2888342" cy="4307114"/>
          </a:xfrm>
          <a:custGeom>
            <a:avLst/>
            <a:gdLst>
              <a:gd name="connsiteX0" fmla="*/ 0 w 2888342"/>
              <a:gd name="connsiteY0" fmla="*/ 0 h 4307114"/>
              <a:gd name="connsiteX1" fmla="*/ 2888342 w 2888342"/>
              <a:gd name="connsiteY1" fmla="*/ 0 h 4307114"/>
              <a:gd name="connsiteX2" fmla="*/ 2888342 w 2888342"/>
              <a:gd name="connsiteY2" fmla="*/ 4307114 h 4307114"/>
              <a:gd name="connsiteX3" fmla="*/ 0 w 2888342"/>
              <a:gd name="connsiteY3" fmla="*/ 4307114 h 4307114"/>
            </a:gdLst>
            <a:ahLst/>
            <a:cxnLst>
              <a:cxn ang="0">
                <a:pos x="connsiteX0" y="connsiteY0"/>
              </a:cxn>
              <a:cxn ang="0">
                <a:pos x="connsiteX1" y="connsiteY1"/>
              </a:cxn>
              <a:cxn ang="0">
                <a:pos x="connsiteX2" y="connsiteY2"/>
              </a:cxn>
              <a:cxn ang="0">
                <a:pos x="connsiteX3" y="connsiteY3"/>
              </a:cxn>
            </a:cxnLst>
            <a:rect l="l" t="t" r="r" b="b"/>
            <a:pathLst>
              <a:path w="2888342" h="4307114">
                <a:moveTo>
                  <a:pt x="0" y="0"/>
                </a:moveTo>
                <a:lnTo>
                  <a:pt x="2888342" y="0"/>
                </a:lnTo>
                <a:lnTo>
                  <a:pt x="2888342" y="4307114"/>
                </a:lnTo>
                <a:lnTo>
                  <a:pt x="0" y="4307114"/>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669068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9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ED7BB51-2729-4568-8076-8DC97748D1A1}"/>
              </a:ext>
            </a:extLst>
          </p:cNvPr>
          <p:cNvSpPr>
            <a:spLocks noGrp="1"/>
          </p:cNvSpPr>
          <p:nvPr>
            <p:ph type="pic" sz="quarter" idx="12"/>
          </p:nvPr>
        </p:nvSpPr>
        <p:spPr>
          <a:xfrm>
            <a:off x="0" y="0"/>
            <a:ext cx="3467100" cy="6858000"/>
          </a:xfrm>
          <a:custGeom>
            <a:avLst/>
            <a:gdLst>
              <a:gd name="connsiteX0" fmla="*/ 0 w 3467100"/>
              <a:gd name="connsiteY0" fmla="*/ 0 h 6858000"/>
              <a:gd name="connsiteX1" fmla="*/ 3467100 w 3467100"/>
              <a:gd name="connsiteY1" fmla="*/ 0 h 6858000"/>
              <a:gd name="connsiteX2" fmla="*/ 3467100 w 3467100"/>
              <a:gd name="connsiteY2" fmla="*/ 6858000 h 6858000"/>
              <a:gd name="connsiteX3" fmla="*/ 0 w 3467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7100" h="6858000">
                <a:moveTo>
                  <a:pt x="0" y="0"/>
                </a:moveTo>
                <a:lnTo>
                  <a:pt x="3467100" y="0"/>
                </a:lnTo>
                <a:lnTo>
                  <a:pt x="346710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4962064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0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D33C0DF-571B-4B27-9635-7DEE45336BED}"/>
              </a:ext>
            </a:extLst>
          </p:cNvPr>
          <p:cNvSpPr>
            <a:spLocks noGrp="1"/>
          </p:cNvSpPr>
          <p:nvPr>
            <p:ph type="pic" sz="quarter" idx="13"/>
          </p:nvPr>
        </p:nvSpPr>
        <p:spPr>
          <a:xfrm>
            <a:off x="9848850" y="3429000"/>
            <a:ext cx="2343151" cy="3429000"/>
          </a:xfrm>
          <a:custGeom>
            <a:avLst/>
            <a:gdLst>
              <a:gd name="connsiteX0" fmla="*/ 0 w 2343151"/>
              <a:gd name="connsiteY0" fmla="*/ 0 h 3429000"/>
              <a:gd name="connsiteX1" fmla="*/ 2343151 w 2343151"/>
              <a:gd name="connsiteY1" fmla="*/ 0 h 3429000"/>
              <a:gd name="connsiteX2" fmla="*/ 2343151 w 2343151"/>
              <a:gd name="connsiteY2" fmla="*/ 3429000 h 3429000"/>
              <a:gd name="connsiteX3" fmla="*/ 0 w 234315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343151" h="3429000">
                <a:moveTo>
                  <a:pt x="0" y="0"/>
                </a:moveTo>
                <a:lnTo>
                  <a:pt x="2343151" y="0"/>
                </a:lnTo>
                <a:lnTo>
                  <a:pt x="2343151" y="3429000"/>
                </a:lnTo>
                <a:lnTo>
                  <a:pt x="0" y="342900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7D70BB3C-D135-4D38-85F6-A0B404017A72}"/>
              </a:ext>
            </a:extLst>
          </p:cNvPr>
          <p:cNvSpPr>
            <a:spLocks noGrp="1"/>
          </p:cNvSpPr>
          <p:nvPr>
            <p:ph type="pic" sz="quarter" idx="12"/>
          </p:nvPr>
        </p:nvSpPr>
        <p:spPr>
          <a:xfrm>
            <a:off x="4924425" y="0"/>
            <a:ext cx="4924425" cy="3429000"/>
          </a:xfrm>
          <a:custGeom>
            <a:avLst/>
            <a:gdLst>
              <a:gd name="connsiteX0" fmla="*/ 0 w 4924425"/>
              <a:gd name="connsiteY0" fmla="*/ 0 h 3429000"/>
              <a:gd name="connsiteX1" fmla="*/ 4924425 w 4924425"/>
              <a:gd name="connsiteY1" fmla="*/ 0 h 3429000"/>
              <a:gd name="connsiteX2" fmla="*/ 4924425 w 4924425"/>
              <a:gd name="connsiteY2" fmla="*/ 3429000 h 3429000"/>
              <a:gd name="connsiteX3" fmla="*/ 0 w 492442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924425" h="3429000">
                <a:moveTo>
                  <a:pt x="0" y="0"/>
                </a:moveTo>
                <a:lnTo>
                  <a:pt x="4924425" y="0"/>
                </a:lnTo>
                <a:lnTo>
                  <a:pt x="4924425" y="3429000"/>
                </a:lnTo>
                <a:lnTo>
                  <a:pt x="0" y="3429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10487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3F40CA6-B485-4772-A172-78F22FB4F4A3}"/>
              </a:ext>
            </a:extLst>
          </p:cNvPr>
          <p:cNvSpPr>
            <a:spLocks noGrp="1"/>
          </p:cNvSpPr>
          <p:nvPr>
            <p:ph type="pic" sz="quarter" idx="12"/>
          </p:nvPr>
        </p:nvSpPr>
        <p:spPr>
          <a:xfrm>
            <a:off x="8679544" y="947057"/>
            <a:ext cx="3512457" cy="4963886"/>
          </a:xfrm>
          <a:custGeom>
            <a:avLst/>
            <a:gdLst>
              <a:gd name="connsiteX0" fmla="*/ 0 w 3512457"/>
              <a:gd name="connsiteY0" fmla="*/ 0 h 4963886"/>
              <a:gd name="connsiteX1" fmla="*/ 3512457 w 3512457"/>
              <a:gd name="connsiteY1" fmla="*/ 0 h 4963886"/>
              <a:gd name="connsiteX2" fmla="*/ 3512457 w 3512457"/>
              <a:gd name="connsiteY2" fmla="*/ 4963886 h 4963886"/>
              <a:gd name="connsiteX3" fmla="*/ 0 w 3512457"/>
              <a:gd name="connsiteY3" fmla="*/ 4963886 h 4963886"/>
            </a:gdLst>
            <a:ahLst/>
            <a:cxnLst>
              <a:cxn ang="0">
                <a:pos x="connsiteX0" y="connsiteY0"/>
              </a:cxn>
              <a:cxn ang="0">
                <a:pos x="connsiteX1" y="connsiteY1"/>
              </a:cxn>
              <a:cxn ang="0">
                <a:pos x="connsiteX2" y="connsiteY2"/>
              </a:cxn>
              <a:cxn ang="0">
                <a:pos x="connsiteX3" y="connsiteY3"/>
              </a:cxn>
            </a:cxnLst>
            <a:rect l="l" t="t" r="r" b="b"/>
            <a:pathLst>
              <a:path w="3512457" h="4963886">
                <a:moveTo>
                  <a:pt x="0" y="0"/>
                </a:moveTo>
                <a:lnTo>
                  <a:pt x="3512457" y="0"/>
                </a:lnTo>
                <a:lnTo>
                  <a:pt x="3512457" y="4963886"/>
                </a:lnTo>
                <a:lnTo>
                  <a:pt x="0" y="4963886"/>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600090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4421287-F281-4296-AF66-914140F4A2AB}"/>
              </a:ext>
            </a:extLst>
          </p:cNvPr>
          <p:cNvSpPr>
            <a:spLocks noGrp="1"/>
          </p:cNvSpPr>
          <p:nvPr>
            <p:ph type="pic" sz="quarter" idx="10"/>
          </p:nvPr>
        </p:nvSpPr>
        <p:spPr>
          <a:xfrm>
            <a:off x="2933700" y="2803160"/>
            <a:ext cx="5391150" cy="3143250"/>
          </a:xfrm>
          <a:custGeom>
            <a:avLst/>
            <a:gdLst>
              <a:gd name="connsiteX0" fmla="*/ 0 w 5391150"/>
              <a:gd name="connsiteY0" fmla="*/ 0 h 3143250"/>
              <a:gd name="connsiteX1" fmla="*/ 5391150 w 5391150"/>
              <a:gd name="connsiteY1" fmla="*/ 0 h 3143250"/>
              <a:gd name="connsiteX2" fmla="*/ 5391150 w 5391150"/>
              <a:gd name="connsiteY2" fmla="*/ 3143250 h 3143250"/>
              <a:gd name="connsiteX3" fmla="*/ 0 w 53911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5391150" h="3143250">
                <a:moveTo>
                  <a:pt x="0" y="0"/>
                </a:moveTo>
                <a:lnTo>
                  <a:pt x="5391150" y="0"/>
                </a:lnTo>
                <a:lnTo>
                  <a:pt x="5391150" y="3143250"/>
                </a:lnTo>
                <a:lnTo>
                  <a:pt x="0" y="3143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305100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0D7295C-9E33-4695-A727-0D9A36F7F3F3}"/>
              </a:ext>
            </a:extLst>
          </p:cNvPr>
          <p:cNvSpPr>
            <a:spLocks noGrp="1"/>
          </p:cNvSpPr>
          <p:nvPr>
            <p:ph type="pic" sz="quarter" idx="10"/>
          </p:nvPr>
        </p:nvSpPr>
        <p:spPr>
          <a:xfrm>
            <a:off x="4448175" y="838200"/>
            <a:ext cx="3524250" cy="5181600"/>
          </a:xfrm>
          <a:custGeom>
            <a:avLst/>
            <a:gdLst>
              <a:gd name="connsiteX0" fmla="*/ 0 w 3524250"/>
              <a:gd name="connsiteY0" fmla="*/ 0 h 5181600"/>
              <a:gd name="connsiteX1" fmla="*/ 3524250 w 3524250"/>
              <a:gd name="connsiteY1" fmla="*/ 0 h 5181600"/>
              <a:gd name="connsiteX2" fmla="*/ 3524250 w 3524250"/>
              <a:gd name="connsiteY2" fmla="*/ 5181600 h 5181600"/>
              <a:gd name="connsiteX3" fmla="*/ 0 w 3524250"/>
              <a:gd name="connsiteY3" fmla="*/ 5181600 h 5181600"/>
            </a:gdLst>
            <a:ahLst/>
            <a:cxnLst>
              <a:cxn ang="0">
                <a:pos x="connsiteX0" y="connsiteY0"/>
              </a:cxn>
              <a:cxn ang="0">
                <a:pos x="connsiteX1" y="connsiteY1"/>
              </a:cxn>
              <a:cxn ang="0">
                <a:pos x="connsiteX2" y="connsiteY2"/>
              </a:cxn>
              <a:cxn ang="0">
                <a:pos x="connsiteX3" y="connsiteY3"/>
              </a:cxn>
            </a:cxnLst>
            <a:rect l="l" t="t" r="r" b="b"/>
            <a:pathLst>
              <a:path w="3524250" h="5181600">
                <a:moveTo>
                  <a:pt x="0" y="0"/>
                </a:moveTo>
                <a:lnTo>
                  <a:pt x="3524250" y="0"/>
                </a:lnTo>
                <a:lnTo>
                  <a:pt x="3524250" y="5181600"/>
                </a:lnTo>
                <a:lnTo>
                  <a:pt x="0" y="51816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82974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1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F0824D9-8647-48D7-A5B0-4AE83E41786C}"/>
              </a:ext>
            </a:extLst>
          </p:cNvPr>
          <p:cNvSpPr>
            <a:spLocks noGrp="1"/>
          </p:cNvSpPr>
          <p:nvPr>
            <p:ph type="pic" sz="quarter" idx="10"/>
          </p:nvPr>
        </p:nvSpPr>
        <p:spPr>
          <a:xfrm>
            <a:off x="2514260" y="2409371"/>
            <a:ext cx="4002655" cy="4448629"/>
          </a:xfrm>
          <a:custGeom>
            <a:avLst/>
            <a:gdLst>
              <a:gd name="connsiteX0" fmla="*/ 0 w 4002655"/>
              <a:gd name="connsiteY0" fmla="*/ 0 h 4448629"/>
              <a:gd name="connsiteX1" fmla="*/ 4002655 w 4002655"/>
              <a:gd name="connsiteY1" fmla="*/ 0 h 4448629"/>
              <a:gd name="connsiteX2" fmla="*/ 4002655 w 4002655"/>
              <a:gd name="connsiteY2" fmla="*/ 4448629 h 4448629"/>
              <a:gd name="connsiteX3" fmla="*/ 0 w 4002655"/>
              <a:gd name="connsiteY3" fmla="*/ 4448629 h 4448629"/>
            </a:gdLst>
            <a:ahLst/>
            <a:cxnLst>
              <a:cxn ang="0">
                <a:pos x="connsiteX0" y="connsiteY0"/>
              </a:cxn>
              <a:cxn ang="0">
                <a:pos x="connsiteX1" y="connsiteY1"/>
              </a:cxn>
              <a:cxn ang="0">
                <a:pos x="connsiteX2" y="connsiteY2"/>
              </a:cxn>
              <a:cxn ang="0">
                <a:pos x="connsiteX3" y="connsiteY3"/>
              </a:cxn>
            </a:cxnLst>
            <a:rect l="l" t="t" r="r" b="b"/>
            <a:pathLst>
              <a:path w="4002655" h="4448629">
                <a:moveTo>
                  <a:pt x="0" y="0"/>
                </a:moveTo>
                <a:lnTo>
                  <a:pt x="4002655" y="0"/>
                </a:lnTo>
                <a:lnTo>
                  <a:pt x="4002655" y="4448629"/>
                </a:lnTo>
                <a:lnTo>
                  <a:pt x="0" y="4448629"/>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852647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2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B23452-9EF4-48B9-B9E2-FEC8A6F0058C}"/>
              </a:ext>
            </a:extLst>
          </p:cNvPr>
          <p:cNvSpPr>
            <a:spLocks noGrp="1"/>
          </p:cNvSpPr>
          <p:nvPr>
            <p:ph type="pic" sz="quarter" idx="10"/>
          </p:nvPr>
        </p:nvSpPr>
        <p:spPr>
          <a:xfrm>
            <a:off x="1206500" y="2851150"/>
            <a:ext cx="3016250" cy="3016250"/>
          </a:xfrm>
          <a:custGeom>
            <a:avLst/>
            <a:gdLst>
              <a:gd name="connsiteX0" fmla="*/ 0 w 3016250"/>
              <a:gd name="connsiteY0" fmla="*/ 0 h 3016250"/>
              <a:gd name="connsiteX1" fmla="*/ 3016250 w 3016250"/>
              <a:gd name="connsiteY1" fmla="*/ 0 h 3016250"/>
              <a:gd name="connsiteX2" fmla="*/ 3016250 w 3016250"/>
              <a:gd name="connsiteY2" fmla="*/ 3016250 h 3016250"/>
              <a:gd name="connsiteX3" fmla="*/ 0 w 3016250"/>
              <a:gd name="connsiteY3" fmla="*/ 3016250 h 3016250"/>
            </a:gdLst>
            <a:ahLst/>
            <a:cxnLst>
              <a:cxn ang="0">
                <a:pos x="connsiteX0" y="connsiteY0"/>
              </a:cxn>
              <a:cxn ang="0">
                <a:pos x="connsiteX1" y="connsiteY1"/>
              </a:cxn>
              <a:cxn ang="0">
                <a:pos x="connsiteX2" y="connsiteY2"/>
              </a:cxn>
              <a:cxn ang="0">
                <a:pos x="connsiteX3" y="connsiteY3"/>
              </a:cxn>
            </a:cxnLst>
            <a:rect l="l" t="t" r="r" b="b"/>
            <a:pathLst>
              <a:path w="3016250" h="3016250">
                <a:moveTo>
                  <a:pt x="0" y="0"/>
                </a:moveTo>
                <a:lnTo>
                  <a:pt x="3016250" y="0"/>
                </a:lnTo>
                <a:lnTo>
                  <a:pt x="3016250" y="3016250"/>
                </a:lnTo>
                <a:lnTo>
                  <a:pt x="0" y="3016250"/>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66625B04-6A7E-4A4E-9E7A-839627F6C884}"/>
              </a:ext>
            </a:extLst>
          </p:cNvPr>
          <p:cNvSpPr>
            <a:spLocks noGrp="1"/>
          </p:cNvSpPr>
          <p:nvPr>
            <p:ph type="pic" sz="quarter" idx="11"/>
          </p:nvPr>
        </p:nvSpPr>
        <p:spPr>
          <a:xfrm>
            <a:off x="6375400" y="2851150"/>
            <a:ext cx="3016250" cy="3016250"/>
          </a:xfrm>
          <a:custGeom>
            <a:avLst/>
            <a:gdLst>
              <a:gd name="connsiteX0" fmla="*/ 0 w 3016250"/>
              <a:gd name="connsiteY0" fmla="*/ 0 h 3016250"/>
              <a:gd name="connsiteX1" fmla="*/ 3016250 w 3016250"/>
              <a:gd name="connsiteY1" fmla="*/ 0 h 3016250"/>
              <a:gd name="connsiteX2" fmla="*/ 3016250 w 3016250"/>
              <a:gd name="connsiteY2" fmla="*/ 3016250 h 3016250"/>
              <a:gd name="connsiteX3" fmla="*/ 0 w 3016250"/>
              <a:gd name="connsiteY3" fmla="*/ 3016250 h 3016250"/>
            </a:gdLst>
            <a:ahLst/>
            <a:cxnLst>
              <a:cxn ang="0">
                <a:pos x="connsiteX0" y="connsiteY0"/>
              </a:cxn>
              <a:cxn ang="0">
                <a:pos x="connsiteX1" y="connsiteY1"/>
              </a:cxn>
              <a:cxn ang="0">
                <a:pos x="connsiteX2" y="connsiteY2"/>
              </a:cxn>
              <a:cxn ang="0">
                <a:pos x="connsiteX3" y="connsiteY3"/>
              </a:cxn>
            </a:cxnLst>
            <a:rect l="l" t="t" r="r" b="b"/>
            <a:pathLst>
              <a:path w="3016250" h="3016250">
                <a:moveTo>
                  <a:pt x="0" y="0"/>
                </a:moveTo>
                <a:lnTo>
                  <a:pt x="3016250" y="0"/>
                </a:lnTo>
                <a:lnTo>
                  <a:pt x="3016250" y="3016250"/>
                </a:lnTo>
                <a:lnTo>
                  <a:pt x="0" y="3016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8359270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3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7CF892E-CF3B-4843-9A88-91A16A9DF3CD}"/>
              </a:ext>
            </a:extLst>
          </p:cNvPr>
          <p:cNvSpPr>
            <a:spLocks noGrp="1"/>
          </p:cNvSpPr>
          <p:nvPr>
            <p:ph type="pic" sz="quarter" idx="10"/>
          </p:nvPr>
        </p:nvSpPr>
        <p:spPr>
          <a:xfrm>
            <a:off x="0" y="2303868"/>
            <a:ext cx="4002655" cy="4554132"/>
          </a:xfrm>
          <a:custGeom>
            <a:avLst/>
            <a:gdLst>
              <a:gd name="connsiteX0" fmla="*/ 0 w 4002655"/>
              <a:gd name="connsiteY0" fmla="*/ 0 h 4554132"/>
              <a:gd name="connsiteX1" fmla="*/ 4002655 w 4002655"/>
              <a:gd name="connsiteY1" fmla="*/ 0 h 4554132"/>
              <a:gd name="connsiteX2" fmla="*/ 4002655 w 4002655"/>
              <a:gd name="connsiteY2" fmla="*/ 4554132 h 4554132"/>
              <a:gd name="connsiteX3" fmla="*/ 0 w 4002655"/>
              <a:gd name="connsiteY3" fmla="*/ 4554132 h 4554132"/>
            </a:gdLst>
            <a:ahLst/>
            <a:cxnLst>
              <a:cxn ang="0">
                <a:pos x="connsiteX0" y="connsiteY0"/>
              </a:cxn>
              <a:cxn ang="0">
                <a:pos x="connsiteX1" y="connsiteY1"/>
              </a:cxn>
              <a:cxn ang="0">
                <a:pos x="connsiteX2" y="connsiteY2"/>
              </a:cxn>
              <a:cxn ang="0">
                <a:pos x="connsiteX3" y="connsiteY3"/>
              </a:cxn>
            </a:cxnLst>
            <a:rect l="l" t="t" r="r" b="b"/>
            <a:pathLst>
              <a:path w="4002655" h="4554132">
                <a:moveTo>
                  <a:pt x="0" y="0"/>
                </a:moveTo>
                <a:lnTo>
                  <a:pt x="4002655" y="0"/>
                </a:lnTo>
                <a:lnTo>
                  <a:pt x="4002655" y="4554132"/>
                </a:lnTo>
                <a:lnTo>
                  <a:pt x="0" y="4554132"/>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026582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4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7456BC3-538F-4A04-B6BD-2A5D261D5DA8}"/>
              </a:ext>
            </a:extLst>
          </p:cNvPr>
          <p:cNvSpPr>
            <a:spLocks noGrp="1"/>
          </p:cNvSpPr>
          <p:nvPr>
            <p:ph type="pic" sz="quarter" idx="10"/>
          </p:nvPr>
        </p:nvSpPr>
        <p:spPr>
          <a:xfrm>
            <a:off x="0" y="3217443"/>
            <a:ext cx="5740400" cy="3640557"/>
          </a:xfrm>
          <a:custGeom>
            <a:avLst/>
            <a:gdLst>
              <a:gd name="connsiteX0" fmla="*/ 0 w 5740400"/>
              <a:gd name="connsiteY0" fmla="*/ 0 h 3640557"/>
              <a:gd name="connsiteX1" fmla="*/ 5740400 w 5740400"/>
              <a:gd name="connsiteY1" fmla="*/ 0 h 3640557"/>
              <a:gd name="connsiteX2" fmla="*/ 5740400 w 5740400"/>
              <a:gd name="connsiteY2" fmla="*/ 3640557 h 3640557"/>
              <a:gd name="connsiteX3" fmla="*/ 0 w 5740400"/>
              <a:gd name="connsiteY3" fmla="*/ 3640557 h 3640557"/>
            </a:gdLst>
            <a:ahLst/>
            <a:cxnLst>
              <a:cxn ang="0">
                <a:pos x="connsiteX0" y="connsiteY0"/>
              </a:cxn>
              <a:cxn ang="0">
                <a:pos x="connsiteX1" y="connsiteY1"/>
              </a:cxn>
              <a:cxn ang="0">
                <a:pos x="connsiteX2" y="connsiteY2"/>
              </a:cxn>
              <a:cxn ang="0">
                <a:pos x="connsiteX3" y="connsiteY3"/>
              </a:cxn>
            </a:cxnLst>
            <a:rect l="l" t="t" r="r" b="b"/>
            <a:pathLst>
              <a:path w="5740400" h="3640557">
                <a:moveTo>
                  <a:pt x="0" y="0"/>
                </a:moveTo>
                <a:lnTo>
                  <a:pt x="5740400" y="0"/>
                </a:lnTo>
                <a:lnTo>
                  <a:pt x="5740400" y="3640557"/>
                </a:lnTo>
                <a:lnTo>
                  <a:pt x="0" y="3640557"/>
                </a:lnTo>
                <a:close/>
              </a:path>
            </a:pathLst>
          </a:custGeom>
        </p:spPr>
        <p:txBody>
          <a:bodyPr wrap="square" anchor="ctr">
            <a:noAutofit/>
          </a:bodyPr>
          <a:lstStyle>
            <a:lvl1pPr marL="0" indent="0" algn="ctr">
              <a:buNone/>
              <a:defRPr sz="1200"/>
            </a:lvl1pPr>
          </a:lstStyle>
          <a:p>
            <a:endParaRPr lang="en-US" dirty="0"/>
          </a:p>
        </p:txBody>
      </p:sp>
      <p:sp>
        <p:nvSpPr>
          <p:cNvPr id="8" name="Picture Placeholder 7">
            <a:extLst>
              <a:ext uri="{FF2B5EF4-FFF2-40B4-BE49-F238E27FC236}">
                <a16:creationId xmlns:a16="http://schemas.microsoft.com/office/drawing/2014/main" id="{E041EC19-D093-434D-9F3E-888A47AAF48A}"/>
              </a:ext>
            </a:extLst>
          </p:cNvPr>
          <p:cNvSpPr>
            <a:spLocks noGrp="1"/>
          </p:cNvSpPr>
          <p:nvPr>
            <p:ph type="pic" sz="quarter" idx="11"/>
          </p:nvPr>
        </p:nvSpPr>
        <p:spPr>
          <a:xfrm>
            <a:off x="7569200" y="1841500"/>
            <a:ext cx="3378200" cy="2142452"/>
          </a:xfrm>
          <a:custGeom>
            <a:avLst/>
            <a:gdLst>
              <a:gd name="connsiteX0" fmla="*/ 0 w 3378200"/>
              <a:gd name="connsiteY0" fmla="*/ 0 h 2142452"/>
              <a:gd name="connsiteX1" fmla="*/ 3378200 w 3378200"/>
              <a:gd name="connsiteY1" fmla="*/ 0 h 2142452"/>
              <a:gd name="connsiteX2" fmla="*/ 3378200 w 3378200"/>
              <a:gd name="connsiteY2" fmla="*/ 2142452 h 2142452"/>
              <a:gd name="connsiteX3" fmla="*/ 0 w 3378200"/>
              <a:gd name="connsiteY3" fmla="*/ 2142452 h 2142452"/>
            </a:gdLst>
            <a:ahLst/>
            <a:cxnLst>
              <a:cxn ang="0">
                <a:pos x="connsiteX0" y="connsiteY0"/>
              </a:cxn>
              <a:cxn ang="0">
                <a:pos x="connsiteX1" y="connsiteY1"/>
              </a:cxn>
              <a:cxn ang="0">
                <a:pos x="connsiteX2" y="connsiteY2"/>
              </a:cxn>
              <a:cxn ang="0">
                <a:pos x="connsiteX3" y="connsiteY3"/>
              </a:cxn>
            </a:cxnLst>
            <a:rect l="l" t="t" r="r" b="b"/>
            <a:pathLst>
              <a:path w="3378200" h="2142452">
                <a:moveTo>
                  <a:pt x="0" y="0"/>
                </a:moveTo>
                <a:lnTo>
                  <a:pt x="3378200" y="0"/>
                </a:lnTo>
                <a:lnTo>
                  <a:pt x="3378200" y="2142452"/>
                </a:lnTo>
                <a:lnTo>
                  <a:pt x="0" y="2142452"/>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677599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5_Full Image without Header &amp; Foot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597B339-AD67-4DC2-A1DF-492B3E57A545}"/>
              </a:ext>
            </a:extLst>
          </p:cNvPr>
          <p:cNvSpPr>
            <a:spLocks noGrp="1"/>
          </p:cNvSpPr>
          <p:nvPr>
            <p:ph type="pic" sz="quarter" idx="12"/>
          </p:nvPr>
        </p:nvSpPr>
        <p:spPr>
          <a:xfrm>
            <a:off x="7400925"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
        <p:nvSpPr>
          <p:cNvPr id="15" name="Picture Placeholder 14">
            <a:extLst>
              <a:ext uri="{FF2B5EF4-FFF2-40B4-BE49-F238E27FC236}">
                <a16:creationId xmlns:a16="http://schemas.microsoft.com/office/drawing/2014/main" id="{32134D2D-714C-4813-87D2-C0E2CBB34C5D}"/>
              </a:ext>
            </a:extLst>
          </p:cNvPr>
          <p:cNvSpPr>
            <a:spLocks noGrp="1"/>
          </p:cNvSpPr>
          <p:nvPr>
            <p:ph type="pic" sz="quarter" idx="13"/>
          </p:nvPr>
        </p:nvSpPr>
        <p:spPr>
          <a:xfrm>
            <a:off x="9220200"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
        <p:nvSpPr>
          <p:cNvPr id="13" name="Picture Placeholder 12">
            <a:extLst>
              <a:ext uri="{FF2B5EF4-FFF2-40B4-BE49-F238E27FC236}">
                <a16:creationId xmlns:a16="http://schemas.microsoft.com/office/drawing/2014/main" id="{A7E60E7F-6B9A-455D-9846-2CC595A1017D}"/>
              </a:ext>
            </a:extLst>
          </p:cNvPr>
          <p:cNvSpPr>
            <a:spLocks noGrp="1"/>
          </p:cNvSpPr>
          <p:nvPr>
            <p:ph type="pic" sz="quarter" idx="11"/>
          </p:nvPr>
        </p:nvSpPr>
        <p:spPr>
          <a:xfrm>
            <a:off x="5581650" y="2085657"/>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561618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322CA5-6290-4271-8913-9F04A19E0D7B}"/>
              </a:ext>
            </a:extLst>
          </p:cNvPr>
          <p:cNvSpPr>
            <a:spLocks noGrp="1"/>
          </p:cNvSpPr>
          <p:nvPr>
            <p:ph type="pic" sz="quarter" idx="10"/>
          </p:nvPr>
        </p:nvSpPr>
        <p:spPr>
          <a:xfrm>
            <a:off x="1" y="2952750"/>
            <a:ext cx="6095999" cy="3905250"/>
          </a:xfrm>
          <a:custGeom>
            <a:avLst/>
            <a:gdLst>
              <a:gd name="connsiteX0" fmla="*/ 0 w 6095999"/>
              <a:gd name="connsiteY0" fmla="*/ 0 h 3905250"/>
              <a:gd name="connsiteX1" fmla="*/ 6095999 w 6095999"/>
              <a:gd name="connsiteY1" fmla="*/ 0 h 3905250"/>
              <a:gd name="connsiteX2" fmla="*/ 6095999 w 6095999"/>
              <a:gd name="connsiteY2" fmla="*/ 3905250 h 3905250"/>
              <a:gd name="connsiteX3" fmla="*/ 0 w 6095999"/>
              <a:gd name="connsiteY3" fmla="*/ 3905250 h 3905250"/>
            </a:gdLst>
            <a:ahLst/>
            <a:cxnLst>
              <a:cxn ang="0">
                <a:pos x="connsiteX0" y="connsiteY0"/>
              </a:cxn>
              <a:cxn ang="0">
                <a:pos x="connsiteX1" y="connsiteY1"/>
              </a:cxn>
              <a:cxn ang="0">
                <a:pos x="connsiteX2" y="connsiteY2"/>
              </a:cxn>
              <a:cxn ang="0">
                <a:pos x="connsiteX3" y="connsiteY3"/>
              </a:cxn>
            </a:cxnLst>
            <a:rect l="l" t="t" r="r" b="b"/>
            <a:pathLst>
              <a:path w="6095999" h="3905250">
                <a:moveTo>
                  <a:pt x="0" y="0"/>
                </a:moveTo>
                <a:lnTo>
                  <a:pt x="6095999" y="0"/>
                </a:lnTo>
                <a:lnTo>
                  <a:pt x="6095999" y="3905250"/>
                </a:lnTo>
                <a:lnTo>
                  <a:pt x="0" y="390525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023652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6_Full Image without Header &amp; Foo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2E7AC2E-22A1-4C26-94E8-6084B9C85853}"/>
              </a:ext>
            </a:extLst>
          </p:cNvPr>
          <p:cNvSpPr>
            <a:spLocks noGrp="1"/>
          </p:cNvSpPr>
          <p:nvPr>
            <p:ph type="pic" sz="quarter" idx="13"/>
          </p:nvPr>
        </p:nvSpPr>
        <p:spPr>
          <a:xfrm>
            <a:off x="9029700" y="1879600"/>
            <a:ext cx="2336800" cy="4064000"/>
          </a:xfrm>
          <a:custGeom>
            <a:avLst/>
            <a:gdLst>
              <a:gd name="connsiteX0" fmla="*/ 0 w 2336800"/>
              <a:gd name="connsiteY0" fmla="*/ 0 h 4064000"/>
              <a:gd name="connsiteX1" fmla="*/ 2336800 w 2336800"/>
              <a:gd name="connsiteY1" fmla="*/ 0 h 4064000"/>
              <a:gd name="connsiteX2" fmla="*/ 2336800 w 2336800"/>
              <a:gd name="connsiteY2" fmla="*/ 4064000 h 4064000"/>
              <a:gd name="connsiteX3" fmla="*/ 0 w 23368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2336800" h="4064000">
                <a:moveTo>
                  <a:pt x="0" y="0"/>
                </a:moveTo>
                <a:lnTo>
                  <a:pt x="2336800" y="0"/>
                </a:lnTo>
                <a:lnTo>
                  <a:pt x="2336800" y="4064000"/>
                </a:lnTo>
                <a:lnTo>
                  <a:pt x="0" y="4064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568500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2E95BB-1FE3-4804-B790-6149C55B9F98}"/>
              </a:ext>
            </a:extLst>
          </p:cNvPr>
          <p:cNvSpPr>
            <a:spLocks noGrp="1"/>
          </p:cNvSpPr>
          <p:nvPr>
            <p:ph type="pic" sz="quarter" idx="13"/>
          </p:nvPr>
        </p:nvSpPr>
        <p:spPr>
          <a:xfrm>
            <a:off x="6238875" y="2394621"/>
            <a:ext cx="2066925" cy="2066925"/>
          </a:xfrm>
          <a:custGeom>
            <a:avLst/>
            <a:gdLst>
              <a:gd name="connsiteX0" fmla="*/ 0 w 2066925"/>
              <a:gd name="connsiteY0" fmla="*/ 0 h 2066925"/>
              <a:gd name="connsiteX1" fmla="*/ 2066925 w 2066925"/>
              <a:gd name="connsiteY1" fmla="*/ 0 h 2066925"/>
              <a:gd name="connsiteX2" fmla="*/ 2066925 w 2066925"/>
              <a:gd name="connsiteY2" fmla="*/ 2066925 h 2066925"/>
              <a:gd name="connsiteX3" fmla="*/ 0 w 2066925"/>
              <a:gd name="connsiteY3" fmla="*/ 2066925 h 2066925"/>
            </a:gdLst>
            <a:ahLst/>
            <a:cxnLst>
              <a:cxn ang="0">
                <a:pos x="connsiteX0" y="connsiteY0"/>
              </a:cxn>
              <a:cxn ang="0">
                <a:pos x="connsiteX1" y="connsiteY1"/>
              </a:cxn>
              <a:cxn ang="0">
                <a:pos x="connsiteX2" y="connsiteY2"/>
              </a:cxn>
              <a:cxn ang="0">
                <a:pos x="connsiteX3" y="connsiteY3"/>
              </a:cxn>
            </a:cxnLst>
            <a:rect l="l" t="t" r="r" b="b"/>
            <a:pathLst>
              <a:path w="2066925" h="2066925">
                <a:moveTo>
                  <a:pt x="0" y="0"/>
                </a:moveTo>
                <a:lnTo>
                  <a:pt x="2066925" y="0"/>
                </a:lnTo>
                <a:lnTo>
                  <a:pt x="2066925" y="2066925"/>
                </a:lnTo>
                <a:lnTo>
                  <a:pt x="0" y="206692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7427890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8_Full Image without Header &amp; Footer">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512DDD3D-2897-4077-9088-2BAFE3D6E6D9}"/>
              </a:ext>
            </a:extLst>
          </p:cNvPr>
          <p:cNvSpPr>
            <a:spLocks noGrp="1"/>
          </p:cNvSpPr>
          <p:nvPr>
            <p:ph type="pic" sz="quarter" idx="11"/>
          </p:nvPr>
        </p:nvSpPr>
        <p:spPr>
          <a:xfrm>
            <a:off x="8382000" y="1712072"/>
            <a:ext cx="2876550" cy="4307047"/>
          </a:xfrm>
          <a:custGeom>
            <a:avLst/>
            <a:gdLst>
              <a:gd name="connsiteX0" fmla="*/ 0 w 3028950"/>
              <a:gd name="connsiteY0" fmla="*/ 0 h 4307047"/>
              <a:gd name="connsiteX1" fmla="*/ 3028950 w 3028950"/>
              <a:gd name="connsiteY1" fmla="*/ 0 h 4307047"/>
              <a:gd name="connsiteX2" fmla="*/ 3028950 w 3028950"/>
              <a:gd name="connsiteY2" fmla="*/ 4307047 h 4307047"/>
              <a:gd name="connsiteX3" fmla="*/ 0 w 3028950"/>
              <a:gd name="connsiteY3" fmla="*/ 4307047 h 4307047"/>
            </a:gdLst>
            <a:ahLst/>
            <a:cxnLst>
              <a:cxn ang="0">
                <a:pos x="connsiteX0" y="connsiteY0"/>
              </a:cxn>
              <a:cxn ang="0">
                <a:pos x="connsiteX1" y="connsiteY1"/>
              </a:cxn>
              <a:cxn ang="0">
                <a:pos x="connsiteX2" y="connsiteY2"/>
              </a:cxn>
              <a:cxn ang="0">
                <a:pos x="connsiteX3" y="connsiteY3"/>
              </a:cxn>
            </a:cxnLst>
            <a:rect l="l" t="t" r="r" b="b"/>
            <a:pathLst>
              <a:path w="3028950" h="4307047">
                <a:moveTo>
                  <a:pt x="0" y="0"/>
                </a:moveTo>
                <a:lnTo>
                  <a:pt x="3028950" y="0"/>
                </a:lnTo>
                <a:lnTo>
                  <a:pt x="3028950" y="4307047"/>
                </a:lnTo>
                <a:lnTo>
                  <a:pt x="0" y="4307047"/>
                </a:lnTo>
                <a:close/>
              </a:path>
            </a:pathLst>
          </a:custGeom>
        </p:spPr>
        <p:txBody>
          <a:bodyPr wrap="square">
            <a:noAutofit/>
          </a:bodyPr>
          <a:lstStyle/>
          <a:p>
            <a:endParaRPr lang="en-US" dirty="0"/>
          </a:p>
        </p:txBody>
      </p:sp>
    </p:spTree>
    <p:extLst>
      <p:ext uri="{BB962C8B-B14F-4D97-AF65-F5344CB8AC3E}">
        <p14:creationId xmlns:p14="http://schemas.microsoft.com/office/powerpoint/2010/main" val="3700285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9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7D65B67-F45A-4FB1-982B-5F46ABBE6AB4}"/>
              </a:ext>
            </a:extLst>
          </p:cNvPr>
          <p:cNvSpPr>
            <a:spLocks noGrp="1"/>
          </p:cNvSpPr>
          <p:nvPr>
            <p:ph type="pic" sz="quarter" idx="12"/>
          </p:nvPr>
        </p:nvSpPr>
        <p:spPr>
          <a:xfrm>
            <a:off x="4403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B541CBC6-6B71-4B35-90BF-89158778DF92}"/>
              </a:ext>
            </a:extLst>
          </p:cNvPr>
          <p:cNvSpPr>
            <a:spLocks noGrp="1"/>
          </p:cNvSpPr>
          <p:nvPr>
            <p:ph type="pic" sz="quarter" idx="13"/>
          </p:nvPr>
        </p:nvSpPr>
        <p:spPr>
          <a:xfrm>
            <a:off x="6816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72277990-1936-4E17-9B5A-2AE345D12C84}"/>
              </a:ext>
            </a:extLst>
          </p:cNvPr>
          <p:cNvSpPr>
            <a:spLocks noGrp="1"/>
          </p:cNvSpPr>
          <p:nvPr>
            <p:ph type="pic" sz="quarter" idx="14"/>
          </p:nvPr>
        </p:nvSpPr>
        <p:spPr>
          <a:xfrm>
            <a:off x="9229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
        <p:nvSpPr>
          <p:cNvPr id="14" name="Picture Placeholder 13">
            <a:extLst>
              <a:ext uri="{FF2B5EF4-FFF2-40B4-BE49-F238E27FC236}">
                <a16:creationId xmlns:a16="http://schemas.microsoft.com/office/drawing/2014/main" id="{77D24FF4-AB4C-465D-B26E-62E305EDAF38}"/>
              </a:ext>
            </a:extLst>
          </p:cNvPr>
          <p:cNvSpPr>
            <a:spLocks noGrp="1"/>
          </p:cNvSpPr>
          <p:nvPr>
            <p:ph type="pic" sz="quarter" idx="11"/>
          </p:nvPr>
        </p:nvSpPr>
        <p:spPr>
          <a:xfrm>
            <a:off x="1990725" y="2324100"/>
            <a:ext cx="2009775" cy="2857500"/>
          </a:xfrm>
          <a:custGeom>
            <a:avLst/>
            <a:gdLst>
              <a:gd name="connsiteX0" fmla="*/ 0 w 2009775"/>
              <a:gd name="connsiteY0" fmla="*/ 0 h 2857500"/>
              <a:gd name="connsiteX1" fmla="*/ 2009775 w 2009775"/>
              <a:gd name="connsiteY1" fmla="*/ 0 h 2857500"/>
              <a:gd name="connsiteX2" fmla="*/ 2009775 w 2009775"/>
              <a:gd name="connsiteY2" fmla="*/ 2857500 h 2857500"/>
              <a:gd name="connsiteX3" fmla="*/ 0 w 2009775"/>
              <a:gd name="connsiteY3" fmla="*/ 2857500 h 2857500"/>
            </a:gdLst>
            <a:ahLst/>
            <a:cxnLst>
              <a:cxn ang="0">
                <a:pos x="connsiteX0" y="connsiteY0"/>
              </a:cxn>
              <a:cxn ang="0">
                <a:pos x="connsiteX1" y="connsiteY1"/>
              </a:cxn>
              <a:cxn ang="0">
                <a:pos x="connsiteX2" y="connsiteY2"/>
              </a:cxn>
              <a:cxn ang="0">
                <a:pos x="connsiteX3" y="connsiteY3"/>
              </a:cxn>
            </a:cxnLst>
            <a:rect l="l" t="t" r="r" b="b"/>
            <a:pathLst>
              <a:path w="2009775" h="2857500">
                <a:moveTo>
                  <a:pt x="0" y="0"/>
                </a:moveTo>
                <a:lnTo>
                  <a:pt x="2009775" y="0"/>
                </a:lnTo>
                <a:lnTo>
                  <a:pt x="2009775" y="2857500"/>
                </a:lnTo>
                <a:lnTo>
                  <a:pt x="0" y="2857500"/>
                </a:lnTo>
                <a:close/>
              </a:path>
            </a:pathLst>
          </a:custGeom>
        </p:spPr>
        <p:txBody>
          <a:bodyPr wrap="square">
            <a:noAutofit/>
          </a:bodyPr>
          <a:lstStyle/>
          <a:p>
            <a:endParaRPr lang="en-US" dirty="0"/>
          </a:p>
        </p:txBody>
      </p:sp>
    </p:spTree>
    <p:extLst>
      <p:ext uri="{BB962C8B-B14F-4D97-AF65-F5344CB8AC3E}">
        <p14:creationId xmlns:p14="http://schemas.microsoft.com/office/powerpoint/2010/main" val="4054949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0_Full Image without Header &amp; Footer">
    <p:spTree>
      <p:nvGrpSpPr>
        <p:cNvPr id="1" name=""/>
        <p:cNvGrpSpPr/>
        <p:nvPr/>
      </p:nvGrpSpPr>
      <p:grpSpPr>
        <a:xfrm>
          <a:off x="0" y="0"/>
          <a:ext cx="0" cy="0"/>
          <a:chOff x="0" y="0"/>
          <a:chExt cx="0" cy="0"/>
        </a:xfrm>
      </p:grpSpPr>
      <p:sp>
        <p:nvSpPr>
          <p:cNvPr id="6" name="Picture Placeholder 22">
            <a:extLst>
              <a:ext uri="{FF2B5EF4-FFF2-40B4-BE49-F238E27FC236}">
                <a16:creationId xmlns:a16="http://schemas.microsoft.com/office/drawing/2014/main" id="{C0F29039-9617-4B83-81D4-EC8D797ED7C5}"/>
              </a:ext>
            </a:extLst>
          </p:cNvPr>
          <p:cNvSpPr>
            <a:spLocks noGrp="1"/>
          </p:cNvSpPr>
          <p:nvPr>
            <p:ph type="pic" sz="quarter" idx="10"/>
          </p:nvPr>
        </p:nvSpPr>
        <p:spPr>
          <a:xfrm>
            <a:off x="1141535"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7" name="Picture Placeholder 23">
            <a:extLst>
              <a:ext uri="{FF2B5EF4-FFF2-40B4-BE49-F238E27FC236}">
                <a16:creationId xmlns:a16="http://schemas.microsoft.com/office/drawing/2014/main" id="{C83EB741-F68F-4B6C-BE0E-BF80CF9FC514}"/>
              </a:ext>
            </a:extLst>
          </p:cNvPr>
          <p:cNvSpPr>
            <a:spLocks noGrp="1"/>
          </p:cNvSpPr>
          <p:nvPr>
            <p:ph type="pic" sz="quarter" idx="15"/>
          </p:nvPr>
        </p:nvSpPr>
        <p:spPr>
          <a:xfrm>
            <a:off x="3855356"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8" name="Picture Placeholder 24">
            <a:extLst>
              <a:ext uri="{FF2B5EF4-FFF2-40B4-BE49-F238E27FC236}">
                <a16:creationId xmlns:a16="http://schemas.microsoft.com/office/drawing/2014/main" id="{479599AB-39BB-4E95-81E2-924E99EFEEF2}"/>
              </a:ext>
            </a:extLst>
          </p:cNvPr>
          <p:cNvSpPr>
            <a:spLocks noGrp="1"/>
          </p:cNvSpPr>
          <p:nvPr>
            <p:ph type="pic" sz="quarter" idx="16"/>
          </p:nvPr>
        </p:nvSpPr>
        <p:spPr>
          <a:xfrm>
            <a:off x="6569177"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
        <p:nvSpPr>
          <p:cNvPr id="9" name="Picture Placeholder 25">
            <a:extLst>
              <a:ext uri="{FF2B5EF4-FFF2-40B4-BE49-F238E27FC236}">
                <a16:creationId xmlns:a16="http://schemas.microsoft.com/office/drawing/2014/main" id="{D6A7926C-2ECD-47B4-856E-475773169B54}"/>
              </a:ext>
            </a:extLst>
          </p:cNvPr>
          <p:cNvSpPr>
            <a:spLocks noGrp="1"/>
          </p:cNvSpPr>
          <p:nvPr>
            <p:ph type="pic" sz="quarter" idx="17"/>
          </p:nvPr>
        </p:nvSpPr>
        <p:spPr>
          <a:xfrm>
            <a:off x="9282997" y="2386206"/>
            <a:ext cx="1767469" cy="1767469"/>
          </a:xfrm>
          <a:custGeom>
            <a:avLst/>
            <a:gdLst>
              <a:gd name="connsiteX0" fmla="*/ 972108 w 1944216"/>
              <a:gd name="connsiteY0" fmla="*/ 0 h 1944216"/>
              <a:gd name="connsiteX1" fmla="*/ 1944216 w 1944216"/>
              <a:gd name="connsiteY1" fmla="*/ 972108 h 1944216"/>
              <a:gd name="connsiteX2" fmla="*/ 972108 w 1944216"/>
              <a:gd name="connsiteY2" fmla="*/ 1944216 h 1944216"/>
              <a:gd name="connsiteX3" fmla="*/ 0 w 1944216"/>
              <a:gd name="connsiteY3" fmla="*/ 972108 h 1944216"/>
              <a:gd name="connsiteX4" fmla="*/ 972108 w 1944216"/>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1944216">
                <a:moveTo>
                  <a:pt x="972108" y="0"/>
                </a:moveTo>
                <a:cubicBezTo>
                  <a:pt x="1508988" y="0"/>
                  <a:pt x="1944216" y="435228"/>
                  <a:pt x="1944216" y="972108"/>
                </a:cubicBezTo>
                <a:cubicBezTo>
                  <a:pt x="1944216" y="1508988"/>
                  <a:pt x="1508988" y="1944216"/>
                  <a:pt x="972108" y="1944216"/>
                </a:cubicBezTo>
                <a:cubicBezTo>
                  <a:pt x="435228" y="1944216"/>
                  <a:pt x="0" y="1508988"/>
                  <a:pt x="0" y="972108"/>
                </a:cubicBezTo>
                <a:cubicBezTo>
                  <a:pt x="0" y="435228"/>
                  <a:pt x="435228" y="0"/>
                  <a:pt x="972108"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3384702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3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B6C8D5-790D-4838-AC96-EF8051EC8BC4}"/>
              </a:ext>
            </a:extLst>
          </p:cNvPr>
          <p:cNvSpPr>
            <a:spLocks noGrp="1"/>
          </p:cNvSpPr>
          <p:nvPr>
            <p:ph type="pic" sz="quarter" idx="10"/>
          </p:nvPr>
        </p:nvSpPr>
        <p:spPr>
          <a:xfrm>
            <a:off x="7829549" y="1509713"/>
            <a:ext cx="2628902" cy="3838575"/>
          </a:xfrm>
          <a:custGeom>
            <a:avLst/>
            <a:gdLst>
              <a:gd name="connsiteX0" fmla="*/ 0 w 2628902"/>
              <a:gd name="connsiteY0" fmla="*/ 0 h 3838575"/>
              <a:gd name="connsiteX1" fmla="*/ 2628902 w 2628902"/>
              <a:gd name="connsiteY1" fmla="*/ 0 h 3838575"/>
              <a:gd name="connsiteX2" fmla="*/ 2628902 w 2628902"/>
              <a:gd name="connsiteY2" fmla="*/ 3838575 h 3838575"/>
              <a:gd name="connsiteX3" fmla="*/ 0 w 2628902"/>
              <a:gd name="connsiteY3" fmla="*/ 3838575 h 3838575"/>
            </a:gdLst>
            <a:ahLst/>
            <a:cxnLst>
              <a:cxn ang="0">
                <a:pos x="connsiteX0" y="connsiteY0"/>
              </a:cxn>
              <a:cxn ang="0">
                <a:pos x="connsiteX1" y="connsiteY1"/>
              </a:cxn>
              <a:cxn ang="0">
                <a:pos x="connsiteX2" y="connsiteY2"/>
              </a:cxn>
              <a:cxn ang="0">
                <a:pos x="connsiteX3" y="connsiteY3"/>
              </a:cxn>
            </a:cxnLst>
            <a:rect l="l" t="t" r="r" b="b"/>
            <a:pathLst>
              <a:path w="2628902" h="3838575">
                <a:moveTo>
                  <a:pt x="0" y="0"/>
                </a:moveTo>
                <a:lnTo>
                  <a:pt x="2628902" y="0"/>
                </a:lnTo>
                <a:lnTo>
                  <a:pt x="2628902" y="3838575"/>
                </a:lnTo>
                <a:lnTo>
                  <a:pt x="0" y="383857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311779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4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C2AE3D-6C0D-417B-8A22-12BB69C9ADC2}"/>
              </a:ext>
            </a:extLst>
          </p:cNvPr>
          <p:cNvSpPr>
            <a:spLocks noGrp="1"/>
          </p:cNvSpPr>
          <p:nvPr>
            <p:ph type="pic" sz="quarter" idx="10"/>
          </p:nvPr>
        </p:nvSpPr>
        <p:spPr>
          <a:xfrm>
            <a:off x="1000125" y="2352675"/>
            <a:ext cx="5095875" cy="3476625"/>
          </a:xfrm>
          <a:custGeom>
            <a:avLst/>
            <a:gdLst>
              <a:gd name="connsiteX0" fmla="*/ 0 w 5095875"/>
              <a:gd name="connsiteY0" fmla="*/ 0 h 3476625"/>
              <a:gd name="connsiteX1" fmla="*/ 5095875 w 5095875"/>
              <a:gd name="connsiteY1" fmla="*/ 0 h 3476625"/>
              <a:gd name="connsiteX2" fmla="*/ 5095875 w 5095875"/>
              <a:gd name="connsiteY2" fmla="*/ 3476625 h 3476625"/>
              <a:gd name="connsiteX3" fmla="*/ 0 w 5095875"/>
              <a:gd name="connsiteY3" fmla="*/ 3476625 h 3476625"/>
            </a:gdLst>
            <a:ahLst/>
            <a:cxnLst>
              <a:cxn ang="0">
                <a:pos x="connsiteX0" y="connsiteY0"/>
              </a:cxn>
              <a:cxn ang="0">
                <a:pos x="connsiteX1" y="connsiteY1"/>
              </a:cxn>
              <a:cxn ang="0">
                <a:pos x="connsiteX2" y="connsiteY2"/>
              </a:cxn>
              <a:cxn ang="0">
                <a:pos x="connsiteX3" y="connsiteY3"/>
              </a:cxn>
            </a:cxnLst>
            <a:rect l="l" t="t" r="r" b="b"/>
            <a:pathLst>
              <a:path w="5095875" h="3476625">
                <a:moveTo>
                  <a:pt x="0" y="0"/>
                </a:moveTo>
                <a:lnTo>
                  <a:pt x="5095875" y="0"/>
                </a:lnTo>
                <a:lnTo>
                  <a:pt x="5095875" y="3476625"/>
                </a:lnTo>
                <a:lnTo>
                  <a:pt x="0" y="3476625"/>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0947135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1_Full Image without Header &amp; Footer">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9AED0526-8CFC-49E9-A578-71BF15C64BBD}"/>
              </a:ext>
            </a:extLst>
          </p:cNvPr>
          <p:cNvSpPr>
            <a:spLocks noGrp="1"/>
          </p:cNvSpPr>
          <p:nvPr>
            <p:ph type="pic" sz="quarter" idx="12"/>
          </p:nvPr>
        </p:nvSpPr>
        <p:spPr>
          <a:xfrm>
            <a:off x="5747658" y="0"/>
            <a:ext cx="2743200" cy="2743200"/>
          </a:xfrm>
          <a:custGeom>
            <a:avLst/>
            <a:gdLst>
              <a:gd name="connsiteX0" fmla="*/ 0 w 2216995"/>
              <a:gd name="connsiteY0" fmla="*/ 0 h 2216995"/>
              <a:gd name="connsiteX1" fmla="*/ 2216995 w 2216995"/>
              <a:gd name="connsiteY1" fmla="*/ 0 h 2216995"/>
              <a:gd name="connsiteX2" fmla="*/ 2216995 w 2216995"/>
              <a:gd name="connsiteY2" fmla="*/ 2216995 h 2216995"/>
              <a:gd name="connsiteX3" fmla="*/ 0 w 2216995"/>
              <a:gd name="connsiteY3" fmla="*/ 2216995 h 2216995"/>
            </a:gdLst>
            <a:ahLst/>
            <a:cxnLst>
              <a:cxn ang="0">
                <a:pos x="connsiteX0" y="connsiteY0"/>
              </a:cxn>
              <a:cxn ang="0">
                <a:pos x="connsiteX1" y="connsiteY1"/>
              </a:cxn>
              <a:cxn ang="0">
                <a:pos x="connsiteX2" y="connsiteY2"/>
              </a:cxn>
              <a:cxn ang="0">
                <a:pos x="connsiteX3" y="connsiteY3"/>
              </a:cxn>
            </a:cxnLst>
            <a:rect l="l" t="t" r="r" b="b"/>
            <a:pathLst>
              <a:path w="2216995" h="2216995">
                <a:moveTo>
                  <a:pt x="0" y="0"/>
                </a:moveTo>
                <a:lnTo>
                  <a:pt x="2216995" y="0"/>
                </a:lnTo>
                <a:lnTo>
                  <a:pt x="2216995" y="2216995"/>
                </a:lnTo>
                <a:lnTo>
                  <a:pt x="0" y="2216995"/>
                </a:lnTo>
                <a:close/>
              </a:path>
            </a:pathLst>
          </a:custGeom>
        </p:spPr>
        <p:txBody>
          <a:bodyPr wrap="square" anchor="ctr">
            <a:noAutofit/>
          </a:bodyPr>
          <a:lstStyle>
            <a:lvl1pPr marL="0" indent="0" algn="ctr">
              <a:buNone/>
              <a:defRPr sz="1200"/>
            </a:lvl1pPr>
          </a:lstStyle>
          <a:p>
            <a:endParaRPr lang="en-US" dirty="0"/>
          </a:p>
        </p:txBody>
      </p:sp>
      <p:sp>
        <p:nvSpPr>
          <p:cNvPr id="4" name="Picture Placeholder 16">
            <a:extLst>
              <a:ext uri="{FF2B5EF4-FFF2-40B4-BE49-F238E27FC236}">
                <a16:creationId xmlns:a16="http://schemas.microsoft.com/office/drawing/2014/main" id="{FF4F94B2-F1C0-4283-BA59-EF479F438DD5}"/>
              </a:ext>
            </a:extLst>
          </p:cNvPr>
          <p:cNvSpPr>
            <a:spLocks noGrp="1"/>
          </p:cNvSpPr>
          <p:nvPr>
            <p:ph type="pic" sz="quarter" idx="13"/>
          </p:nvPr>
        </p:nvSpPr>
        <p:spPr>
          <a:xfrm>
            <a:off x="6879770" y="2743200"/>
            <a:ext cx="1611086" cy="1611086"/>
          </a:xfrm>
          <a:custGeom>
            <a:avLst/>
            <a:gdLst>
              <a:gd name="connsiteX0" fmla="*/ 0 w 1095594"/>
              <a:gd name="connsiteY0" fmla="*/ 0 h 1095594"/>
              <a:gd name="connsiteX1" fmla="*/ 1095594 w 1095594"/>
              <a:gd name="connsiteY1" fmla="*/ 0 h 1095594"/>
              <a:gd name="connsiteX2" fmla="*/ 1095594 w 1095594"/>
              <a:gd name="connsiteY2" fmla="*/ 1095594 h 1095594"/>
              <a:gd name="connsiteX3" fmla="*/ 0 w 1095594"/>
              <a:gd name="connsiteY3" fmla="*/ 1095594 h 1095594"/>
            </a:gdLst>
            <a:ahLst/>
            <a:cxnLst>
              <a:cxn ang="0">
                <a:pos x="connsiteX0" y="connsiteY0"/>
              </a:cxn>
              <a:cxn ang="0">
                <a:pos x="connsiteX1" y="connsiteY1"/>
              </a:cxn>
              <a:cxn ang="0">
                <a:pos x="connsiteX2" y="connsiteY2"/>
              </a:cxn>
              <a:cxn ang="0">
                <a:pos x="connsiteX3" y="connsiteY3"/>
              </a:cxn>
            </a:cxnLst>
            <a:rect l="l" t="t" r="r" b="b"/>
            <a:pathLst>
              <a:path w="1095594" h="1095594">
                <a:moveTo>
                  <a:pt x="0" y="0"/>
                </a:moveTo>
                <a:lnTo>
                  <a:pt x="1095594" y="0"/>
                </a:lnTo>
                <a:lnTo>
                  <a:pt x="1095594" y="1095594"/>
                </a:lnTo>
                <a:lnTo>
                  <a:pt x="0" y="1095594"/>
                </a:lnTo>
                <a:close/>
              </a:path>
            </a:pathLst>
          </a:custGeom>
        </p:spPr>
        <p:txBody>
          <a:bodyPr wrap="square" anchor="ctr">
            <a:noAutofit/>
          </a:bodyPr>
          <a:lstStyle>
            <a:lvl1pPr marL="0" indent="0" algn="ctr">
              <a:buNone/>
              <a:defRPr sz="1200"/>
            </a:lvl1pPr>
          </a:lstStyle>
          <a:p>
            <a:endParaRPr lang="en-US" dirty="0"/>
          </a:p>
        </p:txBody>
      </p:sp>
      <p:sp>
        <p:nvSpPr>
          <p:cNvPr id="6" name="Picture Placeholder 12">
            <a:extLst>
              <a:ext uri="{FF2B5EF4-FFF2-40B4-BE49-F238E27FC236}">
                <a16:creationId xmlns:a16="http://schemas.microsoft.com/office/drawing/2014/main" id="{8F777606-007A-4704-B8AF-31F26F380819}"/>
              </a:ext>
            </a:extLst>
          </p:cNvPr>
          <p:cNvSpPr>
            <a:spLocks noGrp="1"/>
          </p:cNvSpPr>
          <p:nvPr>
            <p:ph type="pic" sz="quarter" idx="11"/>
          </p:nvPr>
        </p:nvSpPr>
        <p:spPr>
          <a:xfrm>
            <a:off x="8490857" y="0"/>
            <a:ext cx="3701143" cy="6857999"/>
          </a:xfrm>
          <a:custGeom>
            <a:avLst/>
            <a:gdLst>
              <a:gd name="connsiteX0" fmla="*/ 0 w 3259879"/>
              <a:gd name="connsiteY0" fmla="*/ 0 h 4430803"/>
              <a:gd name="connsiteX1" fmla="*/ 3259879 w 3259879"/>
              <a:gd name="connsiteY1" fmla="*/ 0 h 4430803"/>
              <a:gd name="connsiteX2" fmla="*/ 3259879 w 3259879"/>
              <a:gd name="connsiteY2" fmla="*/ 4430803 h 4430803"/>
              <a:gd name="connsiteX3" fmla="*/ 0 w 3259879"/>
              <a:gd name="connsiteY3" fmla="*/ 4430803 h 4430803"/>
            </a:gdLst>
            <a:ahLst/>
            <a:cxnLst>
              <a:cxn ang="0">
                <a:pos x="connsiteX0" y="connsiteY0"/>
              </a:cxn>
              <a:cxn ang="0">
                <a:pos x="connsiteX1" y="connsiteY1"/>
              </a:cxn>
              <a:cxn ang="0">
                <a:pos x="connsiteX2" y="connsiteY2"/>
              </a:cxn>
              <a:cxn ang="0">
                <a:pos x="connsiteX3" y="connsiteY3"/>
              </a:cxn>
            </a:cxnLst>
            <a:rect l="l" t="t" r="r" b="b"/>
            <a:pathLst>
              <a:path w="3259879" h="4430803">
                <a:moveTo>
                  <a:pt x="0" y="0"/>
                </a:moveTo>
                <a:lnTo>
                  <a:pt x="3259879" y="0"/>
                </a:lnTo>
                <a:lnTo>
                  <a:pt x="3259879" y="4430803"/>
                </a:lnTo>
                <a:lnTo>
                  <a:pt x="0" y="4430803"/>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47571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2_Full Image without Header &amp; Footer">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A1AF43AA-1FAF-4736-A9E9-C84D60C059F9}"/>
              </a:ext>
            </a:extLst>
          </p:cNvPr>
          <p:cNvSpPr>
            <a:spLocks noGrp="1"/>
          </p:cNvSpPr>
          <p:nvPr>
            <p:ph type="pic" sz="quarter" idx="14"/>
          </p:nvPr>
        </p:nvSpPr>
        <p:spPr>
          <a:xfrm>
            <a:off x="865564" y="1664009"/>
            <a:ext cx="3846877" cy="4429060"/>
          </a:xfrm>
          <a:custGeom>
            <a:avLst/>
            <a:gdLst>
              <a:gd name="connsiteX0" fmla="*/ 0 w 3846877"/>
              <a:gd name="connsiteY0" fmla="*/ 0 h 4429060"/>
              <a:gd name="connsiteX1" fmla="*/ 3846877 w 3846877"/>
              <a:gd name="connsiteY1" fmla="*/ 2216769 h 4429060"/>
              <a:gd name="connsiteX2" fmla="*/ 0 w 3846877"/>
              <a:gd name="connsiteY2" fmla="*/ 4429060 h 4429060"/>
            </a:gdLst>
            <a:ahLst/>
            <a:cxnLst>
              <a:cxn ang="0">
                <a:pos x="connsiteX0" y="connsiteY0"/>
              </a:cxn>
              <a:cxn ang="0">
                <a:pos x="connsiteX1" y="connsiteY1"/>
              </a:cxn>
              <a:cxn ang="0">
                <a:pos x="connsiteX2" y="connsiteY2"/>
              </a:cxn>
            </a:cxnLst>
            <a:rect l="l" t="t" r="r" b="b"/>
            <a:pathLst>
              <a:path w="3846877" h="4429060">
                <a:moveTo>
                  <a:pt x="0" y="0"/>
                </a:moveTo>
                <a:lnTo>
                  <a:pt x="3846877" y="2216769"/>
                </a:lnTo>
                <a:lnTo>
                  <a:pt x="0" y="442906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5905801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0_Full Image without Header &amp; Foo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3C2497F-40D9-422A-A348-729BED25D0E2}"/>
              </a:ext>
            </a:extLst>
          </p:cNvPr>
          <p:cNvSpPr>
            <a:spLocks noGrp="1"/>
          </p:cNvSpPr>
          <p:nvPr>
            <p:ph type="pic" sz="quarter" idx="11"/>
          </p:nvPr>
        </p:nvSpPr>
        <p:spPr>
          <a:xfrm>
            <a:off x="5315278" y="743622"/>
            <a:ext cx="6133772" cy="2489936"/>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dirty="0"/>
          </a:p>
        </p:txBody>
      </p:sp>
      <p:sp>
        <p:nvSpPr>
          <p:cNvPr id="4" name="Picture Placeholder 9">
            <a:extLst>
              <a:ext uri="{FF2B5EF4-FFF2-40B4-BE49-F238E27FC236}">
                <a16:creationId xmlns:a16="http://schemas.microsoft.com/office/drawing/2014/main" id="{C96FB431-5A29-4A28-ADC3-6FF789ECE7A5}"/>
              </a:ext>
            </a:extLst>
          </p:cNvPr>
          <p:cNvSpPr>
            <a:spLocks noGrp="1"/>
          </p:cNvSpPr>
          <p:nvPr>
            <p:ph type="pic" sz="quarter" idx="12"/>
          </p:nvPr>
        </p:nvSpPr>
        <p:spPr>
          <a:xfrm>
            <a:off x="5315278" y="3624442"/>
            <a:ext cx="6133772" cy="2489936"/>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512689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630"/>
      </p:ext>
    </p:extLst>
  </p:cSld>
  <p:clrMap bg1="lt1" tx1="dk1" bg2="lt2" tx2="dk2" accent1="accent1" accent2="accent2" accent3="accent3" accent4="accent4" accent5="accent5" accent6="accent6" hlink="hlink" folHlink="folHlink"/>
  <p:sldLayoutIdLst>
    <p:sldLayoutId id="2147483775" r:id="rId1"/>
    <p:sldLayoutId id="2147483778" r:id="rId2"/>
    <p:sldLayoutId id="2147483776" r:id="rId3"/>
    <p:sldLayoutId id="2147483777" r:id="rId4"/>
    <p:sldLayoutId id="2147483779" r:id="rId5"/>
    <p:sldLayoutId id="2147483780" r:id="rId6"/>
    <p:sldLayoutId id="2147483787" r:id="rId7"/>
    <p:sldLayoutId id="2147483788" r:id="rId8"/>
    <p:sldLayoutId id="2147483786" r:id="rId9"/>
    <p:sldLayoutId id="2147483785" r:id="rId10"/>
    <p:sldLayoutId id="2147483781" r:id="rId11"/>
    <p:sldLayoutId id="2147483782" r:id="rId12"/>
    <p:sldLayoutId id="2147483793" r:id="rId13"/>
    <p:sldLayoutId id="2147483818" r:id="rId14"/>
    <p:sldLayoutId id="2147483817" r:id="rId15"/>
    <p:sldLayoutId id="2147483789" r:id="rId16"/>
    <p:sldLayoutId id="2147483790" r:id="rId17"/>
    <p:sldLayoutId id="2147483791" r:id="rId18"/>
    <p:sldLayoutId id="2147483794" r:id="rId19"/>
    <p:sldLayoutId id="2147483795" r:id="rId20"/>
    <p:sldLayoutId id="2147483796" r:id="rId21"/>
    <p:sldLayoutId id="2147483797" r:id="rId22"/>
    <p:sldLayoutId id="2147483798" r:id="rId23"/>
    <p:sldLayoutId id="2147483792" r:id="rId24"/>
    <p:sldLayoutId id="2147483799" r:id="rId25"/>
    <p:sldLayoutId id="2147483800" r:id="rId26"/>
    <p:sldLayoutId id="2147483802" r:id="rId27"/>
    <p:sldLayoutId id="2147483803" r:id="rId28"/>
    <p:sldLayoutId id="2147483804" r:id="rId29"/>
    <p:sldLayoutId id="2147483805" r:id="rId30"/>
    <p:sldLayoutId id="2147483806" r:id="rId31"/>
    <p:sldLayoutId id="2147483801" r:id="rId32"/>
    <p:sldLayoutId id="2147483783" r:id="rId33"/>
    <p:sldLayoutId id="2147483784"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5" r:id="rId43"/>
    <p:sldLayoutId id="2147483816" r:id="rId44"/>
  </p:sldLayoutIdLst>
  <p:hf hdr="0" dt="0"/>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chart" Target="../charts/char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3.xml"/><Relationship Id="rId4" Type="http://schemas.openxmlformats.org/officeDocument/2006/relationships/chart" Target="../charts/chart10.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43.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43.xml"/><Relationship Id="rId4" Type="http://schemas.openxmlformats.org/officeDocument/2006/relationships/chart" Target="../charts/char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44856-518A-4CF5-B007-D24F6C6C90D7}"/>
              </a:ext>
            </a:extLst>
          </p:cNvPr>
          <p:cNvSpPr txBox="1"/>
          <p:nvPr/>
        </p:nvSpPr>
        <p:spPr>
          <a:xfrm>
            <a:off x="1180201" y="1414493"/>
            <a:ext cx="7558357" cy="2144177"/>
          </a:xfrm>
          <a:prstGeom prst="rect">
            <a:avLst/>
          </a:prstGeom>
          <a:noFill/>
        </p:spPr>
        <p:txBody>
          <a:bodyPr wrap="square">
            <a:spAutoFit/>
          </a:bodyPr>
          <a:lstStyle/>
          <a:p>
            <a:pPr>
              <a:lnSpc>
                <a:spcPts val="8000"/>
              </a:lnSpc>
            </a:pPr>
            <a:r>
              <a:rPr lang="en-US" sz="7000" b="1" dirty="0">
                <a:solidFill>
                  <a:schemeClr val="accent2"/>
                </a:solidFill>
                <a:latin typeface="Oswald Light" pitchFamily="2" charset="0"/>
              </a:rPr>
              <a:t>Predicting</a:t>
            </a:r>
            <a:r>
              <a:rPr lang="en-US" sz="7000" b="1" dirty="0">
                <a:latin typeface="Oswald Light" pitchFamily="2" charset="0"/>
              </a:rPr>
              <a:t> pneumonia disease using CNN</a:t>
            </a:r>
          </a:p>
        </p:txBody>
      </p:sp>
      <p:grpSp>
        <p:nvGrpSpPr>
          <p:cNvPr id="9" name="Group 8">
            <a:extLst>
              <a:ext uri="{FF2B5EF4-FFF2-40B4-BE49-F238E27FC236}">
                <a16:creationId xmlns:a16="http://schemas.microsoft.com/office/drawing/2014/main" id="{47C92AC0-AA5F-4D07-80A5-9CF692A11246}"/>
              </a:ext>
            </a:extLst>
          </p:cNvPr>
          <p:cNvGrpSpPr/>
          <p:nvPr/>
        </p:nvGrpSpPr>
        <p:grpSpPr>
          <a:xfrm>
            <a:off x="3665808" y="4208654"/>
            <a:ext cx="5849792" cy="2123658"/>
            <a:chOff x="6269397" y="729249"/>
            <a:chExt cx="5849792" cy="2123658"/>
          </a:xfrm>
        </p:grpSpPr>
        <p:sp>
          <p:nvSpPr>
            <p:cNvPr id="10" name="Oval 9">
              <a:extLst>
                <a:ext uri="{FF2B5EF4-FFF2-40B4-BE49-F238E27FC236}">
                  <a16:creationId xmlns:a16="http://schemas.microsoft.com/office/drawing/2014/main" id="{97BA37F3-5A28-4B88-AA14-47DAD193241E}"/>
                </a:ext>
              </a:extLst>
            </p:cNvPr>
            <p:cNvSpPr/>
            <p:nvPr/>
          </p:nvSpPr>
          <p:spPr>
            <a:xfrm>
              <a:off x="7735887" y="841393"/>
              <a:ext cx="480906" cy="523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41A7AD-AE21-4357-B3D7-3D6603E48048}"/>
                </a:ext>
              </a:extLst>
            </p:cNvPr>
            <p:cNvSpPr txBox="1"/>
            <p:nvPr/>
          </p:nvSpPr>
          <p:spPr>
            <a:xfrm>
              <a:off x="6269397" y="729249"/>
              <a:ext cx="5849792" cy="2123658"/>
            </a:xfrm>
            <a:prstGeom prst="rect">
              <a:avLst/>
            </a:prstGeom>
            <a:noFill/>
          </p:spPr>
          <p:txBody>
            <a:bodyPr wrap="square">
              <a:spAutoFit/>
            </a:bodyPr>
            <a:lstStyle/>
            <a:p>
              <a:pPr algn="ctr"/>
              <a:r>
                <a:rPr lang="en-US" sz="4400" dirty="0">
                  <a:solidFill>
                    <a:schemeClr val="accent6"/>
                  </a:solidFill>
                  <a:latin typeface="Oswald Light" pitchFamily="2" charset="0"/>
                </a:rPr>
                <a:t>Supervised By</a:t>
              </a:r>
            </a:p>
            <a:p>
              <a:pPr algn="ctr"/>
              <a:r>
                <a:rPr lang="en-US" sz="4400" dirty="0">
                  <a:solidFill>
                    <a:schemeClr val="accent6"/>
                  </a:solidFill>
                  <a:latin typeface="Oswald Light" pitchFamily="2" charset="0"/>
                </a:rPr>
                <a:t>Dr. </a:t>
              </a:r>
              <a:r>
                <a:rPr lang="en-US" sz="4400" dirty="0" err="1">
                  <a:solidFill>
                    <a:schemeClr val="accent6"/>
                  </a:solidFill>
                  <a:latin typeface="Oswald Light" pitchFamily="2" charset="0"/>
                </a:rPr>
                <a:t>SabahSayed</a:t>
              </a:r>
              <a:r>
                <a:rPr lang="en-US" sz="4400" dirty="0">
                  <a:solidFill>
                    <a:schemeClr val="accent6"/>
                  </a:solidFill>
                  <a:latin typeface="Oswald Light" pitchFamily="2" charset="0"/>
                </a:rPr>
                <a:t> </a:t>
              </a:r>
            </a:p>
            <a:p>
              <a:pPr algn="ctr"/>
              <a:r>
                <a:rPr lang="en-US" sz="4400" dirty="0">
                  <a:solidFill>
                    <a:schemeClr val="accent6"/>
                  </a:solidFill>
                  <a:latin typeface="Oswald Light" pitchFamily="2" charset="0"/>
                </a:rPr>
                <a:t>TA. </a:t>
              </a:r>
              <a:r>
                <a:rPr lang="en-US" sz="4400" dirty="0" err="1">
                  <a:solidFill>
                    <a:schemeClr val="accent6"/>
                  </a:solidFill>
                  <a:latin typeface="Oswald Light" pitchFamily="2" charset="0"/>
                </a:rPr>
                <a:t>Menna</a:t>
              </a:r>
              <a:r>
                <a:rPr lang="en-US" sz="4400" dirty="0">
                  <a:solidFill>
                    <a:schemeClr val="accent6"/>
                  </a:solidFill>
                  <a:latin typeface="Oswald Light" pitchFamily="2" charset="0"/>
                </a:rPr>
                <a:t> Youssef</a:t>
              </a:r>
            </a:p>
          </p:txBody>
        </p:sp>
      </p:grpSp>
      <p:pic>
        <p:nvPicPr>
          <p:cNvPr id="2" name="Picture 1">
            <a:extLst>
              <a:ext uri="{FF2B5EF4-FFF2-40B4-BE49-F238E27FC236}">
                <a16:creationId xmlns:a16="http://schemas.microsoft.com/office/drawing/2014/main" id="{D4BB3A36-F985-524B-7939-2D98EED22AEE}"/>
              </a:ext>
            </a:extLst>
          </p:cNvPr>
          <p:cNvPicPr>
            <a:picLocks noChangeAspect="1"/>
          </p:cNvPicPr>
          <p:nvPr/>
        </p:nvPicPr>
        <p:blipFill>
          <a:blip r:embed="rId2"/>
          <a:stretch>
            <a:fillRect/>
          </a:stretch>
        </p:blipFill>
        <p:spPr>
          <a:xfrm>
            <a:off x="9024458" y="3899797"/>
            <a:ext cx="3206774" cy="2432515"/>
          </a:xfrm>
          <a:prstGeom prst="rect">
            <a:avLst/>
          </a:prstGeom>
        </p:spPr>
      </p:pic>
    </p:spTree>
    <p:extLst>
      <p:ext uri="{BB962C8B-B14F-4D97-AF65-F5344CB8AC3E}">
        <p14:creationId xmlns:p14="http://schemas.microsoft.com/office/powerpoint/2010/main" val="186351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2618849" y="5398827"/>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Get the data and preprocessing</a:t>
            </a:r>
          </a:p>
        </p:txBody>
      </p:sp>
      <p:sp>
        <p:nvSpPr>
          <p:cNvPr id="5" name="Freeform 4">
            <a:extLst>
              <a:ext uri="{FF2B5EF4-FFF2-40B4-BE49-F238E27FC236}">
                <a16:creationId xmlns:a16="http://schemas.microsoft.com/office/drawing/2014/main" id="{982B5646-41D5-D5C5-C861-6BFAE4DD33E9}"/>
              </a:ext>
            </a:extLst>
          </p:cNvPr>
          <p:cNvSpPr/>
          <p:nvPr/>
        </p:nvSpPr>
        <p:spPr>
          <a:xfrm>
            <a:off x="601932" y="1116942"/>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5">
            <a:extLst>
              <a:ext uri="{FF2B5EF4-FFF2-40B4-BE49-F238E27FC236}">
                <a16:creationId xmlns:a16="http://schemas.microsoft.com/office/drawing/2014/main" id="{8017E3A4-DCB3-C92A-ED73-81B7CB366534}"/>
              </a:ext>
            </a:extLst>
          </p:cNvPr>
          <p:cNvSpPr>
            <a:spLocks/>
          </p:cNvSpPr>
          <p:nvPr/>
        </p:nvSpPr>
        <p:spPr bwMode="auto">
          <a:xfrm rot="3391105">
            <a:off x="2626708" y="211169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28511" y="1431483"/>
            <a:ext cx="9006991" cy="738664"/>
          </a:xfrm>
          <a:prstGeom prst="rect">
            <a:avLst/>
          </a:prstGeom>
        </p:spPr>
        <p:txBody>
          <a:bodyPr wrap="square" lIns="0" tIns="0" rIns="0" bIns="0" rtlCol="0" anchor="t">
            <a:spAutoFit/>
          </a:bodyPr>
          <a:lstStyle/>
          <a:p>
            <a:r>
              <a:rPr lang="en-US" sz="1600" dirty="0">
                <a:latin typeface="Caladea Bold"/>
              </a:rPr>
              <a:t>The data we are using 5,863 X-Ray images (JPEG)and 2 categories (Pneumonia/Normal) in three folders test and Val and train and we will use only train folder will be around 5200 image do avoid problem of wrong labels .</a:t>
            </a:r>
          </a:p>
        </p:txBody>
      </p:sp>
      <p:sp>
        <p:nvSpPr>
          <p:cNvPr id="11" name="TextBox 5">
            <a:extLst>
              <a:ext uri="{FF2B5EF4-FFF2-40B4-BE49-F238E27FC236}">
                <a16:creationId xmlns:a16="http://schemas.microsoft.com/office/drawing/2014/main" id="{A8FC3DF7-67C5-FD68-63F6-ADDF81AD776C}"/>
              </a:ext>
            </a:extLst>
          </p:cNvPr>
          <p:cNvSpPr txBox="1"/>
          <p:nvPr/>
        </p:nvSpPr>
        <p:spPr>
          <a:xfrm>
            <a:off x="3028511" y="2170147"/>
            <a:ext cx="9006991" cy="246221"/>
          </a:xfrm>
          <a:prstGeom prst="rect">
            <a:avLst/>
          </a:prstGeom>
        </p:spPr>
        <p:txBody>
          <a:bodyPr wrap="square" lIns="0" tIns="0" rIns="0" bIns="0" rtlCol="0" anchor="t">
            <a:spAutoFit/>
          </a:bodyPr>
          <a:lstStyle/>
          <a:p>
            <a:r>
              <a:rPr lang="en-US" sz="1600" dirty="0">
                <a:latin typeface="Caladea Bold"/>
              </a:rPr>
              <a:t>The data is imbalanced as shown in figure 1 </a:t>
            </a:r>
          </a:p>
        </p:txBody>
      </p:sp>
      <p:sp>
        <p:nvSpPr>
          <p:cNvPr id="9" name="Freeform 95">
            <a:extLst>
              <a:ext uri="{FF2B5EF4-FFF2-40B4-BE49-F238E27FC236}">
                <a16:creationId xmlns:a16="http://schemas.microsoft.com/office/drawing/2014/main" id="{76121399-3B55-A2A7-CC5F-A46FA2E8652B}"/>
              </a:ext>
            </a:extLst>
          </p:cNvPr>
          <p:cNvSpPr>
            <a:spLocks/>
          </p:cNvSpPr>
          <p:nvPr/>
        </p:nvSpPr>
        <p:spPr bwMode="auto">
          <a:xfrm rot="3391105">
            <a:off x="2635454" y="2448268"/>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5">
            <a:extLst>
              <a:ext uri="{FF2B5EF4-FFF2-40B4-BE49-F238E27FC236}">
                <a16:creationId xmlns:a16="http://schemas.microsoft.com/office/drawing/2014/main" id="{E0B90055-062C-5DEF-889A-6D834777B29F}"/>
              </a:ext>
            </a:extLst>
          </p:cNvPr>
          <p:cNvSpPr txBox="1"/>
          <p:nvPr/>
        </p:nvSpPr>
        <p:spPr>
          <a:xfrm>
            <a:off x="3028511" y="2461414"/>
            <a:ext cx="9006991" cy="246221"/>
          </a:xfrm>
          <a:prstGeom prst="rect">
            <a:avLst/>
          </a:prstGeom>
        </p:spPr>
        <p:txBody>
          <a:bodyPr wrap="square" lIns="0" tIns="0" rIns="0" bIns="0" rtlCol="0" anchor="t">
            <a:spAutoFit/>
          </a:bodyPr>
          <a:lstStyle/>
          <a:p>
            <a:r>
              <a:rPr lang="en-US" sz="1600" dirty="0">
                <a:latin typeface="Caladea Bold"/>
              </a:rPr>
              <a:t>We will be resampling it to be balance as shown in figure 2</a:t>
            </a:r>
          </a:p>
        </p:txBody>
      </p:sp>
      <p:pic>
        <p:nvPicPr>
          <p:cNvPr id="16" name="Picture 15" descr="A graph of a number of blue and orange bars&#10;&#10;Description automatically generated">
            <a:extLst>
              <a:ext uri="{FF2B5EF4-FFF2-40B4-BE49-F238E27FC236}">
                <a16:creationId xmlns:a16="http://schemas.microsoft.com/office/drawing/2014/main" id="{848A2E96-AE65-C2E5-F6C2-5574617D602F}"/>
              </a:ext>
            </a:extLst>
          </p:cNvPr>
          <p:cNvPicPr>
            <a:picLocks noChangeAspect="1"/>
          </p:cNvPicPr>
          <p:nvPr/>
        </p:nvPicPr>
        <p:blipFill>
          <a:blip r:embed="rId4"/>
          <a:stretch>
            <a:fillRect/>
          </a:stretch>
        </p:blipFill>
        <p:spPr>
          <a:xfrm>
            <a:off x="4067397" y="3457754"/>
            <a:ext cx="3797794" cy="2828701"/>
          </a:xfrm>
          <a:prstGeom prst="rect">
            <a:avLst/>
          </a:prstGeom>
        </p:spPr>
      </p:pic>
      <p:pic>
        <p:nvPicPr>
          <p:cNvPr id="18" name="Picture 17" descr="A blue and orange rectangular bars&#10;&#10;Description automatically generated">
            <a:extLst>
              <a:ext uri="{FF2B5EF4-FFF2-40B4-BE49-F238E27FC236}">
                <a16:creationId xmlns:a16="http://schemas.microsoft.com/office/drawing/2014/main" id="{02DFB05E-2200-2DEA-D18C-6FD22D8AA558}"/>
              </a:ext>
            </a:extLst>
          </p:cNvPr>
          <p:cNvPicPr>
            <a:picLocks noChangeAspect="1"/>
          </p:cNvPicPr>
          <p:nvPr/>
        </p:nvPicPr>
        <p:blipFill>
          <a:blip r:embed="rId5"/>
          <a:stretch>
            <a:fillRect/>
          </a:stretch>
        </p:blipFill>
        <p:spPr>
          <a:xfrm>
            <a:off x="8392932" y="3463147"/>
            <a:ext cx="3797794" cy="2868393"/>
          </a:xfrm>
          <a:prstGeom prst="rect">
            <a:avLst/>
          </a:prstGeom>
        </p:spPr>
      </p:pic>
      <p:sp>
        <p:nvSpPr>
          <p:cNvPr id="19" name="TextBox 5">
            <a:extLst>
              <a:ext uri="{FF2B5EF4-FFF2-40B4-BE49-F238E27FC236}">
                <a16:creationId xmlns:a16="http://schemas.microsoft.com/office/drawing/2014/main" id="{84581C09-5539-D679-5EDA-D85E84C9CB43}"/>
              </a:ext>
            </a:extLst>
          </p:cNvPr>
          <p:cNvSpPr txBox="1"/>
          <p:nvPr/>
        </p:nvSpPr>
        <p:spPr>
          <a:xfrm>
            <a:off x="5107301" y="6240793"/>
            <a:ext cx="1933246" cy="246221"/>
          </a:xfrm>
          <a:prstGeom prst="rect">
            <a:avLst/>
          </a:prstGeom>
        </p:spPr>
        <p:txBody>
          <a:bodyPr wrap="square" lIns="0" tIns="0" rIns="0" bIns="0" rtlCol="0" anchor="t">
            <a:spAutoFit/>
          </a:bodyPr>
          <a:lstStyle/>
          <a:p>
            <a:pPr algn="ctr"/>
            <a:r>
              <a:rPr lang="en-US" sz="1600" b="1" dirty="0">
                <a:latin typeface="Caladea Bold"/>
              </a:rPr>
              <a:t>Figure 1</a:t>
            </a:r>
          </a:p>
        </p:txBody>
      </p:sp>
      <p:sp>
        <p:nvSpPr>
          <p:cNvPr id="21" name="TextBox 20">
            <a:extLst>
              <a:ext uri="{FF2B5EF4-FFF2-40B4-BE49-F238E27FC236}">
                <a16:creationId xmlns:a16="http://schemas.microsoft.com/office/drawing/2014/main" id="{94782798-6022-DA94-267F-62523A2EF25B}"/>
              </a:ext>
            </a:extLst>
          </p:cNvPr>
          <p:cNvSpPr txBox="1"/>
          <p:nvPr/>
        </p:nvSpPr>
        <p:spPr>
          <a:xfrm>
            <a:off x="7304417" y="6291093"/>
            <a:ext cx="6603520" cy="369332"/>
          </a:xfrm>
          <a:prstGeom prst="rect">
            <a:avLst/>
          </a:prstGeom>
          <a:noFill/>
        </p:spPr>
        <p:txBody>
          <a:bodyPr wrap="square">
            <a:spAutoFit/>
          </a:bodyPr>
          <a:lstStyle/>
          <a:p>
            <a:pPr algn="ctr"/>
            <a:r>
              <a:rPr lang="en-US" sz="1800" b="1" dirty="0">
                <a:latin typeface="Caladea Bold"/>
              </a:rPr>
              <a:t>Figure 2</a:t>
            </a:r>
          </a:p>
        </p:txBody>
      </p:sp>
      <p:sp>
        <p:nvSpPr>
          <p:cNvPr id="22" name="Freeform 95">
            <a:extLst>
              <a:ext uri="{FF2B5EF4-FFF2-40B4-BE49-F238E27FC236}">
                <a16:creationId xmlns:a16="http://schemas.microsoft.com/office/drawing/2014/main" id="{924AC4AE-96F7-8756-9F34-47BAA85BEB50}"/>
              </a:ext>
            </a:extLst>
          </p:cNvPr>
          <p:cNvSpPr>
            <a:spLocks/>
          </p:cNvSpPr>
          <p:nvPr/>
        </p:nvSpPr>
        <p:spPr bwMode="auto">
          <a:xfrm rot="3391105">
            <a:off x="2632927" y="2759248"/>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5">
            <a:extLst>
              <a:ext uri="{FF2B5EF4-FFF2-40B4-BE49-F238E27FC236}">
                <a16:creationId xmlns:a16="http://schemas.microsoft.com/office/drawing/2014/main" id="{23B62BAF-2B5A-24B1-10BC-BEFEBE493CE6}"/>
              </a:ext>
            </a:extLst>
          </p:cNvPr>
          <p:cNvSpPr txBox="1"/>
          <p:nvPr/>
        </p:nvSpPr>
        <p:spPr>
          <a:xfrm>
            <a:off x="3028510" y="2731822"/>
            <a:ext cx="9006991" cy="246221"/>
          </a:xfrm>
          <a:prstGeom prst="rect">
            <a:avLst/>
          </a:prstGeom>
        </p:spPr>
        <p:txBody>
          <a:bodyPr wrap="square" lIns="0" tIns="0" rIns="0" bIns="0" rtlCol="0" anchor="t">
            <a:spAutoFit/>
          </a:bodyPr>
          <a:lstStyle/>
          <a:p>
            <a:r>
              <a:rPr lang="en-US" sz="1600" dirty="0">
                <a:latin typeface="Caladea Bold"/>
              </a:rPr>
              <a:t>We will split data into 80% train and 12% validation and 8% test</a:t>
            </a:r>
          </a:p>
        </p:txBody>
      </p:sp>
      <p:sp>
        <p:nvSpPr>
          <p:cNvPr id="24" name="TextBox 5">
            <a:extLst>
              <a:ext uri="{FF2B5EF4-FFF2-40B4-BE49-F238E27FC236}">
                <a16:creationId xmlns:a16="http://schemas.microsoft.com/office/drawing/2014/main" id="{11316169-FAC6-8B49-7B45-33515B7C81B9}"/>
              </a:ext>
            </a:extLst>
          </p:cNvPr>
          <p:cNvSpPr txBox="1"/>
          <p:nvPr/>
        </p:nvSpPr>
        <p:spPr>
          <a:xfrm>
            <a:off x="3028511" y="3044641"/>
            <a:ext cx="9006991" cy="246221"/>
          </a:xfrm>
          <a:prstGeom prst="rect">
            <a:avLst/>
          </a:prstGeom>
        </p:spPr>
        <p:txBody>
          <a:bodyPr wrap="square" lIns="0" tIns="0" rIns="0" bIns="0" rtlCol="0" anchor="t">
            <a:spAutoFit/>
          </a:bodyPr>
          <a:lstStyle/>
          <a:p>
            <a:r>
              <a:rPr lang="en-US" sz="1600" dirty="0">
                <a:latin typeface="Caladea Bold"/>
              </a:rPr>
              <a:t>Data augmentation used for generalization like rotation and width, height shifting </a:t>
            </a:r>
          </a:p>
        </p:txBody>
      </p:sp>
      <p:sp>
        <p:nvSpPr>
          <p:cNvPr id="25" name="Freeform 95">
            <a:extLst>
              <a:ext uri="{FF2B5EF4-FFF2-40B4-BE49-F238E27FC236}">
                <a16:creationId xmlns:a16="http://schemas.microsoft.com/office/drawing/2014/main" id="{CF585FC5-5145-C006-9104-6D6D963323B4}"/>
              </a:ext>
            </a:extLst>
          </p:cNvPr>
          <p:cNvSpPr>
            <a:spLocks/>
          </p:cNvSpPr>
          <p:nvPr/>
        </p:nvSpPr>
        <p:spPr bwMode="auto">
          <a:xfrm rot="3391105">
            <a:off x="2626706" y="3088222"/>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17" name="Chart 16">
            <a:extLst>
              <a:ext uri="{FF2B5EF4-FFF2-40B4-BE49-F238E27FC236}">
                <a16:creationId xmlns:a16="http://schemas.microsoft.com/office/drawing/2014/main" id="{DAD07E9C-723D-930A-538A-CE47D7F8C3DD}"/>
              </a:ext>
            </a:extLst>
          </p:cNvPr>
          <p:cNvGraphicFramePr/>
          <p:nvPr>
            <p:extLst>
              <p:ext uri="{D42A27DB-BD31-4B8C-83A1-F6EECF244321}">
                <p14:modId xmlns:p14="http://schemas.microsoft.com/office/powerpoint/2010/main" val="3501375732"/>
              </p:ext>
            </p:extLst>
          </p:nvPr>
        </p:nvGraphicFramePr>
        <p:xfrm>
          <a:off x="-1324103" y="785227"/>
          <a:ext cx="5127630" cy="278787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6911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2394042" y="5461080"/>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382977" y="3688935"/>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134741" y="5094803"/>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906330" y="2079173"/>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Methods and call backs for models</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5" name="Rectangle 24">
            <a:extLst>
              <a:ext uri="{FF2B5EF4-FFF2-40B4-BE49-F238E27FC236}">
                <a16:creationId xmlns:a16="http://schemas.microsoft.com/office/drawing/2014/main" id="{6E19C10C-5DFD-A4C5-407B-253C4B6B81B7}"/>
              </a:ext>
            </a:extLst>
          </p:cNvPr>
          <p:cNvSpPr/>
          <p:nvPr/>
        </p:nvSpPr>
        <p:spPr>
          <a:xfrm>
            <a:off x="453198" y="1902435"/>
            <a:ext cx="2482247" cy="310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902D02-00B8-4017-3FE7-9761C1E059D0}"/>
              </a:ext>
            </a:extLst>
          </p:cNvPr>
          <p:cNvSpPr/>
          <p:nvPr/>
        </p:nvSpPr>
        <p:spPr>
          <a:xfrm>
            <a:off x="3051268" y="1581778"/>
            <a:ext cx="2482247" cy="342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D46BE7-54A5-43A9-ACCE-75175731485F}"/>
              </a:ext>
            </a:extLst>
          </p:cNvPr>
          <p:cNvSpPr/>
          <p:nvPr/>
        </p:nvSpPr>
        <p:spPr>
          <a:xfrm>
            <a:off x="5649338" y="2068306"/>
            <a:ext cx="2482247" cy="29410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A5783AA-D194-F8CF-2C54-5A02704BC5B3}"/>
              </a:ext>
            </a:extLst>
          </p:cNvPr>
          <p:cNvSpPr txBox="1"/>
          <p:nvPr/>
        </p:nvSpPr>
        <p:spPr>
          <a:xfrm>
            <a:off x="823467" y="3126217"/>
            <a:ext cx="1744429"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Early stop</a:t>
            </a:r>
          </a:p>
        </p:txBody>
      </p:sp>
      <p:sp>
        <p:nvSpPr>
          <p:cNvPr id="35" name="TextBox 34">
            <a:extLst>
              <a:ext uri="{FF2B5EF4-FFF2-40B4-BE49-F238E27FC236}">
                <a16:creationId xmlns:a16="http://schemas.microsoft.com/office/drawing/2014/main" id="{AFDA189E-BA35-FD6A-1E12-7B0E9138C098}"/>
              </a:ext>
            </a:extLst>
          </p:cNvPr>
          <p:cNvSpPr txBox="1"/>
          <p:nvPr/>
        </p:nvSpPr>
        <p:spPr>
          <a:xfrm>
            <a:off x="3351431" y="2614483"/>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Checkpoint</a:t>
            </a:r>
          </a:p>
        </p:txBody>
      </p:sp>
      <p:sp>
        <p:nvSpPr>
          <p:cNvPr id="36" name="TextBox 35">
            <a:extLst>
              <a:ext uri="{FF2B5EF4-FFF2-40B4-BE49-F238E27FC236}">
                <a16:creationId xmlns:a16="http://schemas.microsoft.com/office/drawing/2014/main" id="{918705E1-7968-DCA1-B0DB-1605A11DB386}"/>
              </a:ext>
            </a:extLst>
          </p:cNvPr>
          <p:cNvSpPr txBox="1"/>
          <p:nvPr/>
        </p:nvSpPr>
        <p:spPr>
          <a:xfrm>
            <a:off x="5949501" y="3117878"/>
            <a:ext cx="1881921" cy="651397"/>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Reduce learning rate on plateau</a:t>
            </a:r>
          </a:p>
        </p:txBody>
      </p:sp>
      <p:sp>
        <p:nvSpPr>
          <p:cNvPr id="37" name="Rectangle 36">
            <a:extLst>
              <a:ext uri="{FF2B5EF4-FFF2-40B4-BE49-F238E27FC236}">
                <a16:creationId xmlns:a16="http://schemas.microsoft.com/office/drawing/2014/main" id="{A95E179E-9E81-F768-D1D8-60B2BF2A7050}"/>
              </a:ext>
            </a:extLst>
          </p:cNvPr>
          <p:cNvSpPr/>
          <p:nvPr/>
        </p:nvSpPr>
        <p:spPr>
          <a:xfrm>
            <a:off x="8189496" y="2337812"/>
            <a:ext cx="1881922" cy="2640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5430CE9-B827-3262-66A1-DDBA53FDA430}"/>
              </a:ext>
            </a:extLst>
          </p:cNvPr>
          <p:cNvSpPr txBox="1"/>
          <p:nvPr/>
        </p:nvSpPr>
        <p:spPr>
          <a:xfrm>
            <a:off x="8203142" y="3228275"/>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Drop out</a:t>
            </a:r>
          </a:p>
        </p:txBody>
      </p:sp>
      <p:sp>
        <p:nvSpPr>
          <p:cNvPr id="42" name="TextBox 41">
            <a:extLst>
              <a:ext uri="{FF2B5EF4-FFF2-40B4-BE49-F238E27FC236}">
                <a16:creationId xmlns:a16="http://schemas.microsoft.com/office/drawing/2014/main" id="{546615AD-CC1A-55F7-200F-01DC1CBA588A}"/>
              </a:ext>
            </a:extLst>
          </p:cNvPr>
          <p:cNvSpPr txBox="1"/>
          <p:nvPr/>
        </p:nvSpPr>
        <p:spPr>
          <a:xfrm>
            <a:off x="8255232" y="3979011"/>
            <a:ext cx="1750450" cy="716415"/>
          </a:xfrm>
          <a:prstGeom prst="rect">
            <a:avLst/>
          </a:prstGeom>
          <a:noFill/>
        </p:spPr>
        <p:txBody>
          <a:bodyPr wrap="square" rtlCol="0" anchor="ctr">
            <a:spAutoFit/>
          </a:bodyPr>
          <a:lstStyle/>
          <a:p>
            <a:pPr algn="ctr">
              <a:lnSpc>
                <a:spcPts val="17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to avoid over fitting by making neurons off and we used 0.5 for the dropout </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63426181-32D3-E37D-5FC3-E3F8D3A152E2}"/>
              </a:ext>
            </a:extLst>
          </p:cNvPr>
          <p:cNvSpPr txBox="1"/>
          <p:nvPr/>
        </p:nvSpPr>
        <p:spPr>
          <a:xfrm>
            <a:off x="5889684" y="3762963"/>
            <a:ext cx="2001556" cy="786947"/>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Reducing learning rate if the model didn’t improved for 5 epochs it  will reduce by factor 0.8</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7462063E-453F-0B94-FDD3-3F75064FDC4F}"/>
              </a:ext>
            </a:extLst>
          </p:cNvPr>
          <p:cNvSpPr txBox="1"/>
          <p:nvPr/>
        </p:nvSpPr>
        <p:spPr>
          <a:xfrm>
            <a:off x="592305" y="3819787"/>
            <a:ext cx="2201712" cy="786947"/>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with patience =5 to stop model if the </a:t>
            </a:r>
            <a:r>
              <a:rPr lang="en-GB" sz="900" dirty="0" err="1">
                <a:solidFill>
                  <a:schemeClr val="bg1"/>
                </a:solidFill>
                <a:latin typeface="Lato" panose="020F0502020204030203" pitchFamily="34" charset="0"/>
                <a:ea typeface="Open Sans" panose="020B0606030504020204" pitchFamily="34" charset="0"/>
                <a:cs typeface="Open Sans" panose="020B0606030504020204" pitchFamily="34" charset="0"/>
              </a:rPr>
              <a:t>val</a:t>
            </a: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 loss didn’t increased after 5 epochs</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BB4AFE00-6252-9D39-C224-1680B799D935}"/>
              </a:ext>
            </a:extLst>
          </p:cNvPr>
          <p:cNvSpPr txBox="1"/>
          <p:nvPr/>
        </p:nvSpPr>
        <p:spPr>
          <a:xfrm>
            <a:off x="3191536" y="3547373"/>
            <a:ext cx="2201712" cy="543290"/>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Used to save weights of the lowest model validation lost</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986A6760-8FFE-0B3C-F275-FFD0D706D92E}"/>
              </a:ext>
            </a:extLst>
          </p:cNvPr>
          <p:cNvSpPr/>
          <p:nvPr/>
        </p:nvSpPr>
        <p:spPr>
          <a:xfrm>
            <a:off x="10142974" y="2068306"/>
            <a:ext cx="1881922" cy="29410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B382572-19E3-447F-F028-C80359C7594D}"/>
              </a:ext>
            </a:extLst>
          </p:cNvPr>
          <p:cNvSpPr txBox="1"/>
          <p:nvPr/>
        </p:nvSpPr>
        <p:spPr>
          <a:xfrm>
            <a:off x="10156620" y="2835466"/>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Adamax</a:t>
            </a:r>
          </a:p>
        </p:txBody>
      </p:sp>
      <p:sp>
        <p:nvSpPr>
          <p:cNvPr id="51" name="TextBox 50">
            <a:extLst>
              <a:ext uri="{FF2B5EF4-FFF2-40B4-BE49-F238E27FC236}">
                <a16:creationId xmlns:a16="http://schemas.microsoft.com/office/drawing/2014/main" id="{9D486B3E-21E1-D1A2-DD35-8B1C07A20AD4}"/>
              </a:ext>
            </a:extLst>
          </p:cNvPr>
          <p:cNvSpPr txBox="1"/>
          <p:nvPr/>
        </p:nvSpPr>
        <p:spPr>
          <a:xfrm>
            <a:off x="10222355" y="3310851"/>
            <a:ext cx="1750450" cy="1588448"/>
          </a:xfrm>
          <a:prstGeom prst="rect">
            <a:avLst/>
          </a:prstGeom>
          <a:noFill/>
        </p:spPr>
        <p:txBody>
          <a:bodyPr wrap="square" rtlCol="0" anchor="ctr">
            <a:spAutoFit/>
          </a:bodyPr>
          <a:lstStyle/>
          <a:p>
            <a:pPr algn="ctr">
              <a:lnSpc>
                <a:spcPts val="17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AdaMax is an optimization algorithm, which is a variant of the Adam optimization algorithm that is designed to converge faster than the classical stochastic gradient descent (SGD) method.</a:t>
            </a:r>
          </a:p>
        </p:txBody>
      </p:sp>
    </p:spTree>
    <p:extLst>
      <p:ext uri="{BB962C8B-B14F-4D97-AF65-F5344CB8AC3E}">
        <p14:creationId xmlns:p14="http://schemas.microsoft.com/office/powerpoint/2010/main" val="1212491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Models' architecture and technique used for this problem</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461080"/>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5094803"/>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906330" y="2079173"/>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8852EF59-09C2-077F-1035-C51DB509A05C}"/>
              </a:ext>
            </a:extLst>
          </p:cNvPr>
          <p:cNvSpPr/>
          <p:nvPr/>
        </p:nvSpPr>
        <p:spPr>
          <a:xfrm>
            <a:off x="453198" y="1902435"/>
            <a:ext cx="2482247" cy="310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210FCF-99C6-EF13-F10C-A407BC764079}"/>
              </a:ext>
            </a:extLst>
          </p:cNvPr>
          <p:cNvSpPr/>
          <p:nvPr/>
        </p:nvSpPr>
        <p:spPr>
          <a:xfrm>
            <a:off x="3051268" y="1581778"/>
            <a:ext cx="2482247" cy="342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A0CABB-E772-22BF-74C6-07F0EBA4F4FE}"/>
              </a:ext>
            </a:extLst>
          </p:cNvPr>
          <p:cNvSpPr/>
          <p:nvPr/>
        </p:nvSpPr>
        <p:spPr>
          <a:xfrm>
            <a:off x="5649338" y="2068306"/>
            <a:ext cx="2482247" cy="29410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D0C5BC-91C6-1518-C6EB-97D3824426B2}"/>
              </a:ext>
            </a:extLst>
          </p:cNvPr>
          <p:cNvSpPr txBox="1"/>
          <p:nvPr/>
        </p:nvSpPr>
        <p:spPr>
          <a:xfrm>
            <a:off x="823467" y="3126217"/>
            <a:ext cx="1744429"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VGG16</a:t>
            </a:r>
          </a:p>
        </p:txBody>
      </p:sp>
      <p:sp>
        <p:nvSpPr>
          <p:cNvPr id="16" name="TextBox 15">
            <a:extLst>
              <a:ext uri="{FF2B5EF4-FFF2-40B4-BE49-F238E27FC236}">
                <a16:creationId xmlns:a16="http://schemas.microsoft.com/office/drawing/2014/main" id="{0F1494D4-2364-0A50-E996-6E712EF9378B}"/>
              </a:ext>
            </a:extLst>
          </p:cNvPr>
          <p:cNvSpPr txBox="1"/>
          <p:nvPr/>
        </p:nvSpPr>
        <p:spPr>
          <a:xfrm>
            <a:off x="3351431" y="3069878"/>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Resnet50</a:t>
            </a:r>
          </a:p>
        </p:txBody>
      </p:sp>
      <p:sp>
        <p:nvSpPr>
          <p:cNvPr id="17" name="TextBox 16">
            <a:extLst>
              <a:ext uri="{FF2B5EF4-FFF2-40B4-BE49-F238E27FC236}">
                <a16:creationId xmlns:a16="http://schemas.microsoft.com/office/drawing/2014/main" id="{060A55B9-80F1-487E-85D0-E1EB90D1E50A}"/>
              </a:ext>
            </a:extLst>
          </p:cNvPr>
          <p:cNvSpPr txBox="1"/>
          <p:nvPr/>
        </p:nvSpPr>
        <p:spPr>
          <a:xfrm>
            <a:off x="5949501" y="3017652"/>
            <a:ext cx="1881921" cy="651397"/>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E net (proposed model)</a:t>
            </a:r>
          </a:p>
        </p:txBody>
      </p:sp>
      <p:sp>
        <p:nvSpPr>
          <p:cNvPr id="18" name="Rectangle 17">
            <a:extLst>
              <a:ext uri="{FF2B5EF4-FFF2-40B4-BE49-F238E27FC236}">
                <a16:creationId xmlns:a16="http://schemas.microsoft.com/office/drawing/2014/main" id="{DBB55783-62A2-55DE-3063-69882C4F38FE}"/>
              </a:ext>
            </a:extLst>
          </p:cNvPr>
          <p:cNvSpPr/>
          <p:nvPr/>
        </p:nvSpPr>
        <p:spPr>
          <a:xfrm>
            <a:off x="8189496" y="2337812"/>
            <a:ext cx="2482246" cy="2640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7BCD12B-3130-C51D-71CC-F6E7433A15DC}"/>
              </a:ext>
            </a:extLst>
          </p:cNvPr>
          <p:cNvSpPr txBox="1"/>
          <p:nvPr/>
        </p:nvSpPr>
        <p:spPr>
          <a:xfrm>
            <a:off x="8558479" y="3069878"/>
            <a:ext cx="1881921" cy="369268"/>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Lime</a:t>
            </a:r>
          </a:p>
        </p:txBody>
      </p:sp>
      <p:sp>
        <p:nvSpPr>
          <p:cNvPr id="20" name="TextBox 19">
            <a:extLst>
              <a:ext uri="{FF2B5EF4-FFF2-40B4-BE49-F238E27FC236}">
                <a16:creationId xmlns:a16="http://schemas.microsoft.com/office/drawing/2014/main" id="{926A3334-B6D7-4C15-9E1C-B0F4F5B6D4BD}"/>
              </a:ext>
            </a:extLst>
          </p:cNvPr>
          <p:cNvSpPr txBox="1"/>
          <p:nvPr/>
        </p:nvSpPr>
        <p:spPr>
          <a:xfrm>
            <a:off x="8624215" y="3544955"/>
            <a:ext cx="1750450" cy="1152431"/>
          </a:xfrm>
          <a:prstGeom prst="rect">
            <a:avLst/>
          </a:prstGeom>
          <a:noFill/>
        </p:spPr>
        <p:txBody>
          <a:bodyPr wrap="square" rtlCol="0" anchor="ctr">
            <a:spAutoFit/>
          </a:bodyPr>
          <a:lstStyle/>
          <a:p>
            <a:pPr algn="ctr">
              <a:lnSpc>
                <a:spcPts val="17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a technique for explaining the predictions of black box machine learning models in a way that is easy to understand and interpret.</a:t>
            </a:r>
          </a:p>
        </p:txBody>
      </p:sp>
      <p:sp>
        <p:nvSpPr>
          <p:cNvPr id="21" name="TextBox 20">
            <a:extLst>
              <a:ext uri="{FF2B5EF4-FFF2-40B4-BE49-F238E27FC236}">
                <a16:creationId xmlns:a16="http://schemas.microsoft.com/office/drawing/2014/main" id="{D4AADBBA-9483-E9D8-D987-7B118D97C26E}"/>
              </a:ext>
            </a:extLst>
          </p:cNvPr>
          <p:cNvSpPr txBox="1"/>
          <p:nvPr/>
        </p:nvSpPr>
        <p:spPr>
          <a:xfrm>
            <a:off x="5701753" y="3495485"/>
            <a:ext cx="2357724" cy="1761572"/>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Efficient Net uses a novel compound scaling method that uniformly scales the depth, width, and resolution of the network. This allows it to achieve state-of-the-art accuracy with significantly fewer parameters and computations than other popular models</a:t>
            </a:r>
          </a:p>
        </p:txBody>
      </p:sp>
      <p:sp>
        <p:nvSpPr>
          <p:cNvPr id="22" name="TextBox 21">
            <a:extLst>
              <a:ext uri="{FF2B5EF4-FFF2-40B4-BE49-F238E27FC236}">
                <a16:creationId xmlns:a16="http://schemas.microsoft.com/office/drawing/2014/main" id="{3213CD78-2E07-7E6A-5571-D2CBB94EB02B}"/>
              </a:ext>
            </a:extLst>
          </p:cNvPr>
          <p:cNvSpPr txBox="1"/>
          <p:nvPr/>
        </p:nvSpPr>
        <p:spPr>
          <a:xfrm>
            <a:off x="592305" y="3454303"/>
            <a:ext cx="2201712" cy="1517916"/>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The model consists of 13 convolutional layers and three fully connected layers, and it has a large number of weight parameters, close to 550MB in size, leading to the model being relatively large</a:t>
            </a:r>
          </a:p>
        </p:txBody>
      </p:sp>
      <p:sp>
        <p:nvSpPr>
          <p:cNvPr id="23" name="TextBox 22">
            <a:extLst>
              <a:ext uri="{FF2B5EF4-FFF2-40B4-BE49-F238E27FC236}">
                <a16:creationId xmlns:a16="http://schemas.microsoft.com/office/drawing/2014/main" id="{7D0D34CE-F7E1-A5C9-1DAE-79D3AD543A78}"/>
              </a:ext>
            </a:extLst>
          </p:cNvPr>
          <p:cNvSpPr txBox="1"/>
          <p:nvPr/>
        </p:nvSpPr>
        <p:spPr>
          <a:xfrm>
            <a:off x="3206217" y="3874556"/>
            <a:ext cx="2201712" cy="786947"/>
          </a:xfrm>
          <a:prstGeom prst="rect">
            <a:avLst/>
          </a:prstGeom>
          <a:noFill/>
        </p:spPr>
        <p:txBody>
          <a:bodyPr wrap="square" rtlCol="0" anchor="ctr">
            <a:spAutoFit/>
          </a:bodyPr>
          <a:lstStyle/>
          <a:p>
            <a:pPr algn="ctr">
              <a:lnSpc>
                <a:spcPts val="1900"/>
              </a:lnSpc>
            </a:pP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The model has 48 convolutional layers, one max pool layer, and </a:t>
            </a:r>
            <a:r>
              <a:rPr lang="en-US" sz="900" dirty="0" err="1">
                <a:solidFill>
                  <a:schemeClr val="bg1"/>
                </a:solidFill>
                <a:latin typeface="Lato" panose="020F0502020204030203" pitchFamily="34" charset="0"/>
                <a:ea typeface="Open Sans" panose="020B0606030504020204" pitchFamily="34" charset="0"/>
                <a:cs typeface="Open Sans" panose="020B0606030504020204" pitchFamily="34" charset="0"/>
              </a:rPr>
              <a:t>oneaverage</a:t>
            </a:r>
            <a:r>
              <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rPr>
              <a:t> pool layer.</a:t>
            </a:r>
          </a:p>
        </p:txBody>
      </p:sp>
      <p:pic>
        <p:nvPicPr>
          <p:cNvPr id="28" name="Picture 27" descr="A diagram of a box with numbers and symbols&#10;&#10;Description automatically generated">
            <a:extLst>
              <a:ext uri="{FF2B5EF4-FFF2-40B4-BE49-F238E27FC236}">
                <a16:creationId xmlns:a16="http://schemas.microsoft.com/office/drawing/2014/main" id="{72810C26-E47C-0461-F836-6C8C7A99475A}"/>
              </a:ext>
            </a:extLst>
          </p:cNvPr>
          <p:cNvPicPr>
            <a:picLocks noChangeAspect="1"/>
          </p:cNvPicPr>
          <p:nvPr/>
        </p:nvPicPr>
        <p:blipFill>
          <a:blip r:embed="rId3"/>
          <a:stretch>
            <a:fillRect/>
          </a:stretch>
        </p:blipFill>
        <p:spPr>
          <a:xfrm>
            <a:off x="453198" y="1581779"/>
            <a:ext cx="2482247" cy="1536100"/>
          </a:xfrm>
          <a:prstGeom prst="rect">
            <a:avLst/>
          </a:prstGeom>
        </p:spPr>
      </p:pic>
      <p:pic>
        <p:nvPicPr>
          <p:cNvPr id="30" name="Picture 29" descr="A group of blue rectangular objects with black text&#10;&#10;Description automatically generated">
            <a:extLst>
              <a:ext uri="{FF2B5EF4-FFF2-40B4-BE49-F238E27FC236}">
                <a16:creationId xmlns:a16="http://schemas.microsoft.com/office/drawing/2014/main" id="{F86743F7-02A8-A222-DFFC-FEA0C03DFC41}"/>
              </a:ext>
            </a:extLst>
          </p:cNvPr>
          <p:cNvPicPr>
            <a:picLocks noChangeAspect="1"/>
          </p:cNvPicPr>
          <p:nvPr/>
        </p:nvPicPr>
        <p:blipFill>
          <a:blip r:embed="rId4"/>
          <a:stretch>
            <a:fillRect/>
          </a:stretch>
        </p:blipFill>
        <p:spPr>
          <a:xfrm>
            <a:off x="3051268" y="1581779"/>
            <a:ext cx="2482247" cy="1544437"/>
          </a:xfrm>
          <a:prstGeom prst="rect">
            <a:avLst/>
          </a:prstGeom>
        </p:spPr>
      </p:pic>
      <p:pic>
        <p:nvPicPr>
          <p:cNvPr id="32" name="Picture 31" descr="A diagram of different colored lines&#10;&#10;Description automatically generated">
            <a:extLst>
              <a:ext uri="{FF2B5EF4-FFF2-40B4-BE49-F238E27FC236}">
                <a16:creationId xmlns:a16="http://schemas.microsoft.com/office/drawing/2014/main" id="{061220D7-4E0C-EDF7-14E7-7F344B8718F3}"/>
              </a:ext>
            </a:extLst>
          </p:cNvPr>
          <p:cNvPicPr>
            <a:picLocks noChangeAspect="1"/>
          </p:cNvPicPr>
          <p:nvPr/>
        </p:nvPicPr>
        <p:blipFill>
          <a:blip r:embed="rId5"/>
          <a:stretch>
            <a:fillRect/>
          </a:stretch>
        </p:blipFill>
        <p:spPr>
          <a:xfrm>
            <a:off x="5659483" y="1581779"/>
            <a:ext cx="2482246" cy="1488099"/>
          </a:xfrm>
          <a:prstGeom prst="rect">
            <a:avLst/>
          </a:prstGeom>
        </p:spPr>
      </p:pic>
      <p:pic>
        <p:nvPicPr>
          <p:cNvPr id="34" name="Picture 33" descr="A diagram of a complex and complex&#10;&#10;Description automatically generated">
            <a:extLst>
              <a:ext uri="{FF2B5EF4-FFF2-40B4-BE49-F238E27FC236}">
                <a16:creationId xmlns:a16="http://schemas.microsoft.com/office/drawing/2014/main" id="{01D1309B-051F-F0CF-1F0B-CE02C8075F33}"/>
              </a:ext>
            </a:extLst>
          </p:cNvPr>
          <p:cNvPicPr>
            <a:picLocks noChangeAspect="1"/>
          </p:cNvPicPr>
          <p:nvPr/>
        </p:nvPicPr>
        <p:blipFill>
          <a:blip r:embed="rId6"/>
          <a:stretch>
            <a:fillRect/>
          </a:stretch>
        </p:blipFill>
        <p:spPr>
          <a:xfrm>
            <a:off x="8189496" y="1581777"/>
            <a:ext cx="2482246" cy="1488099"/>
          </a:xfrm>
          <a:prstGeom prst="rect">
            <a:avLst/>
          </a:prstGeom>
        </p:spPr>
      </p:pic>
    </p:spTree>
    <p:extLst>
      <p:ext uri="{BB962C8B-B14F-4D97-AF65-F5344CB8AC3E}">
        <p14:creationId xmlns:p14="http://schemas.microsoft.com/office/powerpoint/2010/main" val="67148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Results of the models </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26707" y="167952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5">
            <a:extLst>
              <a:ext uri="{FF2B5EF4-FFF2-40B4-BE49-F238E27FC236}">
                <a16:creationId xmlns:a16="http://schemas.microsoft.com/office/drawing/2014/main" id="{8017E3A4-DCB3-C92A-ED73-81B7CB366534}"/>
              </a:ext>
            </a:extLst>
          </p:cNvPr>
          <p:cNvSpPr>
            <a:spLocks/>
          </p:cNvSpPr>
          <p:nvPr/>
        </p:nvSpPr>
        <p:spPr bwMode="auto">
          <a:xfrm rot="3391105">
            <a:off x="2607154" y="227508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13374" y="1683314"/>
            <a:ext cx="9006991" cy="492443"/>
          </a:xfrm>
          <a:prstGeom prst="rect">
            <a:avLst/>
          </a:prstGeom>
        </p:spPr>
        <p:txBody>
          <a:bodyPr wrap="square" lIns="0" tIns="0" rIns="0" bIns="0" rtlCol="0" anchor="t">
            <a:spAutoFit/>
          </a:bodyPr>
          <a:lstStyle/>
          <a:p>
            <a:r>
              <a:rPr lang="en-US" sz="1600" dirty="0">
                <a:latin typeface="Caladea Bold"/>
              </a:rPr>
              <a:t>After we trained the three models, we found out that the best model is efficient net version B4 this gives us around 98.1 accuracy</a:t>
            </a:r>
          </a:p>
        </p:txBody>
      </p:sp>
      <p:sp>
        <p:nvSpPr>
          <p:cNvPr id="11" name="TextBox 5">
            <a:extLst>
              <a:ext uri="{FF2B5EF4-FFF2-40B4-BE49-F238E27FC236}">
                <a16:creationId xmlns:a16="http://schemas.microsoft.com/office/drawing/2014/main" id="{A8FC3DF7-67C5-FD68-63F6-ADDF81AD776C}"/>
              </a:ext>
            </a:extLst>
          </p:cNvPr>
          <p:cNvSpPr txBox="1"/>
          <p:nvPr/>
        </p:nvSpPr>
        <p:spPr>
          <a:xfrm>
            <a:off x="3013374" y="2304959"/>
            <a:ext cx="9006991" cy="738664"/>
          </a:xfrm>
          <a:prstGeom prst="rect">
            <a:avLst/>
          </a:prstGeom>
        </p:spPr>
        <p:txBody>
          <a:bodyPr wrap="square" lIns="0" tIns="0" rIns="0" bIns="0" rtlCol="0" anchor="t">
            <a:spAutoFit/>
          </a:bodyPr>
          <a:lstStyle/>
          <a:p>
            <a:r>
              <a:rPr lang="en-US" sz="1600" dirty="0">
                <a:latin typeface="Caladea Bold"/>
              </a:rPr>
              <a:t>We had some problems on the training phase that we get high accuracy like 99% and the model is overfitting and we solved it by using efficient net b4 that is more complex version and used augmentation</a:t>
            </a:r>
          </a:p>
        </p:txBody>
      </p:sp>
      <p:pic>
        <p:nvPicPr>
          <p:cNvPr id="14" name="Picture 13" descr="A table with numbers and letters&#10;&#10;Description automatically generated">
            <a:extLst>
              <a:ext uri="{FF2B5EF4-FFF2-40B4-BE49-F238E27FC236}">
                <a16:creationId xmlns:a16="http://schemas.microsoft.com/office/drawing/2014/main" id="{9A580A89-7669-4B9D-1CFA-61506E54C006}"/>
              </a:ext>
            </a:extLst>
          </p:cNvPr>
          <p:cNvPicPr>
            <a:picLocks noChangeAspect="1"/>
          </p:cNvPicPr>
          <p:nvPr/>
        </p:nvPicPr>
        <p:blipFill rotWithShape="1">
          <a:blip r:embed="rId4"/>
          <a:srcRect l="2080" t="33569" r="2462" b="33816"/>
          <a:stretch/>
        </p:blipFill>
        <p:spPr>
          <a:xfrm>
            <a:off x="6096000" y="3600123"/>
            <a:ext cx="4545099" cy="2196545"/>
          </a:xfrm>
          <a:prstGeom prst="rect">
            <a:avLst/>
          </a:prstGeom>
        </p:spPr>
      </p:pic>
      <p:pic>
        <p:nvPicPr>
          <p:cNvPr id="15" name="Picture 14" descr="A blue squares with white numbers&#10;&#10;Description automatically generated">
            <a:extLst>
              <a:ext uri="{FF2B5EF4-FFF2-40B4-BE49-F238E27FC236}">
                <a16:creationId xmlns:a16="http://schemas.microsoft.com/office/drawing/2014/main" id="{9B19709F-270A-565E-C6BD-0DE6AD78D86B}"/>
              </a:ext>
            </a:extLst>
          </p:cNvPr>
          <p:cNvPicPr>
            <a:picLocks noChangeAspect="1"/>
          </p:cNvPicPr>
          <p:nvPr/>
        </p:nvPicPr>
        <p:blipFill>
          <a:blip r:embed="rId5"/>
          <a:stretch>
            <a:fillRect/>
          </a:stretch>
        </p:blipFill>
        <p:spPr>
          <a:xfrm>
            <a:off x="1484128" y="847646"/>
            <a:ext cx="4754889" cy="3776479"/>
          </a:xfrm>
          <a:prstGeom prst="rect">
            <a:avLst/>
          </a:prstGeom>
        </p:spPr>
      </p:pic>
      <p:pic>
        <p:nvPicPr>
          <p:cNvPr id="17" name="Picture 16" descr="A blue squares with white numbers&#10;&#10;Description automatically generated">
            <a:extLst>
              <a:ext uri="{FF2B5EF4-FFF2-40B4-BE49-F238E27FC236}">
                <a16:creationId xmlns:a16="http://schemas.microsoft.com/office/drawing/2014/main" id="{BE196363-ED50-9937-EEA0-131CA4B73F4A}"/>
              </a:ext>
            </a:extLst>
          </p:cNvPr>
          <p:cNvPicPr>
            <a:picLocks noChangeAspect="1"/>
          </p:cNvPicPr>
          <p:nvPr/>
        </p:nvPicPr>
        <p:blipFill>
          <a:blip r:embed="rId6"/>
          <a:stretch>
            <a:fillRect/>
          </a:stretch>
        </p:blipFill>
        <p:spPr>
          <a:xfrm>
            <a:off x="2155426" y="997207"/>
            <a:ext cx="4754889" cy="3776479"/>
          </a:xfrm>
          <a:prstGeom prst="rect">
            <a:avLst/>
          </a:prstGeom>
        </p:spPr>
      </p:pic>
      <p:sp>
        <p:nvSpPr>
          <p:cNvPr id="20" name="TextBox 5">
            <a:extLst>
              <a:ext uri="{FF2B5EF4-FFF2-40B4-BE49-F238E27FC236}">
                <a16:creationId xmlns:a16="http://schemas.microsoft.com/office/drawing/2014/main" id="{2BDFA44A-1F40-8388-3A6A-6CE236BDE8DD}"/>
              </a:ext>
            </a:extLst>
          </p:cNvPr>
          <p:cNvSpPr txBox="1"/>
          <p:nvPr/>
        </p:nvSpPr>
        <p:spPr>
          <a:xfrm>
            <a:off x="3285265" y="667702"/>
            <a:ext cx="700056" cy="246221"/>
          </a:xfrm>
          <a:prstGeom prst="rect">
            <a:avLst/>
          </a:prstGeom>
        </p:spPr>
        <p:txBody>
          <a:bodyPr wrap="square" lIns="0" tIns="0" rIns="0" bIns="0" rtlCol="0" anchor="t">
            <a:spAutoFit/>
          </a:bodyPr>
          <a:lstStyle/>
          <a:p>
            <a:r>
              <a:rPr lang="en-US" sz="1600" b="1" dirty="0">
                <a:latin typeface="Caladea Bold"/>
              </a:rPr>
              <a:t>VGG16</a:t>
            </a:r>
          </a:p>
        </p:txBody>
      </p:sp>
      <p:sp>
        <p:nvSpPr>
          <p:cNvPr id="21" name="TextBox 5">
            <a:extLst>
              <a:ext uri="{FF2B5EF4-FFF2-40B4-BE49-F238E27FC236}">
                <a16:creationId xmlns:a16="http://schemas.microsoft.com/office/drawing/2014/main" id="{1F599E10-DFBF-7F0A-5775-552E3005529E}"/>
              </a:ext>
            </a:extLst>
          </p:cNvPr>
          <p:cNvSpPr txBox="1"/>
          <p:nvPr/>
        </p:nvSpPr>
        <p:spPr>
          <a:xfrm>
            <a:off x="4609798" y="1083589"/>
            <a:ext cx="881599" cy="246221"/>
          </a:xfrm>
          <a:prstGeom prst="rect">
            <a:avLst/>
          </a:prstGeom>
        </p:spPr>
        <p:txBody>
          <a:bodyPr wrap="square" lIns="0" tIns="0" rIns="0" bIns="0" rtlCol="0" anchor="t">
            <a:spAutoFit/>
          </a:bodyPr>
          <a:lstStyle/>
          <a:p>
            <a:r>
              <a:rPr lang="en-US" sz="1600" b="1" dirty="0">
                <a:latin typeface="Caladea Bold"/>
              </a:rPr>
              <a:t>resnet50</a:t>
            </a:r>
          </a:p>
        </p:txBody>
      </p:sp>
      <p:pic>
        <p:nvPicPr>
          <p:cNvPr id="23" name="Picture 22" descr="A blue squares with white numbers&#10;&#10;Description automatically generated">
            <a:extLst>
              <a:ext uri="{FF2B5EF4-FFF2-40B4-BE49-F238E27FC236}">
                <a16:creationId xmlns:a16="http://schemas.microsoft.com/office/drawing/2014/main" id="{EE3A6FF8-8E77-95CB-4412-D69B89114275}"/>
              </a:ext>
            </a:extLst>
          </p:cNvPr>
          <p:cNvPicPr>
            <a:picLocks noChangeAspect="1"/>
          </p:cNvPicPr>
          <p:nvPr/>
        </p:nvPicPr>
        <p:blipFill>
          <a:blip r:embed="rId7"/>
          <a:stretch>
            <a:fillRect/>
          </a:stretch>
        </p:blipFill>
        <p:spPr>
          <a:xfrm>
            <a:off x="2376122" y="1138019"/>
            <a:ext cx="4754889" cy="3776479"/>
          </a:xfrm>
          <a:prstGeom prst="rect">
            <a:avLst/>
          </a:prstGeom>
        </p:spPr>
      </p:pic>
      <p:sp>
        <p:nvSpPr>
          <p:cNvPr id="24" name="TextBox 5">
            <a:extLst>
              <a:ext uri="{FF2B5EF4-FFF2-40B4-BE49-F238E27FC236}">
                <a16:creationId xmlns:a16="http://schemas.microsoft.com/office/drawing/2014/main" id="{38F9B5FF-C0B5-E330-F9C2-68D88F736CB0}"/>
              </a:ext>
            </a:extLst>
          </p:cNvPr>
          <p:cNvSpPr txBox="1"/>
          <p:nvPr/>
        </p:nvSpPr>
        <p:spPr>
          <a:xfrm>
            <a:off x="5050597" y="1360883"/>
            <a:ext cx="1621805" cy="246221"/>
          </a:xfrm>
          <a:prstGeom prst="rect">
            <a:avLst/>
          </a:prstGeom>
        </p:spPr>
        <p:txBody>
          <a:bodyPr wrap="square" lIns="0" tIns="0" rIns="0" bIns="0" rtlCol="0" anchor="t">
            <a:spAutoFit/>
          </a:bodyPr>
          <a:lstStyle/>
          <a:p>
            <a:r>
              <a:rPr lang="en-US" sz="1600" b="1" dirty="0">
                <a:latin typeface="Caladea Bold"/>
              </a:rPr>
              <a:t>Enet b4</a:t>
            </a:r>
          </a:p>
        </p:txBody>
      </p:sp>
      <p:pic>
        <p:nvPicPr>
          <p:cNvPr id="26" name="Picture 25" descr="A screenshot of a computer screen&#10;&#10;Description automatically generated">
            <a:extLst>
              <a:ext uri="{FF2B5EF4-FFF2-40B4-BE49-F238E27FC236}">
                <a16:creationId xmlns:a16="http://schemas.microsoft.com/office/drawing/2014/main" id="{F8DF37D4-8EDE-8EE2-F547-F7A85C92ED00}"/>
              </a:ext>
            </a:extLst>
          </p:cNvPr>
          <p:cNvPicPr>
            <a:picLocks noChangeAspect="1"/>
          </p:cNvPicPr>
          <p:nvPr/>
        </p:nvPicPr>
        <p:blipFill>
          <a:blip r:embed="rId8"/>
          <a:stretch>
            <a:fillRect/>
          </a:stretch>
        </p:blipFill>
        <p:spPr>
          <a:xfrm>
            <a:off x="7593187" y="1626652"/>
            <a:ext cx="4267796" cy="1657581"/>
          </a:xfrm>
          <a:prstGeom prst="rect">
            <a:avLst/>
          </a:prstGeom>
        </p:spPr>
      </p:pic>
      <p:pic>
        <p:nvPicPr>
          <p:cNvPr id="28" name="Picture 27" descr="A screenshot of a computer screen&#10;&#10;Description automatically generated">
            <a:extLst>
              <a:ext uri="{FF2B5EF4-FFF2-40B4-BE49-F238E27FC236}">
                <a16:creationId xmlns:a16="http://schemas.microsoft.com/office/drawing/2014/main" id="{B2019916-6730-B0F2-23A9-D8517748F588}"/>
              </a:ext>
            </a:extLst>
          </p:cNvPr>
          <p:cNvPicPr>
            <a:picLocks noChangeAspect="1"/>
          </p:cNvPicPr>
          <p:nvPr/>
        </p:nvPicPr>
        <p:blipFill>
          <a:blip r:embed="rId9"/>
          <a:stretch>
            <a:fillRect/>
          </a:stretch>
        </p:blipFill>
        <p:spPr>
          <a:xfrm>
            <a:off x="7593187" y="5286156"/>
            <a:ext cx="4267796" cy="1571844"/>
          </a:xfrm>
          <a:prstGeom prst="rect">
            <a:avLst/>
          </a:prstGeom>
        </p:spPr>
      </p:pic>
      <p:pic>
        <p:nvPicPr>
          <p:cNvPr id="30" name="Picture 29" descr="A screenshot of a computer screen&#10;&#10;Description automatically generated">
            <a:extLst>
              <a:ext uri="{FF2B5EF4-FFF2-40B4-BE49-F238E27FC236}">
                <a16:creationId xmlns:a16="http://schemas.microsoft.com/office/drawing/2014/main" id="{9D0A0BC8-83BD-A26A-3522-EC70DDDFAA95}"/>
              </a:ext>
            </a:extLst>
          </p:cNvPr>
          <p:cNvPicPr>
            <a:picLocks noChangeAspect="1"/>
          </p:cNvPicPr>
          <p:nvPr/>
        </p:nvPicPr>
        <p:blipFill>
          <a:blip r:embed="rId10"/>
          <a:stretch>
            <a:fillRect/>
          </a:stretch>
        </p:blipFill>
        <p:spPr>
          <a:xfrm>
            <a:off x="7593187" y="3520241"/>
            <a:ext cx="4267796" cy="1562318"/>
          </a:xfrm>
          <a:prstGeom prst="rect">
            <a:avLst/>
          </a:prstGeom>
        </p:spPr>
      </p:pic>
      <p:sp>
        <p:nvSpPr>
          <p:cNvPr id="31" name="TextBox 5">
            <a:extLst>
              <a:ext uri="{FF2B5EF4-FFF2-40B4-BE49-F238E27FC236}">
                <a16:creationId xmlns:a16="http://schemas.microsoft.com/office/drawing/2014/main" id="{9B97BB3C-64C9-68A3-B7CF-4E6C426B3907}"/>
              </a:ext>
            </a:extLst>
          </p:cNvPr>
          <p:cNvSpPr txBox="1"/>
          <p:nvPr/>
        </p:nvSpPr>
        <p:spPr>
          <a:xfrm>
            <a:off x="9364687" y="1343743"/>
            <a:ext cx="700056" cy="246221"/>
          </a:xfrm>
          <a:prstGeom prst="rect">
            <a:avLst/>
          </a:prstGeom>
        </p:spPr>
        <p:txBody>
          <a:bodyPr wrap="square" lIns="0" tIns="0" rIns="0" bIns="0" rtlCol="0" anchor="t">
            <a:spAutoFit/>
          </a:bodyPr>
          <a:lstStyle/>
          <a:p>
            <a:r>
              <a:rPr lang="en-US" sz="1600" b="1" dirty="0">
                <a:latin typeface="Caladea Bold"/>
              </a:rPr>
              <a:t>VGG16</a:t>
            </a:r>
          </a:p>
        </p:txBody>
      </p:sp>
      <p:sp>
        <p:nvSpPr>
          <p:cNvPr id="32" name="TextBox 5">
            <a:extLst>
              <a:ext uri="{FF2B5EF4-FFF2-40B4-BE49-F238E27FC236}">
                <a16:creationId xmlns:a16="http://schemas.microsoft.com/office/drawing/2014/main" id="{B9A103BE-BAE9-4A1C-4A2A-52F23FBEFE5B}"/>
              </a:ext>
            </a:extLst>
          </p:cNvPr>
          <p:cNvSpPr txBox="1"/>
          <p:nvPr/>
        </p:nvSpPr>
        <p:spPr>
          <a:xfrm>
            <a:off x="9364687" y="3252103"/>
            <a:ext cx="881599" cy="246221"/>
          </a:xfrm>
          <a:prstGeom prst="rect">
            <a:avLst/>
          </a:prstGeom>
        </p:spPr>
        <p:txBody>
          <a:bodyPr wrap="square" lIns="0" tIns="0" rIns="0" bIns="0" rtlCol="0" anchor="t">
            <a:spAutoFit/>
          </a:bodyPr>
          <a:lstStyle/>
          <a:p>
            <a:r>
              <a:rPr lang="en-US" sz="1600" b="1" dirty="0">
                <a:latin typeface="Caladea Bold"/>
              </a:rPr>
              <a:t>resnet50</a:t>
            </a:r>
          </a:p>
        </p:txBody>
      </p:sp>
      <p:sp>
        <p:nvSpPr>
          <p:cNvPr id="33" name="TextBox 5">
            <a:extLst>
              <a:ext uri="{FF2B5EF4-FFF2-40B4-BE49-F238E27FC236}">
                <a16:creationId xmlns:a16="http://schemas.microsoft.com/office/drawing/2014/main" id="{957DDDFE-0236-8276-87F9-1A64A2B3E9A9}"/>
              </a:ext>
            </a:extLst>
          </p:cNvPr>
          <p:cNvSpPr txBox="1"/>
          <p:nvPr/>
        </p:nvSpPr>
        <p:spPr>
          <a:xfrm>
            <a:off x="9481470" y="5031034"/>
            <a:ext cx="1621805" cy="246221"/>
          </a:xfrm>
          <a:prstGeom prst="rect">
            <a:avLst/>
          </a:prstGeom>
        </p:spPr>
        <p:txBody>
          <a:bodyPr wrap="square" lIns="0" tIns="0" rIns="0" bIns="0" rtlCol="0" anchor="t">
            <a:spAutoFit/>
          </a:bodyPr>
          <a:lstStyle/>
          <a:p>
            <a:r>
              <a:rPr lang="en-US" sz="1600" b="1" dirty="0">
                <a:latin typeface="Caladea Bold"/>
              </a:rPr>
              <a:t>Enet b4</a:t>
            </a:r>
          </a:p>
        </p:txBody>
      </p:sp>
    </p:spTree>
    <p:extLst>
      <p:ext uri="{BB962C8B-B14F-4D97-AF65-F5344CB8AC3E}">
        <p14:creationId xmlns:p14="http://schemas.microsoft.com/office/powerpoint/2010/main" val="19353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0EB0A8B4-DD69-7749-73D5-D3DF64D1A872}"/>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4" name="TextBox 5">
            <a:extLst>
              <a:ext uri="{FF2B5EF4-FFF2-40B4-BE49-F238E27FC236}">
                <a16:creationId xmlns:a16="http://schemas.microsoft.com/office/drawing/2014/main" id="{BF21D68F-D0A4-5E5F-D2C1-D66D50D4D5D4}"/>
              </a:ext>
            </a:extLst>
          </p:cNvPr>
          <p:cNvSpPr txBox="1"/>
          <p:nvPr/>
        </p:nvSpPr>
        <p:spPr>
          <a:xfrm>
            <a:off x="850152"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Implementation and problems we suffered from</a:t>
            </a:r>
          </a:p>
        </p:txBody>
      </p:sp>
      <p:sp>
        <p:nvSpPr>
          <p:cNvPr id="5" name="TextBox 4">
            <a:extLst>
              <a:ext uri="{FF2B5EF4-FFF2-40B4-BE49-F238E27FC236}">
                <a16:creationId xmlns:a16="http://schemas.microsoft.com/office/drawing/2014/main" id="{F9B444C2-8279-7710-6381-F8D25511C67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7" name="Freeform 4">
            <a:extLst>
              <a:ext uri="{FF2B5EF4-FFF2-40B4-BE49-F238E27FC236}">
                <a16:creationId xmlns:a16="http://schemas.microsoft.com/office/drawing/2014/main" id="{2BF2F7EB-F506-2D0E-DA02-CDBBF3628188}"/>
              </a:ext>
            </a:extLst>
          </p:cNvPr>
          <p:cNvSpPr/>
          <p:nvPr/>
        </p:nvSpPr>
        <p:spPr>
          <a:xfrm>
            <a:off x="2394042" y="5128571"/>
            <a:ext cx="1072926" cy="120721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3">
            <a:extLst>
              <a:ext uri="{FF2B5EF4-FFF2-40B4-BE49-F238E27FC236}">
                <a16:creationId xmlns:a16="http://schemas.microsoft.com/office/drawing/2014/main" id="{11C69E98-1E40-8E4D-25C5-FDDC8F199F40}"/>
              </a:ext>
            </a:extLst>
          </p:cNvPr>
          <p:cNvSpPr/>
          <p:nvPr/>
        </p:nvSpPr>
        <p:spPr>
          <a:xfrm>
            <a:off x="134741" y="4651457"/>
            <a:ext cx="1814508" cy="1847801"/>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A9A1216F-960D-E0F1-8F12-F87A5DD001C2}"/>
              </a:ext>
            </a:extLst>
          </p:cNvPr>
          <p:cNvSpPr/>
          <p:nvPr/>
        </p:nvSpPr>
        <p:spPr>
          <a:xfrm>
            <a:off x="291371" y="3477888"/>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2" name="Freeform 95">
            <a:extLst>
              <a:ext uri="{FF2B5EF4-FFF2-40B4-BE49-F238E27FC236}">
                <a16:creationId xmlns:a16="http://schemas.microsoft.com/office/drawing/2014/main" id="{FC064773-7EC9-B735-BD8E-BA1D6DEB427C}"/>
              </a:ext>
            </a:extLst>
          </p:cNvPr>
          <p:cNvSpPr>
            <a:spLocks/>
          </p:cNvSpPr>
          <p:nvPr/>
        </p:nvSpPr>
        <p:spPr bwMode="auto">
          <a:xfrm rot="3391105">
            <a:off x="2642097" y="141376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5">
            <a:extLst>
              <a:ext uri="{FF2B5EF4-FFF2-40B4-BE49-F238E27FC236}">
                <a16:creationId xmlns:a16="http://schemas.microsoft.com/office/drawing/2014/main" id="{61516433-B77F-1B63-CD15-218FCAECD4E9}"/>
              </a:ext>
            </a:extLst>
          </p:cNvPr>
          <p:cNvSpPr>
            <a:spLocks/>
          </p:cNvSpPr>
          <p:nvPr/>
        </p:nvSpPr>
        <p:spPr bwMode="auto">
          <a:xfrm rot="3391105">
            <a:off x="2642096" y="188996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5">
            <a:extLst>
              <a:ext uri="{FF2B5EF4-FFF2-40B4-BE49-F238E27FC236}">
                <a16:creationId xmlns:a16="http://schemas.microsoft.com/office/drawing/2014/main" id="{C8CBA6F8-A21B-1FCC-5492-E108BF6361FC}"/>
              </a:ext>
            </a:extLst>
          </p:cNvPr>
          <p:cNvSpPr txBox="1"/>
          <p:nvPr/>
        </p:nvSpPr>
        <p:spPr>
          <a:xfrm>
            <a:off x="3028511" y="1431483"/>
            <a:ext cx="9006991" cy="246221"/>
          </a:xfrm>
          <a:prstGeom prst="rect">
            <a:avLst/>
          </a:prstGeom>
        </p:spPr>
        <p:txBody>
          <a:bodyPr wrap="square" lIns="0" tIns="0" rIns="0" bIns="0" rtlCol="0" anchor="t">
            <a:spAutoFit/>
          </a:bodyPr>
          <a:lstStyle/>
          <a:p>
            <a:r>
              <a:rPr lang="en-US" sz="1600" dirty="0">
                <a:latin typeface="Caladea Bold"/>
              </a:rPr>
              <a:t>Accuracy very good and results looks good, but prediction is wrong and sensitive</a:t>
            </a:r>
          </a:p>
        </p:txBody>
      </p:sp>
      <p:sp>
        <p:nvSpPr>
          <p:cNvPr id="13" name="TextBox 5">
            <a:extLst>
              <a:ext uri="{FF2B5EF4-FFF2-40B4-BE49-F238E27FC236}">
                <a16:creationId xmlns:a16="http://schemas.microsoft.com/office/drawing/2014/main" id="{C674CBE3-2972-1D02-7A1A-6966DFA4C8D7}"/>
              </a:ext>
            </a:extLst>
          </p:cNvPr>
          <p:cNvSpPr txBox="1"/>
          <p:nvPr/>
        </p:nvSpPr>
        <p:spPr>
          <a:xfrm>
            <a:off x="3028507" y="1864861"/>
            <a:ext cx="9006991" cy="246221"/>
          </a:xfrm>
          <a:prstGeom prst="rect">
            <a:avLst/>
          </a:prstGeom>
        </p:spPr>
        <p:txBody>
          <a:bodyPr wrap="square" lIns="0" tIns="0" rIns="0" bIns="0" rtlCol="0" anchor="t">
            <a:spAutoFit/>
          </a:bodyPr>
          <a:lstStyle/>
          <a:p>
            <a:r>
              <a:rPr lang="en-US" sz="1600" dirty="0">
                <a:latin typeface="Caladea Bold"/>
              </a:rPr>
              <a:t>The training process stuck on the local minimum when we rescaling</a:t>
            </a:r>
          </a:p>
        </p:txBody>
      </p:sp>
      <p:sp>
        <p:nvSpPr>
          <p:cNvPr id="24" name="Freeform 95">
            <a:extLst>
              <a:ext uri="{FF2B5EF4-FFF2-40B4-BE49-F238E27FC236}">
                <a16:creationId xmlns:a16="http://schemas.microsoft.com/office/drawing/2014/main" id="{9C82EE73-3004-FFAB-CA09-1FD01AFCE24E}"/>
              </a:ext>
            </a:extLst>
          </p:cNvPr>
          <p:cNvSpPr>
            <a:spLocks/>
          </p:cNvSpPr>
          <p:nvPr/>
        </p:nvSpPr>
        <p:spPr bwMode="auto">
          <a:xfrm rot="3391105">
            <a:off x="2660875" y="2242084"/>
            <a:ext cx="235509"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5">
            <a:extLst>
              <a:ext uri="{FF2B5EF4-FFF2-40B4-BE49-F238E27FC236}">
                <a16:creationId xmlns:a16="http://schemas.microsoft.com/office/drawing/2014/main" id="{14D2F867-0CE7-6339-E4CC-E802CD75F2CF}"/>
              </a:ext>
            </a:extLst>
          </p:cNvPr>
          <p:cNvSpPr txBox="1"/>
          <p:nvPr/>
        </p:nvSpPr>
        <p:spPr>
          <a:xfrm>
            <a:off x="3028511" y="2225080"/>
            <a:ext cx="9006991" cy="246221"/>
          </a:xfrm>
          <a:prstGeom prst="rect">
            <a:avLst/>
          </a:prstGeom>
        </p:spPr>
        <p:txBody>
          <a:bodyPr wrap="square" lIns="0" tIns="0" rIns="0" bIns="0" rtlCol="0" anchor="t">
            <a:spAutoFit/>
          </a:bodyPr>
          <a:lstStyle/>
          <a:p>
            <a:r>
              <a:rPr lang="en-US" sz="1600" dirty="0">
                <a:latin typeface="Caladea Bold"/>
              </a:rPr>
              <a:t>We were using all three files of the data make the training process stop on 96 % accuracy </a:t>
            </a:r>
          </a:p>
        </p:txBody>
      </p:sp>
      <p:sp>
        <p:nvSpPr>
          <p:cNvPr id="26" name="Freeform 95">
            <a:extLst>
              <a:ext uri="{FF2B5EF4-FFF2-40B4-BE49-F238E27FC236}">
                <a16:creationId xmlns:a16="http://schemas.microsoft.com/office/drawing/2014/main" id="{873D0F98-C78B-19D9-2154-6BFAADB1E256}"/>
              </a:ext>
            </a:extLst>
          </p:cNvPr>
          <p:cNvSpPr>
            <a:spLocks/>
          </p:cNvSpPr>
          <p:nvPr/>
        </p:nvSpPr>
        <p:spPr bwMode="auto">
          <a:xfrm rot="3391105">
            <a:off x="2648316" y="2600601"/>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Box 5">
            <a:extLst>
              <a:ext uri="{FF2B5EF4-FFF2-40B4-BE49-F238E27FC236}">
                <a16:creationId xmlns:a16="http://schemas.microsoft.com/office/drawing/2014/main" id="{2F34280C-63EA-EF8D-1569-383C15EC19CF}"/>
              </a:ext>
            </a:extLst>
          </p:cNvPr>
          <p:cNvSpPr txBox="1"/>
          <p:nvPr/>
        </p:nvSpPr>
        <p:spPr>
          <a:xfrm>
            <a:off x="3028508" y="2585299"/>
            <a:ext cx="9006991" cy="246221"/>
          </a:xfrm>
          <a:prstGeom prst="rect">
            <a:avLst/>
          </a:prstGeom>
        </p:spPr>
        <p:txBody>
          <a:bodyPr wrap="square" lIns="0" tIns="0" rIns="0" bIns="0" rtlCol="0" anchor="t">
            <a:spAutoFit/>
          </a:bodyPr>
          <a:lstStyle/>
          <a:p>
            <a:r>
              <a:rPr lang="en-US" sz="1600" dirty="0">
                <a:latin typeface="Caladea Bold"/>
              </a:rPr>
              <a:t>We need to make sure that we have the best weights over epochs</a:t>
            </a:r>
          </a:p>
        </p:txBody>
      </p:sp>
    </p:spTree>
    <p:extLst>
      <p:ext uri="{BB962C8B-B14F-4D97-AF65-F5344CB8AC3E}">
        <p14:creationId xmlns:p14="http://schemas.microsoft.com/office/powerpoint/2010/main" val="1671333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971CA4F-CE52-4C5F-900A-4304077E0EF8}"/>
              </a:ext>
            </a:extLst>
          </p:cNvPr>
          <p:cNvSpPr txBox="1"/>
          <p:nvPr/>
        </p:nvSpPr>
        <p:spPr>
          <a:xfrm>
            <a:off x="1171575" y="3103506"/>
            <a:ext cx="5000625" cy="2144177"/>
          </a:xfrm>
          <a:prstGeom prst="rect">
            <a:avLst/>
          </a:prstGeom>
          <a:noFill/>
        </p:spPr>
        <p:txBody>
          <a:bodyPr wrap="square">
            <a:spAutoFit/>
          </a:bodyPr>
          <a:lstStyle/>
          <a:p>
            <a:pPr>
              <a:lnSpc>
                <a:spcPts val="8000"/>
              </a:lnSpc>
            </a:pPr>
            <a:r>
              <a:rPr lang="en-US" sz="7000" dirty="0">
                <a:latin typeface="Oswald Light" pitchFamily="2" charset="0"/>
              </a:rPr>
              <a:t>Business Plan</a:t>
            </a:r>
          </a:p>
          <a:p>
            <a:pPr>
              <a:lnSpc>
                <a:spcPts val="8000"/>
              </a:lnSpc>
            </a:pPr>
            <a:r>
              <a:rPr lang="en-US" sz="7000" dirty="0">
                <a:latin typeface="Oswald Light" pitchFamily="2" charset="0"/>
              </a:rPr>
              <a:t>PowerPoint</a:t>
            </a:r>
          </a:p>
        </p:txBody>
      </p:sp>
      <p:grpSp>
        <p:nvGrpSpPr>
          <p:cNvPr id="27" name="Group 26">
            <a:extLst>
              <a:ext uri="{FF2B5EF4-FFF2-40B4-BE49-F238E27FC236}">
                <a16:creationId xmlns:a16="http://schemas.microsoft.com/office/drawing/2014/main" id="{59FCB7F3-CF78-4B7A-98DB-DA41472BBE4A}"/>
              </a:ext>
            </a:extLst>
          </p:cNvPr>
          <p:cNvGrpSpPr/>
          <p:nvPr/>
        </p:nvGrpSpPr>
        <p:grpSpPr>
          <a:xfrm>
            <a:off x="4889500" y="819999"/>
            <a:ext cx="1113470" cy="769441"/>
            <a:chOff x="6622417" y="1044893"/>
            <a:chExt cx="1113470" cy="769441"/>
          </a:xfrm>
        </p:grpSpPr>
        <p:sp>
          <p:nvSpPr>
            <p:cNvPr id="24" name="Oval 23">
              <a:extLst>
                <a:ext uri="{FF2B5EF4-FFF2-40B4-BE49-F238E27FC236}">
                  <a16:creationId xmlns:a16="http://schemas.microsoft.com/office/drawing/2014/main" id="{D0C853F9-7CE2-4ECA-A6A0-91E8E9AAFDA8}"/>
                </a:ext>
              </a:extLst>
            </p:cNvPr>
            <p:cNvSpPr/>
            <p:nvPr/>
          </p:nvSpPr>
          <p:spPr>
            <a:xfrm>
              <a:off x="7066038" y="1117600"/>
              <a:ext cx="669849" cy="6698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7BA099C-16D2-4DE8-A58E-DBEC95B6817C}"/>
                </a:ext>
              </a:extLst>
            </p:cNvPr>
            <p:cNvSpPr txBox="1"/>
            <p:nvPr/>
          </p:nvSpPr>
          <p:spPr>
            <a:xfrm>
              <a:off x="6622417" y="1044893"/>
              <a:ext cx="1029334" cy="769441"/>
            </a:xfrm>
            <a:prstGeom prst="rect">
              <a:avLst/>
            </a:prstGeom>
            <a:noFill/>
          </p:spPr>
          <p:txBody>
            <a:bodyPr wrap="square">
              <a:spAutoFit/>
            </a:bodyPr>
            <a:lstStyle/>
            <a:p>
              <a:r>
                <a:rPr lang="en-US" sz="4400" dirty="0">
                  <a:solidFill>
                    <a:schemeClr val="accent6"/>
                  </a:solidFill>
                  <a:latin typeface="Oswald Light" pitchFamily="2" charset="0"/>
                </a:rPr>
                <a:t>logo</a:t>
              </a:r>
            </a:p>
          </p:txBody>
        </p:sp>
      </p:grpSp>
      <p:grpSp>
        <p:nvGrpSpPr>
          <p:cNvPr id="28" name="Group 27">
            <a:extLst>
              <a:ext uri="{FF2B5EF4-FFF2-40B4-BE49-F238E27FC236}">
                <a16:creationId xmlns:a16="http://schemas.microsoft.com/office/drawing/2014/main" id="{EFA2FDC9-9D7C-43B5-A445-13A16298290D}"/>
              </a:ext>
            </a:extLst>
          </p:cNvPr>
          <p:cNvGrpSpPr/>
          <p:nvPr/>
        </p:nvGrpSpPr>
        <p:grpSpPr>
          <a:xfrm>
            <a:off x="7923257" y="810155"/>
            <a:ext cx="2038350" cy="834949"/>
            <a:chOff x="4889500" y="4859678"/>
            <a:chExt cx="2038350" cy="834949"/>
          </a:xfrm>
        </p:grpSpPr>
        <p:sp>
          <p:nvSpPr>
            <p:cNvPr id="29" name="TextBox 28">
              <a:extLst>
                <a:ext uri="{FF2B5EF4-FFF2-40B4-BE49-F238E27FC236}">
                  <a16:creationId xmlns:a16="http://schemas.microsoft.com/office/drawing/2014/main" id="{B444FF9E-9D3A-4047-AF87-FAE9158EB46E}"/>
                </a:ext>
              </a:extLst>
            </p:cNvPr>
            <p:cNvSpPr txBox="1"/>
            <p:nvPr/>
          </p:nvSpPr>
          <p:spPr>
            <a:xfrm>
              <a:off x="4889500" y="4859678"/>
              <a:ext cx="2038350" cy="276999"/>
            </a:xfrm>
            <a:prstGeom prst="rect">
              <a:avLst/>
            </a:prstGeom>
            <a:noFill/>
          </p:spPr>
          <p:txBody>
            <a:bodyPr wrap="square">
              <a:spAutoFit/>
            </a:bodyPr>
            <a:lstStyle/>
            <a:p>
              <a:r>
                <a:rPr lang="en-US" sz="1200" dirty="0">
                  <a:solidFill>
                    <a:schemeClr val="accent3"/>
                  </a:solidFill>
                  <a:latin typeface="Bell MT" panose="02020503060305020303" pitchFamily="18" charset="0"/>
                  <a:ea typeface="Open Sans" panose="020B0606030504020204" pitchFamily="34" charset="0"/>
                  <a:cs typeface="Open Sans" panose="020B0606030504020204" pitchFamily="34" charset="0"/>
                </a:rPr>
                <a:t>Created By.</a:t>
              </a:r>
            </a:p>
          </p:txBody>
        </p:sp>
        <p:sp>
          <p:nvSpPr>
            <p:cNvPr id="30" name="TextBox 29">
              <a:extLst>
                <a:ext uri="{FF2B5EF4-FFF2-40B4-BE49-F238E27FC236}">
                  <a16:creationId xmlns:a16="http://schemas.microsoft.com/office/drawing/2014/main" id="{E740A6D7-419E-4FD3-8481-1FE29EC52CE8}"/>
                </a:ext>
              </a:extLst>
            </p:cNvPr>
            <p:cNvSpPr txBox="1"/>
            <p:nvPr/>
          </p:nvSpPr>
          <p:spPr>
            <a:xfrm>
              <a:off x="4889500" y="5052259"/>
              <a:ext cx="2038350" cy="400110"/>
            </a:xfrm>
            <a:prstGeom prst="rect">
              <a:avLst/>
            </a:prstGeom>
            <a:noFill/>
          </p:spPr>
          <p:txBody>
            <a:bodyPr wrap="square">
              <a:spAutoFit/>
            </a:bodyPr>
            <a:lstStyle/>
            <a:p>
              <a:r>
                <a:rPr lang="en-US" sz="2000" i="0" u="none" strike="noStrike" dirty="0">
                  <a:solidFill>
                    <a:schemeClr val="accent4"/>
                  </a:solidFill>
                  <a:effectLst/>
                  <a:latin typeface="Bell MT" panose="02020503060305020303" pitchFamily="18" charset="0"/>
                  <a:ea typeface="Open Sans" panose="020B0606030504020204" pitchFamily="34" charset="0"/>
                  <a:cs typeface="Open Sans" panose="020B0606030504020204" pitchFamily="34" charset="0"/>
                </a:rPr>
                <a:t>White Graphic</a:t>
              </a:r>
              <a:endParaRPr lang="en-US" sz="2000" dirty="0">
                <a:solidFill>
                  <a:schemeClr val="accent4"/>
                </a:solidFill>
                <a:latin typeface="Bell MT" panose="02020503060305020303" pitchFamily="18"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042D8630-FC8B-4C6F-9A15-A9B4D29B3EB5}"/>
                </a:ext>
              </a:extLst>
            </p:cNvPr>
            <p:cNvSpPr txBox="1"/>
            <p:nvPr/>
          </p:nvSpPr>
          <p:spPr>
            <a:xfrm>
              <a:off x="4889500" y="5433017"/>
              <a:ext cx="2038350" cy="261610"/>
            </a:xfrm>
            <a:prstGeom prst="rect">
              <a:avLst/>
            </a:prstGeom>
            <a:noFill/>
          </p:spPr>
          <p:txBody>
            <a:bodyPr wrap="square">
              <a:spAutoFit/>
            </a:bodyPr>
            <a:lstStyle/>
            <a:p>
              <a:r>
                <a:rPr lang="en-US" sz="1100" dirty="0">
                  <a:solidFill>
                    <a:schemeClr val="accent3"/>
                  </a:solidFill>
                  <a:latin typeface="Bell MT" panose="02020503060305020303" pitchFamily="18" charset="0"/>
                  <a:ea typeface="Open Sans" panose="020B0606030504020204" pitchFamily="34" charset="0"/>
                  <a:cs typeface="Open Sans" panose="020B0606030504020204" pitchFamily="34" charset="0"/>
                </a:rPr>
                <a:t>Minimal, Create, Inspire</a:t>
              </a:r>
            </a:p>
          </p:txBody>
        </p:sp>
      </p:grpSp>
      <p:sp>
        <p:nvSpPr>
          <p:cNvPr id="3" name="Picture Placeholder 2">
            <a:extLst>
              <a:ext uri="{FF2B5EF4-FFF2-40B4-BE49-F238E27FC236}">
                <a16:creationId xmlns:a16="http://schemas.microsoft.com/office/drawing/2014/main" id="{077A1851-1B43-49A7-8A75-B94DD7D03783}"/>
              </a:ext>
            </a:extLst>
          </p:cNvPr>
          <p:cNvSpPr>
            <a:spLocks noGrp="1"/>
          </p:cNvSpPr>
          <p:nvPr>
            <p:ph type="pic" sz="quarter" idx="10"/>
          </p:nvPr>
        </p:nvSpPr>
        <p:spPr/>
      </p:sp>
    </p:spTree>
    <p:extLst>
      <p:ext uri="{BB962C8B-B14F-4D97-AF65-F5344CB8AC3E}">
        <p14:creationId xmlns:p14="http://schemas.microsoft.com/office/powerpoint/2010/main" val="228833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307B067-BEDE-42EF-AEFB-9E5756D40A79}"/>
              </a:ext>
            </a:extLst>
          </p:cNvPr>
          <p:cNvSpPr txBox="1"/>
          <p:nvPr/>
        </p:nvSpPr>
        <p:spPr>
          <a:xfrm>
            <a:off x="2128822" y="1542143"/>
            <a:ext cx="3877695" cy="661720"/>
          </a:xfrm>
          <a:prstGeom prst="rect">
            <a:avLst/>
          </a:prstGeom>
          <a:noFill/>
        </p:spPr>
        <p:txBody>
          <a:bodyPr wrap="square">
            <a:spAutoFit/>
          </a:bodyPr>
          <a:lstStyle/>
          <a:p>
            <a:r>
              <a:rPr lang="en-US" sz="3700" i="0" u="none" strike="noStrike" dirty="0">
                <a:effectLst/>
                <a:latin typeface="Bell MT" panose="02020503060305020303" pitchFamily="18" charset="0"/>
                <a:ea typeface="Open Sans" panose="020B0606030504020204" pitchFamily="34" charset="0"/>
                <a:cs typeface="Open Sans" panose="020B0606030504020204" pitchFamily="34" charset="0"/>
              </a:rPr>
              <a:t>Table of Content</a:t>
            </a:r>
            <a:endParaRPr lang="en-US" sz="3700" dirty="0">
              <a:latin typeface="Bell MT" panose="02020503060305020303" pitchFamily="18" charset="0"/>
              <a:ea typeface="Open Sans" panose="020B0606030504020204" pitchFamily="34" charset="0"/>
              <a:cs typeface="Open Sans" panose="020B0606030504020204" pitchFamily="34" charset="0"/>
            </a:endParaRPr>
          </a:p>
        </p:txBody>
      </p:sp>
      <p:grpSp>
        <p:nvGrpSpPr>
          <p:cNvPr id="15" name="Group 14">
            <a:extLst>
              <a:ext uri="{FF2B5EF4-FFF2-40B4-BE49-F238E27FC236}">
                <a16:creationId xmlns:a16="http://schemas.microsoft.com/office/drawing/2014/main" id="{1F20AE1C-E52E-4EF1-93F2-244357A0FD17}"/>
              </a:ext>
            </a:extLst>
          </p:cNvPr>
          <p:cNvGrpSpPr/>
          <p:nvPr/>
        </p:nvGrpSpPr>
        <p:grpSpPr>
          <a:xfrm>
            <a:off x="6068964" y="2942644"/>
            <a:ext cx="5070775" cy="2639913"/>
            <a:chOff x="5615366" y="3389412"/>
            <a:chExt cx="5070775" cy="2639913"/>
          </a:xfrm>
        </p:grpSpPr>
        <p:sp>
          <p:nvSpPr>
            <p:cNvPr id="16" name="TextBox 15">
              <a:extLst>
                <a:ext uri="{FF2B5EF4-FFF2-40B4-BE49-F238E27FC236}">
                  <a16:creationId xmlns:a16="http://schemas.microsoft.com/office/drawing/2014/main" id="{BD08450C-252A-4EA4-8CBC-1B5EE3A8A492}"/>
                </a:ext>
              </a:extLst>
            </p:cNvPr>
            <p:cNvSpPr txBox="1"/>
            <p:nvPr/>
          </p:nvSpPr>
          <p:spPr>
            <a:xfrm>
              <a:off x="5615366" y="3408462"/>
              <a:ext cx="2045154" cy="2514406"/>
            </a:xfrm>
            <a:prstGeom prst="rect">
              <a:avLst/>
            </a:prstGeom>
            <a:noFill/>
          </p:spPr>
          <p:txBody>
            <a:bodyPr wrap="square" rtlCol="0" anchor="ctr">
              <a:spAutoFit/>
            </a:bodyPr>
            <a:lstStyle/>
            <a:p>
              <a:pPr>
                <a:lnSpc>
                  <a:spcPts val="2400"/>
                </a:lnSpc>
              </a:pPr>
              <a:r>
                <a:rPr lang="en-US" sz="1200" dirty="0">
                  <a:solidFill>
                    <a:schemeClr val="bg2">
                      <a:lumMod val="50000"/>
                    </a:schemeClr>
                  </a:solidFill>
                  <a:latin typeface="Lato Light" panose="020F0302020204030203" pitchFamily="34" charset="0"/>
                </a:rPr>
                <a:t>Welcome Message</a:t>
              </a:r>
            </a:p>
            <a:p>
              <a:pPr>
                <a:lnSpc>
                  <a:spcPts val="2400"/>
                </a:lnSpc>
              </a:pPr>
              <a:r>
                <a:rPr lang="en-US" sz="1200" dirty="0">
                  <a:solidFill>
                    <a:schemeClr val="bg2">
                      <a:lumMod val="50000"/>
                    </a:schemeClr>
                  </a:solidFill>
                  <a:latin typeface="Lato Light" panose="020F0302020204030203" pitchFamily="34" charset="0"/>
                </a:rPr>
                <a:t>Cover Slides</a:t>
              </a:r>
            </a:p>
            <a:p>
              <a:pPr>
                <a:lnSpc>
                  <a:spcPts val="2400"/>
                </a:lnSpc>
              </a:pPr>
              <a:r>
                <a:rPr lang="en-US" sz="1200" dirty="0">
                  <a:solidFill>
                    <a:schemeClr val="bg2">
                      <a:lumMod val="50000"/>
                    </a:schemeClr>
                  </a:solidFill>
                  <a:latin typeface="Lato Light" panose="020F0302020204030203" pitchFamily="34" charset="0"/>
                </a:rPr>
                <a:t>Index And Content</a:t>
              </a:r>
            </a:p>
            <a:p>
              <a:pPr>
                <a:lnSpc>
                  <a:spcPts val="2400"/>
                </a:lnSpc>
              </a:pPr>
              <a:r>
                <a:rPr lang="en-US" sz="1200" dirty="0">
                  <a:solidFill>
                    <a:schemeClr val="bg2">
                      <a:lumMod val="50000"/>
                    </a:schemeClr>
                  </a:solidFill>
                  <a:latin typeface="Lato Light" panose="020F0302020204030203" pitchFamily="34" charset="0"/>
                </a:rPr>
                <a:t>About The Company</a:t>
              </a:r>
            </a:p>
            <a:p>
              <a:pPr>
                <a:lnSpc>
                  <a:spcPts val="2400"/>
                </a:lnSpc>
              </a:pPr>
              <a:r>
                <a:rPr lang="en-US" sz="1200" dirty="0">
                  <a:solidFill>
                    <a:schemeClr val="bg2">
                      <a:lumMod val="50000"/>
                    </a:schemeClr>
                  </a:solidFill>
                  <a:latin typeface="Lato Light" panose="020F0302020204030203" pitchFamily="34" charset="0"/>
                </a:rPr>
                <a:t>Who WE Are</a:t>
              </a:r>
            </a:p>
            <a:p>
              <a:pPr>
                <a:lnSpc>
                  <a:spcPts val="2400"/>
                </a:lnSpc>
              </a:pPr>
              <a:r>
                <a:rPr lang="en-US" sz="1200" dirty="0">
                  <a:solidFill>
                    <a:schemeClr val="bg2">
                      <a:lumMod val="50000"/>
                    </a:schemeClr>
                  </a:solidFill>
                  <a:latin typeface="Lato Light" panose="020F0302020204030203" pitchFamily="34" charset="0"/>
                </a:rPr>
                <a:t>What We Do</a:t>
              </a:r>
            </a:p>
            <a:p>
              <a:pPr>
                <a:lnSpc>
                  <a:spcPts val="2400"/>
                </a:lnSpc>
              </a:pPr>
              <a:r>
                <a:rPr lang="en-US" sz="1200" dirty="0">
                  <a:solidFill>
                    <a:schemeClr val="bg2">
                      <a:lumMod val="50000"/>
                    </a:schemeClr>
                  </a:solidFill>
                  <a:latin typeface="Lato Light" panose="020F0302020204030203" pitchFamily="34" charset="0"/>
                </a:rPr>
                <a:t>Company History</a:t>
              </a:r>
            </a:p>
            <a:p>
              <a:pPr>
                <a:lnSpc>
                  <a:spcPts val="2400"/>
                </a:lnSpc>
              </a:pPr>
              <a:r>
                <a:rPr lang="en-US" sz="1200" dirty="0">
                  <a:solidFill>
                    <a:schemeClr val="bg2">
                      <a:lumMod val="50000"/>
                    </a:schemeClr>
                  </a:solidFill>
                  <a:latin typeface="Lato Light" panose="020F0302020204030203" pitchFamily="34" charset="0"/>
                </a:rPr>
                <a:t>Our Mission</a:t>
              </a:r>
            </a:p>
          </p:txBody>
        </p:sp>
        <p:sp>
          <p:nvSpPr>
            <p:cNvPr id="17" name="TextBox 16">
              <a:extLst>
                <a:ext uri="{FF2B5EF4-FFF2-40B4-BE49-F238E27FC236}">
                  <a16:creationId xmlns:a16="http://schemas.microsoft.com/office/drawing/2014/main" id="{2A965EB8-6E35-4A03-AC7A-10D1CC74BB5B}"/>
                </a:ext>
              </a:extLst>
            </p:cNvPr>
            <p:cNvSpPr txBox="1"/>
            <p:nvPr/>
          </p:nvSpPr>
          <p:spPr>
            <a:xfrm>
              <a:off x="8263769" y="3408462"/>
              <a:ext cx="1927981" cy="2514406"/>
            </a:xfrm>
            <a:prstGeom prst="rect">
              <a:avLst/>
            </a:prstGeom>
            <a:noFill/>
          </p:spPr>
          <p:txBody>
            <a:bodyPr wrap="square" rtlCol="0" anchor="ctr">
              <a:spAutoFit/>
            </a:bodyPr>
            <a:lstStyle/>
            <a:p>
              <a:pPr>
                <a:lnSpc>
                  <a:spcPts val="2400"/>
                </a:lnSpc>
              </a:pPr>
              <a:r>
                <a:rPr lang="en-US" sz="1200" dirty="0">
                  <a:solidFill>
                    <a:schemeClr val="bg2">
                      <a:lumMod val="50000"/>
                    </a:schemeClr>
                  </a:solidFill>
                  <a:latin typeface="Lato Light" panose="020F0302020204030203" pitchFamily="34" charset="0"/>
                </a:rPr>
                <a:t>Our Vision</a:t>
              </a:r>
            </a:p>
            <a:p>
              <a:pPr>
                <a:lnSpc>
                  <a:spcPts val="2400"/>
                </a:lnSpc>
              </a:pPr>
              <a:r>
                <a:rPr lang="en-US" sz="1200" dirty="0">
                  <a:solidFill>
                    <a:schemeClr val="bg2">
                      <a:lumMod val="50000"/>
                    </a:schemeClr>
                  </a:solidFill>
                  <a:latin typeface="Lato Light" panose="020F0302020204030203" pitchFamily="34" charset="0"/>
                </a:rPr>
                <a:t>Our Awards</a:t>
              </a:r>
            </a:p>
            <a:p>
              <a:pPr>
                <a:lnSpc>
                  <a:spcPts val="2400"/>
                </a:lnSpc>
              </a:pPr>
              <a:r>
                <a:rPr lang="en-US" sz="1200" dirty="0">
                  <a:solidFill>
                    <a:schemeClr val="bg2">
                      <a:lumMod val="50000"/>
                    </a:schemeClr>
                  </a:solidFill>
                  <a:latin typeface="Lato Light" panose="020F0302020204030203" pitchFamily="34" charset="0"/>
                </a:rPr>
                <a:t>Our Strategy</a:t>
              </a:r>
            </a:p>
            <a:p>
              <a:pPr>
                <a:lnSpc>
                  <a:spcPts val="2400"/>
                </a:lnSpc>
              </a:pPr>
              <a:r>
                <a:rPr lang="en-US" sz="1200" dirty="0">
                  <a:solidFill>
                    <a:schemeClr val="bg2">
                      <a:lumMod val="50000"/>
                    </a:schemeClr>
                  </a:solidFill>
                  <a:latin typeface="Lato Light" panose="020F0302020204030203" pitchFamily="34" charset="0"/>
                </a:rPr>
                <a:t>Purpose And Values</a:t>
              </a:r>
            </a:p>
            <a:p>
              <a:pPr>
                <a:lnSpc>
                  <a:spcPts val="2400"/>
                </a:lnSpc>
              </a:pPr>
              <a:r>
                <a:rPr lang="en-US" sz="1200" dirty="0">
                  <a:solidFill>
                    <a:schemeClr val="bg2">
                      <a:lumMod val="50000"/>
                    </a:schemeClr>
                  </a:solidFill>
                  <a:latin typeface="Lato Light" panose="020F0302020204030203" pitchFamily="34" charset="0"/>
                </a:rPr>
                <a:t>Company Timeline</a:t>
              </a:r>
            </a:p>
            <a:p>
              <a:pPr>
                <a:lnSpc>
                  <a:spcPts val="2400"/>
                </a:lnSpc>
              </a:pPr>
              <a:r>
                <a:rPr lang="en-US" sz="1200" dirty="0">
                  <a:solidFill>
                    <a:schemeClr val="bg2">
                      <a:lumMod val="50000"/>
                    </a:schemeClr>
                  </a:solidFill>
                  <a:latin typeface="Lato Light" panose="020F0302020204030203" pitchFamily="34" charset="0"/>
                </a:rPr>
                <a:t>Directors speech</a:t>
              </a:r>
            </a:p>
            <a:p>
              <a:pPr>
                <a:lnSpc>
                  <a:spcPts val="2400"/>
                </a:lnSpc>
              </a:pPr>
              <a:r>
                <a:rPr lang="en-US" sz="1200" dirty="0">
                  <a:solidFill>
                    <a:schemeClr val="bg2">
                      <a:lumMod val="50000"/>
                    </a:schemeClr>
                  </a:solidFill>
                  <a:latin typeface="Lato Light" panose="020F0302020204030203" pitchFamily="34" charset="0"/>
                </a:rPr>
                <a:t>Team Leader</a:t>
              </a:r>
            </a:p>
            <a:p>
              <a:pPr>
                <a:lnSpc>
                  <a:spcPts val="2400"/>
                </a:lnSpc>
              </a:pPr>
              <a:r>
                <a:rPr lang="en-US" sz="1200" dirty="0">
                  <a:solidFill>
                    <a:schemeClr val="bg2">
                      <a:lumMod val="50000"/>
                    </a:schemeClr>
                  </a:solidFill>
                  <a:latin typeface="Lato Light" panose="020F0302020204030203" pitchFamily="34" charset="0"/>
                </a:rPr>
                <a:t>Management Team</a:t>
              </a:r>
            </a:p>
          </p:txBody>
        </p:sp>
        <p:grpSp>
          <p:nvGrpSpPr>
            <p:cNvPr id="18" name="Group 17">
              <a:extLst>
                <a:ext uri="{FF2B5EF4-FFF2-40B4-BE49-F238E27FC236}">
                  <a16:creationId xmlns:a16="http://schemas.microsoft.com/office/drawing/2014/main" id="{7F377046-DD3F-47F0-B001-2311440C282C}"/>
                </a:ext>
              </a:extLst>
            </p:cNvPr>
            <p:cNvGrpSpPr/>
            <p:nvPr/>
          </p:nvGrpSpPr>
          <p:grpSpPr>
            <a:xfrm>
              <a:off x="7515681" y="3389412"/>
              <a:ext cx="494391" cy="2639913"/>
              <a:chOff x="7515681" y="3389412"/>
              <a:chExt cx="494391" cy="2639913"/>
            </a:xfrm>
          </p:grpSpPr>
          <p:sp>
            <p:nvSpPr>
              <p:cNvPr id="22" name="Rectangle 21">
                <a:extLst>
                  <a:ext uri="{FF2B5EF4-FFF2-40B4-BE49-F238E27FC236}">
                    <a16:creationId xmlns:a16="http://schemas.microsoft.com/office/drawing/2014/main" id="{2D9D7900-CDF3-422D-AC10-7668384041C9}"/>
                  </a:ext>
                </a:extLst>
              </p:cNvPr>
              <p:cNvSpPr/>
              <p:nvPr/>
            </p:nvSpPr>
            <p:spPr>
              <a:xfrm>
                <a:off x="7515681" y="3389412"/>
                <a:ext cx="494391" cy="2639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4F52FB9-4259-4CD1-BE39-F65F61F32B3E}"/>
                  </a:ext>
                </a:extLst>
              </p:cNvPr>
              <p:cNvSpPr txBox="1"/>
              <p:nvPr/>
            </p:nvSpPr>
            <p:spPr>
              <a:xfrm>
                <a:off x="7577155" y="3408462"/>
                <a:ext cx="371443" cy="2514406"/>
              </a:xfrm>
              <a:prstGeom prst="rect">
                <a:avLst/>
              </a:prstGeom>
              <a:noFill/>
            </p:spPr>
            <p:txBody>
              <a:bodyPr wrap="square" rtlCol="0" anchor="ctr">
                <a:spAutoFit/>
              </a:bodyPr>
              <a:lstStyle/>
              <a:p>
                <a:pPr algn="ctr">
                  <a:lnSpc>
                    <a:spcPts val="2400"/>
                  </a:lnSpc>
                </a:pPr>
                <a:r>
                  <a:rPr lang="en-US" sz="1200" dirty="0">
                    <a:solidFill>
                      <a:schemeClr val="bg1"/>
                    </a:solidFill>
                    <a:latin typeface="Lato Light" panose="020F0302020204030203" pitchFamily="34" charset="0"/>
                  </a:rPr>
                  <a:t>01</a:t>
                </a:r>
              </a:p>
              <a:p>
                <a:pPr algn="ctr">
                  <a:lnSpc>
                    <a:spcPts val="2400"/>
                  </a:lnSpc>
                </a:pPr>
                <a:r>
                  <a:rPr lang="en-US" sz="1200" dirty="0">
                    <a:solidFill>
                      <a:schemeClr val="bg1"/>
                    </a:solidFill>
                    <a:latin typeface="Lato Light" panose="020F0302020204030203" pitchFamily="34" charset="0"/>
                  </a:rPr>
                  <a:t>02</a:t>
                </a:r>
              </a:p>
              <a:p>
                <a:pPr algn="ctr">
                  <a:lnSpc>
                    <a:spcPts val="2400"/>
                  </a:lnSpc>
                </a:pPr>
                <a:r>
                  <a:rPr lang="en-US" sz="1200" dirty="0">
                    <a:solidFill>
                      <a:schemeClr val="bg1"/>
                    </a:solidFill>
                    <a:latin typeface="Lato Light" panose="020F0302020204030203" pitchFamily="34" charset="0"/>
                  </a:rPr>
                  <a:t>03</a:t>
                </a:r>
              </a:p>
              <a:p>
                <a:pPr algn="ctr">
                  <a:lnSpc>
                    <a:spcPts val="2400"/>
                  </a:lnSpc>
                </a:pPr>
                <a:r>
                  <a:rPr lang="en-US" sz="1200" dirty="0">
                    <a:solidFill>
                      <a:schemeClr val="bg1"/>
                    </a:solidFill>
                    <a:latin typeface="Lato Light" panose="020F0302020204030203" pitchFamily="34" charset="0"/>
                  </a:rPr>
                  <a:t>04</a:t>
                </a:r>
              </a:p>
              <a:p>
                <a:pPr algn="ctr">
                  <a:lnSpc>
                    <a:spcPts val="2400"/>
                  </a:lnSpc>
                </a:pPr>
                <a:r>
                  <a:rPr lang="en-US" sz="1200" dirty="0">
                    <a:solidFill>
                      <a:schemeClr val="bg1"/>
                    </a:solidFill>
                    <a:latin typeface="Lato Light" panose="020F0302020204030203" pitchFamily="34" charset="0"/>
                  </a:rPr>
                  <a:t>05</a:t>
                </a:r>
              </a:p>
              <a:p>
                <a:pPr algn="ctr">
                  <a:lnSpc>
                    <a:spcPts val="2400"/>
                  </a:lnSpc>
                </a:pPr>
                <a:r>
                  <a:rPr lang="en-US" sz="1200" dirty="0">
                    <a:solidFill>
                      <a:schemeClr val="bg1"/>
                    </a:solidFill>
                    <a:latin typeface="Lato Light" panose="020F0302020204030203" pitchFamily="34" charset="0"/>
                  </a:rPr>
                  <a:t>06</a:t>
                </a:r>
              </a:p>
              <a:p>
                <a:pPr algn="ctr">
                  <a:lnSpc>
                    <a:spcPts val="2400"/>
                  </a:lnSpc>
                </a:pPr>
                <a:r>
                  <a:rPr lang="en-US" sz="1200" dirty="0">
                    <a:solidFill>
                      <a:schemeClr val="bg1"/>
                    </a:solidFill>
                    <a:latin typeface="Lato Light" panose="020F0302020204030203" pitchFamily="34" charset="0"/>
                  </a:rPr>
                  <a:t>07</a:t>
                </a:r>
              </a:p>
              <a:p>
                <a:pPr algn="ctr">
                  <a:lnSpc>
                    <a:spcPts val="2400"/>
                  </a:lnSpc>
                </a:pPr>
                <a:r>
                  <a:rPr lang="en-US" sz="1200" dirty="0">
                    <a:solidFill>
                      <a:schemeClr val="bg1"/>
                    </a:solidFill>
                    <a:latin typeface="Lato Light" panose="020F0302020204030203" pitchFamily="34" charset="0"/>
                  </a:rPr>
                  <a:t>08</a:t>
                </a:r>
              </a:p>
            </p:txBody>
          </p:sp>
        </p:grpSp>
        <p:grpSp>
          <p:nvGrpSpPr>
            <p:cNvPr id="19" name="Group 18">
              <a:extLst>
                <a:ext uri="{FF2B5EF4-FFF2-40B4-BE49-F238E27FC236}">
                  <a16:creationId xmlns:a16="http://schemas.microsoft.com/office/drawing/2014/main" id="{BF15F975-D982-4AEB-B6D5-69120F563A0D}"/>
                </a:ext>
              </a:extLst>
            </p:cNvPr>
            <p:cNvGrpSpPr/>
            <p:nvPr/>
          </p:nvGrpSpPr>
          <p:grpSpPr>
            <a:xfrm>
              <a:off x="10191750" y="3389412"/>
              <a:ext cx="494391" cy="2639913"/>
              <a:chOff x="7420431" y="3389412"/>
              <a:chExt cx="494391" cy="2639913"/>
            </a:xfrm>
          </p:grpSpPr>
          <p:sp>
            <p:nvSpPr>
              <p:cNvPr id="20" name="Rectangle 19">
                <a:extLst>
                  <a:ext uri="{FF2B5EF4-FFF2-40B4-BE49-F238E27FC236}">
                    <a16:creationId xmlns:a16="http://schemas.microsoft.com/office/drawing/2014/main" id="{D2EE3165-D9D3-4864-AF9C-A84CDF02757C}"/>
                  </a:ext>
                </a:extLst>
              </p:cNvPr>
              <p:cNvSpPr/>
              <p:nvPr/>
            </p:nvSpPr>
            <p:spPr>
              <a:xfrm>
                <a:off x="7420431" y="3389412"/>
                <a:ext cx="494391" cy="26399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26D1E6B-1DE6-4D80-B811-32207276774C}"/>
                  </a:ext>
                </a:extLst>
              </p:cNvPr>
              <p:cNvSpPr txBox="1"/>
              <p:nvPr/>
            </p:nvSpPr>
            <p:spPr>
              <a:xfrm>
                <a:off x="7481905" y="3408464"/>
                <a:ext cx="371443" cy="2514406"/>
              </a:xfrm>
              <a:prstGeom prst="rect">
                <a:avLst/>
              </a:prstGeom>
              <a:noFill/>
            </p:spPr>
            <p:txBody>
              <a:bodyPr wrap="square" rtlCol="0" anchor="ctr">
                <a:spAutoFit/>
              </a:bodyPr>
              <a:lstStyle/>
              <a:p>
                <a:pPr algn="ctr">
                  <a:lnSpc>
                    <a:spcPts val="2400"/>
                  </a:lnSpc>
                </a:pPr>
                <a:r>
                  <a:rPr lang="en-US" sz="1200" dirty="0">
                    <a:solidFill>
                      <a:schemeClr val="bg1"/>
                    </a:solidFill>
                    <a:latin typeface="Lato Light" panose="020F0302020204030203" pitchFamily="34" charset="0"/>
                  </a:rPr>
                  <a:t>09</a:t>
                </a:r>
              </a:p>
              <a:p>
                <a:pPr algn="ctr">
                  <a:lnSpc>
                    <a:spcPts val="2400"/>
                  </a:lnSpc>
                </a:pPr>
                <a:r>
                  <a:rPr lang="en-US" sz="1200" dirty="0">
                    <a:solidFill>
                      <a:schemeClr val="bg1"/>
                    </a:solidFill>
                    <a:latin typeface="Lato Light" panose="020F0302020204030203" pitchFamily="34" charset="0"/>
                  </a:rPr>
                  <a:t>10</a:t>
                </a:r>
              </a:p>
              <a:p>
                <a:pPr algn="ctr">
                  <a:lnSpc>
                    <a:spcPts val="2400"/>
                  </a:lnSpc>
                </a:pPr>
                <a:r>
                  <a:rPr lang="en-US" sz="1200" dirty="0">
                    <a:solidFill>
                      <a:schemeClr val="bg1"/>
                    </a:solidFill>
                    <a:latin typeface="Lato Light" panose="020F0302020204030203" pitchFamily="34" charset="0"/>
                  </a:rPr>
                  <a:t>11</a:t>
                </a:r>
              </a:p>
              <a:p>
                <a:pPr algn="ctr">
                  <a:lnSpc>
                    <a:spcPts val="2400"/>
                  </a:lnSpc>
                </a:pPr>
                <a:r>
                  <a:rPr lang="en-US" sz="1200" dirty="0">
                    <a:solidFill>
                      <a:schemeClr val="bg1"/>
                    </a:solidFill>
                    <a:latin typeface="Lato Light" panose="020F0302020204030203" pitchFamily="34" charset="0"/>
                  </a:rPr>
                  <a:t>12</a:t>
                </a:r>
              </a:p>
              <a:p>
                <a:pPr algn="ctr">
                  <a:lnSpc>
                    <a:spcPts val="2400"/>
                  </a:lnSpc>
                </a:pPr>
                <a:r>
                  <a:rPr lang="en-US" sz="1200" dirty="0">
                    <a:solidFill>
                      <a:schemeClr val="bg1"/>
                    </a:solidFill>
                    <a:latin typeface="Lato Light" panose="020F0302020204030203" pitchFamily="34" charset="0"/>
                  </a:rPr>
                  <a:t>13</a:t>
                </a:r>
              </a:p>
              <a:p>
                <a:pPr algn="ctr">
                  <a:lnSpc>
                    <a:spcPts val="2400"/>
                  </a:lnSpc>
                </a:pPr>
                <a:r>
                  <a:rPr lang="en-US" sz="1200" dirty="0">
                    <a:solidFill>
                      <a:schemeClr val="bg1"/>
                    </a:solidFill>
                    <a:latin typeface="Lato Light" panose="020F0302020204030203" pitchFamily="34" charset="0"/>
                  </a:rPr>
                  <a:t>14</a:t>
                </a:r>
              </a:p>
              <a:p>
                <a:pPr algn="ctr">
                  <a:lnSpc>
                    <a:spcPts val="2400"/>
                  </a:lnSpc>
                </a:pPr>
                <a:r>
                  <a:rPr lang="en-US" sz="1200" dirty="0">
                    <a:solidFill>
                      <a:schemeClr val="bg1"/>
                    </a:solidFill>
                    <a:latin typeface="Lato Light" panose="020F0302020204030203" pitchFamily="34" charset="0"/>
                  </a:rPr>
                  <a:t>15</a:t>
                </a:r>
              </a:p>
              <a:p>
                <a:pPr algn="ctr">
                  <a:lnSpc>
                    <a:spcPts val="2400"/>
                  </a:lnSpc>
                </a:pPr>
                <a:r>
                  <a:rPr lang="en-US" sz="1200" dirty="0">
                    <a:solidFill>
                      <a:schemeClr val="bg1"/>
                    </a:solidFill>
                    <a:latin typeface="Lato Light" panose="020F0302020204030203" pitchFamily="34" charset="0"/>
                  </a:rPr>
                  <a:t>16</a:t>
                </a:r>
              </a:p>
            </p:txBody>
          </p:sp>
        </p:grpSp>
      </p:grpSp>
      <p:sp>
        <p:nvSpPr>
          <p:cNvPr id="3" name="Picture Placeholder 2">
            <a:extLst>
              <a:ext uri="{FF2B5EF4-FFF2-40B4-BE49-F238E27FC236}">
                <a16:creationId xmlns:a16="http://schemas.microsoft.com/office/drawing/2014/main" id="{BFCF5C01-A26E-480A-A3C2-8F0DC51A505D}"/>
              </a:ext>
            </a:extLst>
          </p:cNvPr>
          <p:cNvSpPr>
            <a:spLocks noGrp="1"/>
          </p:cNvSpPr>
          <p:nvPr>
            <p:ph type="pic" sz="quarter" idx="10"/>
          </p:nvPr>
        </p:nvSpPr>
        <p:spPr/>
      </p:sp>
    </p:spTree>
    <p:extLst>
      <p:ext uri="{BB962C8B-B14F-4D97-AF65-F5344CB8AC3E}">
        <p14:creationId xmlns:p14="http://schemas.microsoft.com/office/powerpoint/2010/main" val="1971659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A3F9F3-0186-4BA2-96AF-81BE4AA4C6B3}"/>
              </a:ext>
            </a:extLst>
          </p:cNvPr>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124EEB5-BEE4-4264-AAEE-5431542336C2}"/>
              </a:ext>
            </a:extLst>
          </p:cNvPr>
          <p:cNvSpPr/>
          <p:nvPr/>
        </p:nvSpPr>
        <p:spPr>
          <a:xfrm>
            <a:off x="8401049" y="5043487"/>
            <a:ext cx="2628902" cy="60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A5801BE-0018-4C40-83F3-8ACE5D59AD7F}"/>
              </a:ext>
            </a:extLst>
          </p:cNvPr>
          <p:cNvCxnSpPr>
            <a:cxnSpLocks/>
          </p:cNvCxnSpPr>
          <p:nvPr/>
        </p:nvCxnSpPr>
        <p:spPr>
          <a:xfrm flipH="1">
            <a:off x="4562475" y="2295525"/>
            <a:ext cx="34480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3BEDBE-CEBD-45F3-A1E2-AECC2A5B17D1}"/>
              </a:ext>
            </a:extLst>
          </p:cNvPr>
          <p:cNvSpPr txBox="1"/>
          <p:nvPr/>
        </p:nvSpPr>
        <p:spPr>
          <a:xfrm>
            <a:off x="827446" y="1964665"/>
            <a:ext cx="3735030" cy="661720"/>
          </a:xfrm>
          <a:prstGeom prst="rect">
            <a:avLst/>
          </a:prstGeom>
          <a:noFill/>
        </p:spPr>
        <p:txBody>
          <a:bodyPr wrap="square">
            <a:spAutoFit/>
          </a:bodyPr>
          <a:lstStyle/>
          <a:p>
            <a:r>
              <a:rPr lang="en-US" sz="3700" i="0" u="none" strike="noStrike" dirty="0">
                <a:effectLst/>
                <a:latin typeface="Bell MT" panose="02020503060305020303" pitchFamily="18" charset="0"/>
                <a:ea typeface="Open Sans" panose="020B0606030504020204" pitchFamily="34" charset="0"/>
                <a:cs typeface="Open Sans" panose="020B0606030504020204" pitchFamily="34" charset="0"/>
              </a:rPr>
              <a:t>Index &amp; Content</a:t>
            </a:r>
            <a:endParaRPr lang="en-US" sz="3700" dirty="0">
              <a:latin typeface="Bell MT" panose="02020503060305020303" pitchFamily="18"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6BB0685-5356-4BF2-8D68-9CCB6CE60050}"/>
              </a:ext>
            </a:extLst>
          </p:cNvPr>
          <p:cNvSpPr txBox="1"/>
          <p:nvPr/>
        </p:nvSpPr>
        <p:spPr>
          <a:xfrm>
            <a:off x="2285230" y="2709065"/>
            <a:ext cx="2291533" cy="3433697"/>
          </a:xfrm>
          <a:prstGeom prst="rect">
            <a:avLst/>
          </a:prstGeom>
          <a:noFill/>
        </p:spPr>
        <p:txBody>
          <a:bodyPr wrap="square" rtlCol="0" anchor="ctr">
            <a:spAutoFit/>
          </a:bodyPr>
          <a:lstStyle/>
          <a:p>
            <a:pPr>
              <a:lnSpc>
                <a:spcPts val="2400"/>
              </a:lnSpc>
            </a:pPr>
            <a:r>
              <a:rPr lang="en-US" sz="1200" dirty="0">
                <a:solidFill>
                  <a:schemeClr val="accent3"/>
                </a:solidFill>
                <a:latin typeface="Lato Light" panose="020F0302020204030203" pitchFamily="34" charset="0"/>
              </a:rPr>
              <a:t>Cover Slides</a:t>
            </a:r>
          </a:p>
          <a:p>
            <a:pPr>
              <a:lnSpc>
                <a:spcPts val="2400"/>
              </a:lnSpc>
            </a:pPr>
            <a:r>
              <a:rPr lang="en-US" sz="1200" dirty="0">
                <a:solidFill>
                  <a:schemeClr val="accent3"/>
                </a:solidFill>
                <a:latin typeface="Lato Light" panose="020F0302020204030203" pitchFamily="34" charset="0"/>
              </a:rPr>
              <a:t>Index And Content</a:t>
            </a:r>
          </a:p>
          <a:p>
            <a:pPr>
              <a:lnSpc>
                <a:spcPts val="2400"/>
              </a:lnSpc>
            </a:pPr>
            <a:r>
              <a:rPr lang="en-US" sz="1200" dirty="0">
                <a:solidFill>
                  <a:schemeClr val="accent3"/>
                </a:solidFill>
                <a:latin typeface="Lato Light" panose="020F0302020204030203" pitchFamily="34" charset="0"/>
              </a:rPr>
              <a:t>Welcome Message</a:t>
            </a:r>
          </a:p>
          <a:p>
            <a:pPr>
              <a:lnSpc>
                <a:spcPts val="2400"/>
              </a:lnSpc>
            </a:pPr>
            <a:r>
              <a:rPr lang="en-US" sz="1200" dirty="0">
                <a:solidFill>
                  <a:schemeClr val="accent3"/>
                </a:solidFill>
                <a:latin typeface="Lato Light" panose="020F0302020204030203" pitchFamily="34" charset="0"/>
              </a:rPr>
              <a:t>About The Company</a:t>
            </a:r>
          </a:p>
          <a:p>
            <a:pPr>
              <a:lnSpc>
                <a:spcPts val="2400"/>
              </a:lnSpc>
            </a:pPr>
            <a:r>
              <a:rPr lang="en-US" sz="1200" dirty="0">
                <a:solidFill>
                  <a:schemeClr val="accent3"/>
                </a:solidFill>
                <a:latin typeface="Lato Light" panose="020F0302020204030203" pitchFamily="34" charset="0"/>
              </a:rPr>
              <a:t>Who WE Are</a:t>
            </a:r>
          </a:p>
          <a:p>
            <a:pPr>
              <a:lnSpc>
                <a:spcPts val="2400"/>
              </a:lnSpc>
            </a:pPr>
            <a:r>
              <a:rPr lang="en-US" sz="1200" dirty="0">
                <a:solidFill>
                  <a:schemeClr val="accent3"/>
                </a:solidFill>
                <a:latin typeface="Lato Light" panose="020F0302020204030203" pitchFamily="34" charset="0"/>
              </a:rPr>
              <a:t>What We Do</a:t>
            </a:r>
          </a:p>
          <a:p>
            <a:pPr>
              <a:lnSpc>
                <a:spcPts val="2400"/>
              </a:lnSpc>
            </a:pPr>
            <a:r>
              <a:rPr lang="en-US" sz="1200" dirty="0">
                <a:solidFill>
                  <a:schemeClr val="accent3"/>
                </a:solidFill>
                <a:latin typeface="Lato Light" panose="020F0302020204030203" pitchFamily="34" charset="0"/>
              </a:rPr>
              <a:t>Company History</a:t>
            </a:r>
          </a:p>
          <a:p>
            <a:pPr>
              <a:lnSpc>
                <a:spcPts val="2400"/>
              </a:lnSpc>
            </a:pPr>
            <a:r>
              <a:rPr lang="en-US" sz="1200" dirty="0">
                <a:solidFill>
                  <a:schemeClr val="accent3"/>
                </a:solidFill>
                <a:latin typeface="Lato Light" panose="020F0302020204030203" pitchFamily="34" charset="0"/>
              </a:rPr>
              <a:t>Our Mission</a:t>
            </a:r>
          </a:p>
          <a:p>
            <a:pPr>
              <a:lnSpc>
                <a:spcPts val="2400"/>
              </a:lnSpc>
            </a:pPr>
            <a:r>
              <a:rPr lang="en-US" sz="1200" dirty="0">
                <a:solidFill>
                  <a:schemeClr val="accent3"/>
                </a:solidFill>
                <a:latin typeface="Lato Light" panose="020F0302020204030203" pitchFamily="34" charset="0"/>
              </a:rPr>
              <a:t>Our Vision</a:t>
            </a:r>
          </a:p>
          <a:p>
            <a:pPr>
              <a:lnSpc>
                <a:spcPts val="2400"/>
              </a:lnSpc>
            </a:pPr>
            <a:r>
              <a:rPr lang="en-US" sz="1200" dirty="0">
                <a:solidFill>
                  <a:schemeClr val="accent3"/>
                </a:solidFill>
                <a:latin typeface="Lato Light" panose="020F0302020204030203" pitchFamily="34" charset="0"/>
              </a:rPr>
              <a:t>Directors speech</a:t>
            </a:r>
          </a:p>
          <a:p>
            <a:pPr>
              <a:lnSpc>
                <a:spcPts val="2400"/>
              </a:lnSpc>
            </a:pPr>
            <a:r>
              <a:rPr lang="en-US" sz="1200" dirty="0">
                <a:solidFill>
                  <a:schemeClr val="accent3"/>
                </a:solidFill>
                <a:latin typeface="Lato Light" panose="020F0302020204030203" pitchFamily="34" charset="0"/>
              </a:rPr>
              <a:t>Team Leader</a:t>
            </a:r>
          </a:p>
        </p:txBody>
      </p:sp>
      <p:sp>
        <p:nvSpPr>
          <p:cNvPr id="44" name="TextBox 43">
            <a:extLst>
              <a:ext uri="{FF2B5EF4-FFF2-40B4-BE49-F238E27FC236}">
                <a16:creationId xmlns:a16="http://schemas.microsoft.com/office/drawing/2014/main" id="{8DED1481-083A-4EAC-BEFF-D07927188273}"/>
              </a:ext>
            </a:extLst>
          </p:cNvPr>
          <p:cNvSpPr txBox="1"/>
          <p:nvPr/>
        </p:nvSpPr>
        <p:spPr>
          <a:xfrm>
            <a:off x="1779329" y="2709065"/>
            <a:ext cx="371443" cy="3433697"/>
          </a:xfrm>
          <a:prstGeom prst="rect">
            <a:avLst/>
          </a:prstGeom>
          <a:noFill/>
        </p:spPr>
        <p:txBody>
          <a:bodyPr wrap="square" rtlCol="0" anchor="ctr">
            <a:spAutoFit/>
          </a:bodyPr>
          <a:lstStyle/>
          <a:p>
            <a:pPr algn="ctr">
              <a:lnSpc>
                <a:spcPts val="2400"/>
              </a:lnSpc>
            </a:pPr>
            <a:r>
              <a:rPr lang="en-US" sz="1200" dirty="0">
                <a:solidFill>
                  <a:schemeClr val="accent6"/>
                </a:solidFill>
                <a:latin typeface="Lato Regular" panose="020F0502020204030203" pitchFamily="34" charset="0"/>
              </a:rPr>
              <a:t>01</a:t>
            </a:r>
          </a:p>
          <a:p>
            <a:pPr algn="ctr">
              <a:lnSpc>
                <a:spcPts val="2400"/>
              </a:lnSpc>
            </a:pPr>
            <a:r>
              <a:rPr lang="en-US" sz="1200" dirty="0">
                <a:solidFill>
                  <a:schemeClr val="accent6"/>
                </a:solidFill>
                <a:latin typeface="Lato Regular" panose="020F0502020204030203" pitchFamily="34" charset="0"/>
              </a:rPr>
              <a:t>02</a:t>
            </a:r>
          </a:p>
          <a:p>
            <a:pPr algn="ctr">
              <a:lnSpc>
                <a:spcPts val="2400"/>
              </a:lnSpc>
            </a:pPr>
            <a:r>
              <a:rPr lang="en-US" sz="1200" dirty="0">
                <a:solidFill>
                  <a:schemeClr val="accent6"/>
                </a:solidFill>
                <a:latin typeface="Lato Regular" panose="020F0502020204030203" pitchFamily="34" charset="0"/>
              </a:rPr>
              <a:t>03</a:t>
            </a:r>
          </a:p>
          <a:p>
            <a:pPr algn="ctr">
              <a:lnSpc>
                <a:spcPts val="2400"/>
              </a:lnSpc>
            </a:pPr>
            <a:r>
              <a:rPr lang="en-US" sz="1200" dirty="0">
                <a:solidFill>
                  <a:schemeClr val="accent6"/>
                </a:solidFill>
                <a:latin typeface="Lato Regular" panose="020F0502020204030203" pitchFamily="34" charset="0"/>
              </a:rPr>
              <a:t>04</a:t>
            </a:r>
          </a:p>
          <a:p>
            <a:pPr algn="ctr">
              <a:lnSpc>
                <a:spcPts val="2400"/>
              </a:lnSpc>
            </a:pPr>
            <a:r>
              <a:rPr lang="en-US" sz="1200" dirty="0">
                <a:solidFill>
                  <a:schemeClr val="accent6"/>
                </a:solidFill>
                <a:latin typeface="Lato Regular" panose="020F0502020204030203" pitchFamily="34" charset="0"/>
              </a:rPr>
              <a:t>05</a:t>
            </a:r>
          </a:p>
          <a:p>
            <a:pPr algn="ctr">
              <a:lnSpc>
                <a:spcPts val="2400"/>
              </a:lnSpc>
            </a:pPr>
            <a:r>
              <a:rPr lang="en-US" sz="1200" dirty="0">
                <a:solidFill>
                  <a:schemeClr val="accent6"/>
                </a:solidFill>
                <a:latin typeface="Lato Regular" panose="020F0502020204030203" pitchFamily="34" charset="0"/>
              </a:rPr>
              <a:t>06</a:t>
            </a:r>
          </a:p>
          <a:p>
            <a:pPr algn="ctr">
              <a:lnSpc>
                <a:spcPts val="2400"/>
              </a:lnSpc>
            </a:pPr>
            <a:r>
              <a:rPr lang="en-US" sz="1200" dirty="0">
                <a:solidFill>
                  <a:schemeClr val="accent6"/>
                </a:solidFill>
                <a:latin typeface="Lato Regular" panose="020F0502020204030203" pitchFamily="34" charset="0"/>
              </a:rPr>
              <a:t>07</a:t>
            </a:r>
          </a:p>
          <a:p>
            <a:pPr algn="ctr">
              <a:lnSpc>
                <a:spcPts val="2400"/>
              </a:lnSpc>
            </a:pPr>
            <a:r>
              <a:rPr lang="en-US" sz="1200" dirty="0">
                <a:solidFill>
                  <a:schemeClr val="accent6"/>
                </a:solidFill>
                <a:latin typeface="Lato Regular" panose="020F0502020204030203" pitchFamily="34" charset="0"/>
              </a:rPr>
              <a:t>08</a:t>
            </a:r>
          </a:p>
          <a:p>
            <a:pPr algn="ctr">
              <a:lnSpc>
                <a:spcPts val="2400"/>
              </a:lnSpc>
            </a:pPr>
            <a:r>
              <a:rPr lang="en-US" sz="1200" dirty="0">
                <a:solidFill>
                  <a:schemeClr val="accent6"/>
                </a:solidFill>
                <a:latin typeface="Lato Regular" panose="020F0502020204030203" pitchFamily="34" charset="0"/>
              </a:rPr>
              <a:t>09</a:t>
            </a:r>
          </a:p>
          <a:p>
            <a:pPr algn="ctr">
              <a:lnSpc>
                <a:spcPts val="2400"/>
              </a:lnSpc>
            </a:pPr>
            <a:r>
              <a:rPr lang="en-US" sz="1200" dirty="0">
                <a:solidFill>
                  <a:schemeClr val="accent6"/>
                </a:solidFill>
                <a:latin typeface="Lato Regular" panose="020F0502020204030203" pitchFamily="34" charset="0"/>
              </a:rPr>
              <a:t>10</a:t>
            </a:r>
          </a:p>
          <a:p>
            <a:pPr algn="ctr">
              <a:lnSpc>
                <a:spcPts val="2400"/>
              </a:lnSpc>
            </a:pPr>
            <a:r>
              <a:rPr lang="en-US" sz="1200" dirty="0">
                <a:solidFill>
                  <a:schemeClr val="accent6"/>
                </a:solidFill>
                <a:latin typeface="Lato Regular" panose="020F0502020204030203" pitchFamily="34" charset="0"/>
              </a:rPr>
              <a:t>11</a:t>
            </a:r>
          </a:p>
        </p:txBody>
      </p:sp>
      <p:sp>
        <p:nvSpPr>
          <p:cNvPr id="3" name="Picture Placeholder 2">
            <a:extLst>
              <a:ext uri="{FF2B5EF4-FFF2-40B4-BE49-F238E27FC236}">
                <a16:creationId xmlns:a16="http://schemas.microsoft.com/office/drawing/2014/main" id="{EF24EFCD-B115-41DF-BEBC-2DE2A2FE19AB}"/>
              </a:ext>
            </a:extLst>
          </p:cNvPr>
          <p:cNvSpPr>
            <a:spLocks noGrp="1"/>
          </p:cNvSpPr>
          <p:nvPr>
            <p:ph type="pic" sz="quarter" idx="10"/>
          </p:nvPr>
        </p:nvSpPr>
        <p:spPr/>
      </p:sp>
    </p:spTree>
    <p:extLst>
      <p:ext uri="{BB962C8B-B14F-4D97-AF65-F5344CB8AC3E}">
        <p14:creationId xmlns:p14="http://schemas.microsoft.com/office/powerpoint/2010/main" val="110949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40B293-3583-4EED-A566-DAE5F02C53C9}"/>
              </a:ext>
            </a:extLst>
          </p:cNvPr>
          <p:cNvGrpSpPr/>
          <p:nvPr/>
        </p:nvGrpSpPr>
        <p:grpSpPr>
          <a:xfrm>
            <a:off x="1038225" y="886023"/>
            <a:ext cx="3227073" cy="847010"/>
            <a:chOff x="5514927" y="5176112"/>
            <a:chExt cx="3227073" cy="847010"/>
          </a:xfrm>
        </p:grpSpPr>
        <p:sp>
          <p:nvSpPr>
            <p:cNvPr id="30" name="Rectangle 29">
              <a:extLst>
                <a:ext uri="{FF2B5EF4-FFF2-40B4-BE49-F238E27FC236}">
                  <a16:creationId xmlns:a16="http://schemas.microsoft.com/office/drawing/2014/main" id="{6288C3C2-5ED0-491F-8695-CDFF88758C0F}"/>
                </a:ext>
              </a:extLst>
            </p:cNvPr>
            <p:cNvSpPr/>
            <p:nvPr/>
          </p:nvSpPr>
          <p:spPr>
            <a:xfrm>
              <a:off x="5514927" y="5176112"/>
              <a:ext cx="3218420" cy="553998"/>
            </a:xfrm>
            <a:prstGeom prst="rect">
              <a:avLst/>
            </a:prstGeom>
          </p:spPr>
          <p:txBody>
            <a:bodyPr wrap="square">
              <a:spAutoFit/>
            </a:bodyPr>
            <a:lstStyle/>
            <a:p>
              <a:r>
                <a:rPr lang="en-US" sz="3000" dirty="0">
                  <a:latin typeface="Bell MT bold" panose="0203070306050A020303" pitchFamily="18" charset="0"/>
                  <a:ea typeface="Verdana" panose="020B0604030504040204" pitchFamily="34" charset="0"/>
                  <a:cs typeface="Open Sans bold" panose="020B0806030504020204" pitchFamily="34" charset="0"/>
                </a:rPr>
                <a:t>Rodrigo </a:t>
              </a:r>
              <a:r>
                <a:rPr lang="en-US" sz="3000" dirty="0">
                  <a:solidFill>
                    <a:schemeClr val="accent5"/>
                  </a:solidFill>
                  <a:latin typeface="Bell MT bold" panose="0203070306050A020303" pitchFamily="18" charset="0"/>
                  <a:ea typeface="Verdana" panose="020B0604030504040204" pitchFamily="34" charset="0"/>
                  <a:cs typeface="Open Sans bold" panose="020B0806030504020204" pitchFamily="34" charset="0"/>
                </a:rPr>
                <a:t>Seethe</a:t>
              </a:r>
            </a:p>
          </p:txBody>
        </p:sp>
        <p:sp>
          <p:nvSpPr>
            <p:cNvPr id="40" name="Rectangle 39">
              <a:extLst>
                <a:ext uri="{FF2B5EF4-FFF2-40B4-BE49-F238E27FC236}">
                  <a16:creationId xmlns:a16="http://schemas.microsoft.com/office/drawing/2014/main" id="{FB3F867A-6223-4670-BE36-5D7C6A3D74C9}"/>
                </a:ext>
              </a:extLst>
            </p:cNvPr>
            <p:cNvSpPr/>
            <p:nvPr/>
          </p:nvSpPr>
          <p:spPr>
            <a:xfrm>
              <a:off x="5523580" y="5684568"/>
              <a:ext cx="3218420" cy="338554"/>
            </a:xfrm>
            <a:prstGeom prst="rect">
              <a:avLst/>
            </a:prstGeom>
          </p:spPr>
          <p:txBody>
            <a:bodyPr wrap="square">
              <a:spAutoFit/>
            </a:bodyPr>
            <a:lstStyle/>
            <a:p>
              <a:r>
                <a:rPr lang="en-US" sz="1600" dirty="0">
                  <a:latin typeface="Bell MT" panose="02020503060305020303" pitchFamily="18" charset="0"/>
                  <a:ea typeface="Roboto" panose="02000000000000000000" pitchFamily="2" charset="0"/>
                  <a:cs typeface="Open Sans" panose="020B0606030504020204" pitchFamily="34" charset="0"/>
                </a:rPr>
                <a:t>Support Expert</a:t>
              </a:r>
            </a:p>
          </p:txBody>
        </p:sp>
      </p:grpSp>
      <p:cxnSp>
        <p:nvCxnSpPr>
          <p:cNvPr id="42" name="Straight Connector 41">
            <a:extLst>
              <a:ext uri="{FF2B5EF4-FFF2-40B4-BE49-F238E27FC236}">
                <a16:creationId xmlns:a16="http://schemas.microsoft.com/office/drawing/2014/main" id="{D946F883-7A4F-43D3-9138-615769A3877B}"/>
              </a:ext>
            </a:extLst>
          </p:cNvPr>
          <p:cNvCxnSpPr>
            <a:cxnSpLocks/>
          </p:cNvCxnSpPr>
          <p:nvPr/>
        </p:nvCxnSpPr>
        <p:spPr>
          <a:xfrm flipH="1">
            <a:off x="5388995" y="4622800"/>
            <a:ext cx="1294410" cy="0"/>
          </a:xfrm>
          <a:prstGeom prst="line">
            <a:avLst/>
          </a:prstGeom>
          <a:ln w="889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376D12-164C-48AC-A3DD-EDA8F420F529}"/>
              </a:ext>
            </a:extLst>
          </p:cNvPr>
          <p:cNvSpPr txBox="1"/>
          <p:nvPr/>
        </p:nvSpPr>
        <p:spPr>
          <a:xfrm>
            <a:off x="5388995" y="4991701"/>
            <a:ext cx="4339205" cy="661720"/>
          </a:xfrm>
          <a:prstGeom prst="rect">
            <a:avLst/>
          </a:prstGeom>
          <a:noFill/>
        </p:spPr>
        <p:txBody>
          <a:bodyPr wrap="square">
            <a:spAutoFit/>
          </a:bodyPr>
          <a:lstStyle/>
          <a:p>
            <a:r>
              <a:rPr lang="en-US" sz="3700" i="0" u="none" strike="noStrike" dirty="0">
                <a:effectLst/>
                <a:latin typeface="Bell MT" panose="02020503060305020303" pitchFamily="18" charset="0"/>
                <a:ea typeface="Open Sans" panose="020B0606030504020204" pitchFamily="34" charset="0"/>
                <a:cs typeface="Open Sans" panose="020B0606030504020204" pitchFamily="34" charset="0"/>
              </a:rPr>
              <a:t>Welcome Message</a:t>
            </a:r>
            <a:endParaRPr lang="en-US" sz="3700" dirty="0">
              <a:latin typeface="Bell MT" panose="02020503060305020303" pitchFamily="18"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147A80AC-8BFE-466B-9BCE-9DE6CA9F590D}"/>
              </a:ext>
            </a:extLst>
          </p:cNvPr>
          <p:cNvSpPr txBox="1"/>
          <p:nvPr/>
        </p:nvSpPr>
        <p:spPr>
          <a:xfrm>
            <a:off x="996544" y="1948477"/>
            <a:ext cx="2724556" cy="2598340"/>
          </a:xfrm>
          <a:prstGeom prst="rect">
            <a:avLst/>
          </a:prstGeom>
          <a:noFill/>
        </p:spPr>
        <p:txBody>
          <a:bodyPr wrap="square" rtlCol="0" anchor="ctr">
            <a:spAutoFit/>
          </a:bodyPr>
          <a:lstStyle/>
          <a:p>
            <a:pPr>
              <a:lnSpc>
                <a:spcPts val="1800"/>
              </a:lnSpc>
            </a:pPr>
            <a:r>
              <a:rPr lang="en-GB" sz="900" i="1"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i="1"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i="1"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i="1"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3D37E615-B752-4D5F-8D3F-AE6E1F0645C1}"/>
              </a:ext>
            </a:extLst>
          </p:cNvPr>
          <p:cNvSpPr>
            <a:spLocks noGrp="1"/>
          </p:cNvSpPr>
          <p:nvPr>
            <p:ph type="pic" sz="quarter" idx="10"/>
          </p:nvPr>
        </p:nvSpPr>
        <p:spPr/>
      </p:sp>
    </p:spTree>
    <p:extLst>
      <p:ext uri="{BB962C8B-B14F-4D97-AF65-F5344CB8AC3E}">
        <p14:creationId xmlns:p14="http://schemas.microsoft.com/office/powerpoint/2010/main" val="4087567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F61DA24-C70F-4E67-AA37-19FD6BA1E8D3}"/>
              </a:ext>
            </a:extLst>
          </p:cNvPr>
          <p:cNvSpPr/>
          <p:nvPr/>
        </p:nvSpPr>
        <p:spPr>
          <a:xfrm>
            <a:off x="1041109" y="2866937"/>
            <a:ext cx="3590926" cy="2191625"/>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5F2050-A0C6-4EC4-BA4C-F403C848D85E}"/>
              </a:ext>
            </a:extLst>
          </p:cNvPr>
          <p:cNvSpPr txBox="1"/>
          <p:nvPr/>
        </p:nvSpPr>
        <p:spPr>
          <a:xfrm>
            <a:off x="5883566" y="1385534"/>
            <a:ext cx="4641559" cy="1923860"/>
          </a:xfrm>
          <a:prstGeom prst="rect">
            <a:avLst/>
          </a:prstGeom>
          <a:noFill/>
        </p:spPr>
        <p:txBody>
          <a:bodyPr wrap="square">
            <a:spAutoFit/>
          </a:bodyPr>
          <a:lstStyle/>
          <a:p>
            <a:pPr>
              <a:lnSpc>
                <a:spcPts val="3600"/>
              </a:lnSpc>
            </a:pPr>
            <a:r>
              <a:rPr lang="en-US" sz="2700" i="0" u="none" strike="noStrike" dirty="0">
                <a:effectLst/>
                <a:latin typeface="Bell MT" panose="02020503060305020303" pitchFamily="18" charset="0"/>
                <a:ea typeface="Open Sans" panose="020B0606030504020204" pitchFamily="34" charset="0"/>
                <a:cs typeface="Open Sans" panose="020B0606030504020204" pitchFamily="34" charset="0"/>
              </a:rPr>
              <a:t>Plan for</a:t>
            </a:r>
            <a:r>
              <a:rPr lang="en-US" sz="2700" i="0" u="none" strike="noStrike" dirty="0">
                <a:effectLst/>
                <a:latin typeface="Bell MT bold" panose="0203070306050A020303" pitchFamily="18" charset="0"/>
                <a:ea typeface="Open Sans" panose="020B0606030504020204" pitchFamily="34" charset="0"/>
                <a:cs typeface="Open Sans" panose="020B0606030504020204" pitchFamily="34" charset="0"/>
              </a:rPr>
              <a:t> what is</a:t>
            </a:r>
          </a:p>
          <a:p>
            <a:pPr>
              <a:lnSpc>
                <a:spcPts val="3600"/>
              </a:lnSpc>
            </a:pPr>
            <a:r>
              <a:rPr lang="en-US" sz="2700" i="0" u="none" strike="noStrike" dirty="0">
                <a:effectLst/>
                <a:latin typeface="Bell MT bold" panose="0203070306050A020303" pitchFamily="18" charset="0"/>
                <a:ea typeface="Open Sans" panose="020B0606030504020204" pitchFamily="34" charset="0"/>
                <a:cs typeface="Open Sans" panose="020B0606030504020204" pitchFamily="34" charset="0"/>
              </a:rPr>
              <a:t>Difficult While </a:t>
            </a:r>
            <a:r>
              <a:rPr lang="en-US" sz="2700" dirty="0">
                <a:latin typeface="Bell MT bold" panose="0203070306050A020303" pitchFamily="18" charset="0"/>
                <a:ea typeface="Open Sans" panose="020B0606030504020204" pitchFamily="34" charset="0"/>
                <a:cs typeface="Open Sans" panose="020B0606030504020204" pitchFamily="34" charset="0"/>
              </a:rPr>
              <a:t>It is easy,</a:t>
            </a:r>
          </a:p>
          <a:p>
            <a:pPr>
              <a:lnSpc>
                <a:spcPts val="3600"/>
              </a:lnSpc>
            </a:pPr>
            <a:r>
              <a:rPr lang="en-US" sz="2700" dirty="0">
                <a:latin typeface="Bell MT" panose="02020503060305020303" pitchFamily="18" charset="0"/>
                <a:ea typeface="Open Sans" panose="020B0606030504020204" pitchFamily="34" charset="0"/>
                <a:cs typeface="Open Sans" panose="020B0606030504020204" pitchFamily="34" charset="0"/>
              </a:rPr>
              <a:t>do what is Great </a:t>
            </a:r>
            <a:r>
              <a:rPr lang="en-US" sz="2700" i="0" u="none" strike="noStrike" dirty="0">
                <a:effectLst/>
                <a:latin typeface="Bell MT" panose="02020503060305020303" pitchFamily="18" charset="0"/>
                <a:ea typeface="Open Sans" panose="020B0606030504020204" pitchFamily="34" charset="0"/>
                <a:cs typeface="Open Sans" panose="020B0606030504020204" pitchFamily="34" charset="0"/>
              </a:rPr>
              <a:t>While</a:t>
            </a:r>
          </a:p>
          <a:p>
            <a:pPr>
              <a:lnSpc>
                <a:spcPts val="3600"/>
              </a:lnSpc>
            </a:pPr>
            <a:r>
              <a:rPr lang="en-US" sz="2700" i="0" u="none" strike="noStrike" dirty="0">
                <a:effectLst/>
                <a:latin typeface="Bell MT" panose="02020503060305020303" pitchFamily="18" charset="0"/>
                <a:ea typeface="Open Sans" panose="020B0606030504020204" pitchFamily="34" charset="0"/>
                <a:cs typeface="Open Sans" panose="020B0606030504020204" pitchFamily="34" charset="0"/>
              </a:rPr>
              <a:t>it is small.</a:t>
            </a:r>
          </a:p>
        </p:txBody>
      </p:sp>
      <p:cxnSp>
        <p:nvCxnSpPr>
          <p:cNvPr id="24" name="Straight Connector 23">
            <a:extLst>
              <a:ext uri="{FF2B5EF4-FFF2-40B4-BE49-F238E27FC236}">
                <a16:creationId xmlns:a16="http://schemas.microsoft.com/office/drawing/2014/main" id="{9F010271-0FD0-4160-9FDD-5AD2A9400E4A}"/>
              </a:ext>
            </a:extLst>
          </p:cNvPr>
          <p:cNvCxnSpPr/>
          <p:nvPr/>
        </p:nvCxnSpPr>
        <p:spPr>
          <a:xfrm>
            <a:off x="5981350" y="3435229"/>
            <a:ext cx="3858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2E93E05-AA9D-4F8F-A73B-6BDA1A345832}"/>
              </a:ext>
            </a:extLst>
          </p:cNvPr>
          <p:cNvSpPr txBox="1"/>
          <p:nvPr/>
        </p:nvSpPr>
        <p:spPr>
          <a:xfrm>
            <a:off x="5883566" y="3664062"/>
            <a:ext cx="4641559" cy="822213"/>
          </a:xfrm>
          <a:prstGeom prst="rect">
            <a:avLst/>
          </a:prstGeom>
          <a:noFill/>
        </p:spPr>
        <p:txBody>
          <a:bodyPr wrap="square" rtlCol="0" anchor="ctr">
            <a:spAutoFit/>
          </a:bodyPr>
          <a:lstStyle/>
          <a:p>
            <a:pPr>
              <a:lnSpc>
                <a:spcPts val="20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of HTML nodes</a:t>
            </a:r>
          </a:p>
          <a:p>
            <a:pPr>
              <a:lnSpc>
                <a:spcPts val="20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E83D0C3D-80C8-4A2E-8FF7-D656C9222A9C}"/>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064AEF28-BA3B-48CD-834B-A2C750CF0E91}"/>
              </a:ext>
            </a:extLst>
          </p:cNvPr>
          <p:cNvSpPr>
            <a:spLocks noGrp="1"/>
          </p:cNvSpPr>
          <p:nvPr>
            <p:ph type="pic" sz="quarter" idx="11"/>
          </p:nvPr>
        </p:nvSpPr>
        <p:spPr/>
      </p:sp>
    </p:spTree>
    <p:extLst>
      <p:ext uri="{BB962C8B-B14F-4D97-AF65-F5344CB8AC3E}">
        <p14:creationId xmlns:p14="http://schemas.microsoft.com/office/powerpoint/2010/main" val="145504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8F6728C-778A-4ABA-8562-EB9705A91996}"/>
              </a:ext>
            </a:extLst>
          </p:cNvPr>
          <p:cNvSpPr txBox="1"/>
          <p:nvPr/>
        </p:nvSpPr>
        <p:spPr>
          <a:xfrm>
            <a:off x="883670" y="506754"/>
            <a:ext cx="4653530" cy="769891"/>
          </a:xfrm>
          <a:prstGeom prst="rect">
            <a:avLst/>
          </a:prstGeom>
          <a:noFill/>
        </p:spPr>
        <p:txBody>
          <a:bodyPr wrap="square">
            <a:spAutoFit/>
          </a:bodyPr>
          <a:lstStyle/>
          <a:p>
            <a:pPr>
              <a:lnSpc>
                <a:spcPts val="5500"/>
              </a:lnSpc>
            </a:pPr>
            <a:r>
              <a:rPr lang="en-US" sz="4000" b="1"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Team members</a:t>
            </a:r>
            <a:endParaRPr lang="en-US" sz="4000" b="1" dirty="0">
              <a:solidFill>
                <a:schemeClr val="tx2"/>
              </a:solidFill>
              <a:latin typeface="Bell MT" panose="02020503060305020303" pitchFamily="18"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922B1ED-5DD8-4EDF-92FE-79245F8DB9A7}"/>
              </a:ext>
            </a:extLst>
          </p:cNvPr>
          <p:cNvGrpSpPr/>
          <p:nvPr/>
        </p:nvGrpSpPr>
        <p:grpSpPr>
          <a:xfrm>
            <a:off x="1929705" y="4110132"/>
            <a:ext cx="468104" cy="470557"/>
            <a:chOff x="3908426" y="1296988"/>
            <a:chExt cx="303213" cy="304800"/>
          </a:xfrm>
          <a:solidFill>
            <a:schemeClr val="bg1"/>
          </a:solidFill>
        </p:grpSpPr>
        <p:sp>
          <p:nvSpPr>
            <p:cNvPr id="101" name="Freeform 126">
              <a:extLst>
                <a:ext uri="{FF2B5EF4-FFF2-40B4-BE49-F238E27FC236}">
                  <a16:creationId xmlns:a16="http://schemas.microsoft.com/office/drawing/2014/main" id="{28B27913-3014-4ECB-89F7-903D8A376621}"/>
                </a:ext>
              </a:extLst>
            </p:cNvPr>
            <p:cNvSpPr>
              <a:spLocks noEditPoints="1"/>
            </p:cNvSpPr>
            <p:nvPr/>
          </p:nvSpPr>
          <p:spPr bwMode="auto">
            <a:xfrm>
              <a:off x="3990976" y="1336676"/>
              <a:ext cx="14288" cy="9525"/>
            </a:xfrm>
            <a:custGeom>
              <a:avLst/>
              <a:gdLst>
                <a:gd name="T0" fmla="*/ 1 w 4"/>
                <a:gd name="T1" fmla="*/ 3 h 3"/>
                <a:gd name="T2" fmla="*/ 0 w 4"/>
                <a:gd name="T3" fmla="*/ 2 h 3"/>
                <a:gd name="T4" fmla="*/ 1 w 4"/>
                <a:gd name="T5" fmla="*/ 0 h 3"/>
                <a:gd name="T6" fmla="*/ 2 w 4"/>
                <a:gd name="T7" fmla="*/ 0 h 3"/>
                <a:gd name="T8" fmla="*/ 4 w 4"/>
                <a:gd name="T9" fmla="*/ 1 h 3"/>
                <a:gd name="T10" fmla="*/ 3 w 4"/>
                <a:gd name="T11" fmla="*/ 2 h 3"/>
                <a:gd name="T12" fmla="*/ 2 w 4"/>
                <a:gd name="T13" fmla="*/ 3 h 3"/>
                <a:gd name="T14" fmla="*/ 1 w 4"/>
                <a:gd name="T15" fmla="*/ 3 h 3"/>
                <a:gd name="T16" fmla="*/ 1 w 4"/>
                <a:gd name="T17" fmla="*/ 3 h 3"/>
                <a:gd name="T18" fmla="*/ 1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3"/>
                  </a:moveTo>
                  <a:cubicBezTo>
                    <a:pt x="1" y="3"/>
                    <a:pt x="0" y="2"/>
                    <a:pt x="0" y="2"/>
                  </a:cubicBezTo>
                  <a:cubicBezTo>
                    <a:pt x="0" y="1"/>
                    <a:pt x="0" y="0"/>
                    <a:pt x="1" y="0"/>
                  </a:cubicBezTo>
                  <a:cubicBezTo>
                    <a:pt x="1" y="0"/>
                    <a:pt x="2" y="0"/>
                    <a:pt x="2" y="0"/>
                  </a:cubicBezTo>
                  <a:cubicBezTo>
                    <a:pt x="3" y="0"/>
                    <a:pt x="4" y="0"/>
                    <a:pt x="4" y="1"/>
                  </a:cubicBezTo>
                  <a:cubicBezTo>
                    <a:pt x="4" y="2"/>
                    <a:pt x="4" y="2"/>
                    <a:pt x="3" y="2"/>
                  </a:cubicBezTo>
                  <a:cubicBezTo>
                    <a:pt x="2" y="2"/>
                    <a:pt x="2" y="3"/>
                    <a:pt x="2" y="3"/>
                  </a:cubicBezTo>
                  <a:cubicBezTo>
                    <a:pt x="1" y="3"/>
                    <a:pt x="1"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7">
              <a:extLst>
                <a:ext uri="{FF2B5EF4-FFF2-40B4-BE49-F238E27FC236}">
                  <a16:creationId xmlns:a16="http://schemas.microsoft.com/office/drawing/2014/main" id="{2EF8E2C1-BC36-454F-9520-F8D909E110B0}"/>
                </a:ext>
              </a:extLst>
            </p:cNvPr>
            <p:cNvSpPr>
              <a:spLocks noEditPoints="1"/>
            </p:cNvSpPr>
            <p:nvPr/>
          </p:nvSpPr>
          <p:spPr bwMode="auto">
            <a:xfrm>
              <a:off x="3944938" y="1343026"/>
              <a:ext cx="42863" cy="65088"/>
            </a:xfrm>
            <a:custGeom>
              <a:avLst/>
              <a:gdLst>
                <a:gd name="T0" fmla="*/ 1 w 12"/>
                <a:gd name="T1" fmla="*/ 18 h 18"/>
                <a:gd name="T2" fmla="*/ 0 w 12"/>
                <a:gd name="T3" fmla="*/ 17 h 18"/>
                <a:gd name="T4" fmla="*/ 9 w 12"/>
                <a:gd name="T5" fmla="*/ 0 h 18"/>
                <a:gd name="T6" fmla="*/ 11 w 12"/>
                <a:gd name="T7" fmla="*/ 1 h 18"/>
                <a:gd name="T8" fmla="*/ 11 w 12"/>
                <a:gd name="T9" fmla="*/ 3 h 18"/>
                <a:gd name="T10" fmla="*/ 3 w 12"/>
                <a:gd name="T11" fmla="*/ 17 h 18"/>
                <a:gd name="T12" fmla="*/ 1 w 12"/>
                <a:gd name="T13" fmla="*/ 18 h 18"/>
                <a:gd name="T14" fmla="*/ 1 w 12"/>
                <a:gd name="T15" fmla="*/ 18 h 18"/>
                <a:gd name="T16" fmla="*/ 1 w 12"/>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1" y="18"/>
                  </a:moveTo>
                  <a:cubicBezTo>
                    <a:pt x="1" y="18"/>
                    <a:pt x="0" y="18"/>
                    <a:pt x="0" y="17"/>
                  </a:cubicBezTo>
                  <a:cubicBezTo>
                    <a:pt x="0" y="10"/>
                    <a:pt x="4" y="4"/>
                    <a:pt x="9" y="0"/>
                  </a:cubicBezTo>
                  <a:cubicBezTo>
                    <a:pt x="10" y="0"/>
                    <a:pt x="11" y="0"/>
                    <a:pt x="11" y="1"/>
                  </a:cubicBezTo>
                  <a:cubicBezTo>
                    <a:pt x="12" y="1"/>
                    <a:pt x="11" y="2"/>
                    <a:pt x="11" y="3"/>
                  </a:cubicBezTo>
                  <a:cubicBezTo>
                    <a:pt x="6" y="6"/>
                    <a:pt x="3" y="11"/>
                    <a:pt x="3" y="17"/>
                  </a:cubicBezTo>
                  <a:cubicBezTo>
                    <a:pt x="3" y="18"/>
                    <a:pt x="2" y="18"/>
                    <a:pt x="1" y="18"/>
                  </a:cubicBezTo>
                  <a:close/>
                  <a:moveTo>
                    <a:pt x="1" y="18"/>
                  </a:moveTo>
                  <a:cubicBezTo>
                    <a:pt x="1" y="18"/>
                    <a:pt x="1" y="18"/>
                    <a:pt x="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8">
              <a:extLst>
                <a:ext uri="{FF2B5EF4-FFF2-40B4-BE49-F238E27FC236}">
                  <a16:creationId xmlns:a16="http://schemas.microsoft.com/office/drawing/2014/main" id="{8FEF7D9D-3B9D-4801-B338-DD7C09D5FC1B}"/>
                </a:ext>
              </a:extLst>
            </p:cNvPr>
            <p:cNvSpPr>
              <a:spLocks noEditPoints="1"/>
            </p:cNvSpPr>
            <p:nvPr/>
          </p:nvSpPr>
          <p:spPr bwMode="auto">
            <a:xfrm>
              <a:off x="3908426" y="1296988"/>
              <a:ext cx="303213" cy="304800"/>
            </a:xfrm>
            <a:custGeom>
              <a:avLst/>
              <a:gdLst>
                <a:gd name="T0" fmla="*/ 71 w 84"/>
                <a:gd name="T1" fmla="*/ 85 h 85"/>
                <a:gd name="T2" fmla="*/ 69 w 84"/>
                <a:gd name="T3" fmla="*/ 83 h 85"/>
                <a:gd name="T4" fmla="*/ 67 w 84"/>
                <a:gd name="T5" fmla="*/ 78 h 85"/>
                <a:gd name="T6" fmla="*/ 64 w 84"/>
                <a:gd name="T7" fmla="*/ 78 h 85"/>
                <a:gd name="T8" fmla="*/ 62 w 84"/>
                <a:gd name="T9" fmla="*/ 77 h 85"/>
                <a:gd name="T10" fmla="*/ 57 w 84"/>
                <a:gd name="T11" fmla="*/ 72 h 85"/>
                <a:gd name="T12" fmla="*/ 56 w 84"/>
                <a:gd name="T13" fmla="*/ 69 h 85"/>
                <a:gd name="T14" fmla="*/ 57 w 84"/>
                <a:gd name="T15" fmla="*/ 68 h 85"/>
                <a:gd name="T16" fmla="*/ 57 w 84"/>
                <a:gd name="T17" fmla="*/ 67 h 85"/>
                <a:gd name="T18" fmla="*/ 56 w 84"/>
                <a:gd name="T19" fmla="*/ 68 h 85"/>
                <a:gd name="T20" fmla="*/ 52 w 84"/>
                <a:gd name="T21" fmla="*/ 68 h 85"/>
                <a:gd name="T22" fmla="*/ 42 w 84"/>
                <a:gd name="T23" fmla="*/ 57 h 85"/>
                <a:gd name="T24" fmla="*/ 30 w 84"/>
                <a:gd name="T25" fmla="*/ 60 h 85"/>
                <a:gd name="T26" fmla="*/ 0 w 84"/>
                <a:gd name="T27" fmla="*/ 30 h 85"/>
                <a:gd name="T28" fmla="*/ 30 w 84"/>
                <a:gd name="T29" fmla="*/ 0 h 85"/>
                <a:gd name="T30" fmla="*/ 60 w 84"/>
                <a:gd name="T31" fmla="*/ 30 h 85"/>
                <a:gd name="T32" fmla="*/ 57 w 84"/>
                <a:gd name="T33" fmla="*/ 42 h 85"/>
                <a:gd name="T34" fmla="*/ 82 w 84"/>
                <a:gd name="T35" fmla="*/ 67 h 85"/>
                <a:gd name="T36" fmla="*/ 83 w 84"/>
                <a:gd name="T37" fmla="*/ 68 h 85"/>
                <a:gd name="T38" fmla="*/ 84 w 84"/>
                <a:gd name="T39" fmla="*/ 79 h 85"/>
                <a:gd name="T40" fmla="*/ 82 w 84"/>
                <a:gd name="T41" fmla="*/ 82 h 85"/>
                <a:gd name="T42" fmla="*/ 72 w 84"/>
                <a:gd name="T43" fmla="*/ 85 h 85"/>
                <a:gd name="T44" fmla="*/ 71 w 84"/>
                <a:gd name="T45" fmla="*/ 85 h 85"/>
                <a:gd name="T46" fmla="*/ 65 w 84"/>
                <a:gd name="T47" fmla="*/ 73 h 85"/>
                <a:gd name="T48" fmla="*/ 69 w 84"/>
                <a:gd name="T49" fmla="*/ 73 h 85"/>
                <a:gd name="T50" fmla="*/ 71 w 84"/>
                <a:gd name="T51" fmla="*/ 75 h 85"/>
                <a:gd name="T52" fmla="*/ 73 w 84"/>
                <a:gd name="T53" fmla="*/ 79 h 85"/>
                <a:gd name="T54" fmla="*/ 79 w 84"/>
                <a:gd name="T55" fmla="*/ 78 h 85"/>
                <a:gd name="T56" fmla="*/ 78 w 84"/>
                <a:gd name="T57" fmla="*/ 70 h 85"/>
                <a:gd name="T58" fmla="*/ 52 w 84"/>
                <a:gd name="T59" fmla="*/ 44 h 85"/>
                <a:gd name="T60" fmla="*/ 52 w 84"/>
                <a:gd name="T61" fmla="*/ 41 h 85"/>
                <a:gd name="T62" fmla="*/ 54 w 84"/>
                <a:gd name="T63" fmla="*/ 30 h 85"/>
                <a:gd name="T64" fmla="*/ 30 w 84"/>
                <a:gd name="T65" fmla="*/ 5 h 85"/>
                <a:gd name="T66" fmla="*/ 5 w 84"/>
                <a:gd name="T67" fmla="*/ 30 h 85"/>
                <a:gd name="T68" fmla="*/ 30 w 84"/>
                <a:gd name="T69" fmla="*/ 55 h 85"/>
                <a:gd name="T70" fmla="*/ 41 w 84"/>
                <a:gd name="T71" fmla="*/ 52 h 85"/>
                <a:gd name="T72" fmla="*/ 44 w 84"/>
                <a:gd name="T73" fmla="*/ 52 h 85"/>
                <a:gd name="T74" fmla="*/ 55 w 84"/>
                <a:gd name="T75" fmla="*/ 62 h 85"/>
                <a:gd name="T76" fmla="*/ 55 w 84"/>
                <a:gd name="T77" fmla="*/ 62 h 85"/>
                <a:gd name="T78" fmla="*/ 59 w 84"/>
                <a:gd name="T79" fmla="*/ 62 h 85"/>
                <a:gd name="T80" fmla="*/ 62 w 84"/>
                <a:gd name="T81" fmla="*/ 65 h 85"/>
                <a:gd name="T82" fmla="*/ 63 w 84"/>
                <a:gd name="T83" fmla="*/ 68 h 85"/>
                <a:gd name="T84" fmla="*/ 62 w 84"/>
                <a:gd name="T85" fmla="*/ 70 h 85"/>
                <a:gd name="T86" fmla="*/ 65 w 84"/>
                <a:gd name="T87" fmla="*/ 73 h 85"/>
                <a:gd name="T88" fmla="*/ 65 w 84"/>
                <a:gd name="T89" fmla="*/ 73 h 85"/>
                <a:gd name="T90" fmla="*/ 65 w 84"/>
                <a:gd name="T91"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85">
                  <a:moveTo>
                    <a:pt x="71" y="85"/>
                  </a:moveTo>
                  <a:cubicBezTo>
                    <a:pt x="70" y="85"/>
                    <a:pt x="69" y="84"/>
                    <a:pt x="69" y="83"/>
                  </a:cubicBezTo>
                  <a:cubicBezTo>
                    <a:pt x="67" y="78"/>
                    <a:pt x="67" y="78"/>
                    <a:pt x="67" y="78"/>
                  </a:cubicBezTo>
                  <a:cubicBezTo>
                    <a:pt x="64" y="78"/>
                    <a:pt x="64" y="78"/>
                    <a:pt x="64" y="78"/>
                  </a:cubicBezTo>
                  <a:cubicBezTo>
                    <a:pt x="63" y="78"/>
                    <a:pt x="62" y="78"/>
                    <a:pt x="62" y="77"/>
                  </a:cubicBezTo>
                  <a:cubicBezTo>
                    <a:pt x="57" y="72"/>
                    <a:pt x="57" y="72"/>
                    <a:pt x="57" y="72"/>
                  </a:cubicBezTo>
                  <a:cubicBezTo>
                    <a:pt x="56" y="72"/>
                    <a:pt x="56" y="70"/>
                    <a:pt x="56" y="69"/>
                  </a:cubicBezTo>
                  <a:cubicBezTo>
                    <a:pt x="57" y="68"/>
                    <a:pt x="57" y="68"/>
                    <a:pt x="57" y="68"/>
                  </a:cubicBezTo>
                  <a:cubicBezTo>
                    <a:pt x="57" y="67"/>
                    <a:pt x="57" y="67"/>
                    <a:pt x="57" y="67"/>
                  </a:cubicBezTo>
                  <a:cubicBezTo>
                    <a:pt x="56" y="68"/>
                    <a:pt x="56" y="68"/>
                    <a:pt x="56" y="68"/>
                  </a:cubicBezTo>
                  <a:cubicBezTo>
                    <a:pt x="55" y="69"/>
                    <a:pt x="53" y="69"/>
                    <a:pt x="52" y="68"/>
                  </a:cubicBezTo>
                  <a:cubicBezTo>
                    <a:pt x="42" y="57"/>
                    <a:pt x="42" y="57"/>
                    <a:pt x="42" y="57"/>
                  </a:cubicBezTo>
                  <a:cubicBezTo>
                    <a:pt x="38" y="59"/>
                    <a:pt x="34" y="60"/>
                    <a:pt x="30" y="60"/>
                  </a:cubicBezTo>
                  <a:cubicBezTo>
                    <a:pt x="13" y="60"/>
                    <a:pt x="0" y="46"/>
                    <a:pt x="0" y="30"/>
                  </a:cubicBezTo>
                  <a:cubicBezTo>
                    <a:pt x="0" y="14"/>
                    <a:pt x="13" y="0"/>
                    <a:pt x="30" y="0"/>
                  </a:cubicBezTo>
                  <a:cubicBezTo>
                    <a:pt x="46" y="0"/>
                    <a:pt x="60" y="14"/>
                    <a:pt x="60" y="30"/>
                  </a:cubicBezTo>
                  <a:cubicBezTo>
                    <a:pt x="60" y="34"/>
                    <a:pt x="59" y="38"/>
                    <a:pt x="57" y="42"/>
                  </a:cubicBezTo>
                  <a:cubicBezTo>
                    <a:pt x="82" y="67"/>
                    <a:pt x="82" y="67"/>
                    <a:pt x="82" y="67"/>
                  </a:cubicBezTo>
                  <a:cubicBezTo>
                    <a:pt x="83" y="67"/>
                    <a:pt x="83" y="68"/>
                    <a:pt x="83" y="68"/>
                  </a:cubicBezTo>
                  <a:cubicBezTo>
                    <a:pt x="84" y="79"/>
                    <a:pt x="84" y="79"/>
                    <a:pt x="84" y="79"/>
                  </a:cubicBezTo>
                  <a:cubicBezTo>
                    <a:pt x="84" y="81"/>
                    <a:pt x="84" y="82"/>
                    <a:pt x="82" y="82"/>
                  </a:cubicBezTo>
                  <a:cubicBezTo>
                    <a:pt x="72" y="85"/>
                    <a:pt x="72" y="85"/>
                    <a:pt x="72" y="85"/>
                  </a:cubicBezTo>
                  <a:cubicBezTo>
                    <a:pt x="72" y="85"/>
                    <a:pt x="71" y="85"/>
                    <a:pt x="71" y="85"/>
                  </a:cubicBezTo>
                  <a:close/>
                  <a:moveTo>
                    <a:pt x="65" y="73"/>
                  </a:moveTo>
                  <a:cubicBezTo>
                    <a:pt x="69" y="73"/>
                    <a:pt x="69" y="73"/>
                    <a:pt x="69" y="73"/>
                  </a:cubicBezTo>
                  <a:cubicBezTo>
                    <a:pt x="70" y="73"/>
                    <a:pt x="71" y="74"/>
                    <a:pt x="71" y="75"/>
                  </a:cubicBezTo>
                  <a:cubicBezTo>
                    <a:pt x="73" y="79"/>
                    <a:pt x="73" y="79"/>
                    <a:pt x="73" y="79"/>
                  </a:cubicBezTo>
                  <a:cubicBezTo>
                    <a:pt x="79" y="78"/>
                    <a:pt x="79" y="78"/>
                    <a:pt x="79" y="78"/>
                  </a:cubicBezTo>
                  <a:cubicBezTo>
                    <a:pt x="78" y="70"/>
                    <a:pt x="78" y="70"/>
                    <a:pt x="78" y="70"/>
                  </a:cubicBezTo>
                  <a:cubicBezTo>
                    <a:pt x="52" y="44"/>
                    <a:pt x="52" y="44"/>
                    <a:pt x="52" y="44"/>
                  </a:cubicBezTo>
                  <a:cubicBezTo>
                    <a:pt x="51" y="43"/>
                    <a:pt x="51" y="42"/>
                    <a:pt x="52" y="41"/>
                  </a:cubicBezTo>
                  <a:cubicBezTo>
                    <a:pt x="53" y="37"/>
                    <a:pt x="54" y="34"/>
                    <a:pt x="54" y="30"/>
                  </a:cubicBezTo>
                  <a:cubicBezTo>
                    <a:pt x="54" y="16"/>
                    <a:pt x="43" y="5"/>
                    <a:pt x="30" y="5"/>
                  </a:cubicBezTo>
                  <a:cubicBezTo>
                    <a:pt x="16" y="5"/>
                    <a:pt x="5" y="16"/>
                    <a:pt x="5" y="30"/>
                  </a:cubicBezTo>
                  <a:cubicBezTo>
                    <a:pt x="5" y="44"/>
                    <a:pt x="16" y="55"/>
                    <a:pt x="30" y="55"/>
                  </a:cubicBezTo>
                  <a:cubicBezTo>
                    <a:pt x="34" y="55"/>
                    <a:pt x="38" y="54"/>
                    <a:pt x="41" y="52"/>
                  </a:cubicBezTo>
                  <a:cubicBezTo>
                    <a:pt x="42" y="51"/>
                    <a:pt x="43" y="51"/>
                    <a:pt x="44" y="52"/>
                  </a:cubicBezTo>
                  <a:cubicBezTo>
                    <a:pt x="55" y="62"/>
                    <a:pt x="55" y="62"/>
                    <a:pt x="55" y="62"/>
                  </a:cubicBezTo>
                  <a:cubicBezTo>
                    <a:pt x="55" y="62"/>
                    <a:pt x="55" y="62"/>
                    <a:pt x="55" y="62"/>
                  </a:cubicBezTo>
                  <a:cubicBezTo>
                    <a:pt x="56" y="61"/>
                    <a:pt x="58" y="61"/>
                    <a:pt x="59" y="62"/>
                  </a:cubicBezTo>
                  <a:cubicBezTo>
                    <a:pt x="62" y="65"/>
                    <a:pt x="62" y="65"/>
                    <a:pt x="62" y="65"/>
                  </a:cubicBezTo>
                  <a:cubicBezTo>
                    <a:pt x="63" y="66"/>
                    <a:pt x="63" y="67"/>
                    <a:pt x="63" y="68"/>
                  </a:cubicBezTo>
                  <a:cubicBezTo>
                    <a:pt x="62" y="70"/>
                    <a:pt x="62" y="70"/>
                    <a:pt x="62" y="70"/>
                  </a:cubicBezTo>
                  <a:lnTo>
                    <a:pt x="65" y="73"/>
                  </a:lnTo>
                  <a:close/>
                  <a:moveTo>
                    <a:pt x="65" y="73"/>
                  </a:moveTo>
                  <a:cubicBezTo>
                    <a:pt x="65" y="73"/>
                    <a:pt x="65" y="73"/>
                    <a:pt x="6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EC23BD13-9142-4C08-BA4F-C734182B9D0D}"/>
              </a:ext>
            </a:extLst>
          </p:cNvPr>
          <p:cNvSpPr txBox="1"/>
          <p:nvPr/>
        </p:nvSpPr>
        <p:spPr>
          <a:xfrm>
            <a:off x="1575798" y="4086147"/>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01</a:t>
            </a:r>
          </a:p>
        </p:txBody>
      </p:sp>
      <p:sp>
        <p:nvSpPr>
          <p:cNvPr id="106" name="Rectangle 105">
            <a:extLst>
              <a:ext uri="{FF2B5EF4-FFF2-40B4-BE49-F238E27FC236}">
                <a16:creationId xmlns:a16="http://schemas.microsoft.com/office/drawing/2014/main" id="{6A01E708-434E-443B-99FD-E532F073F482}"/>
              </a:ext>
            </a:extLst>
          </p:cNvPr>
          <p:cNvSpPr/>
          <p:nvPr/>
        </p:nvSpPr>
        <p:spPr>
          <a:xfrm>
            <a:off x="390439" y="4804393"/>
            <a:ext cx="3643484"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Diaa Ahmed Refat</a:t>
            </a:r>
          </a:p>
        </p:txBody>
      </p:sp>
      <p:sp>
        <p:nvSpPr>
          <p:cNvPr id="88" name="Freeform 129">
            <a:extLst>
              <a:ext uri="{FF2B5EF4-FFF2-40B4-BE49-F238E27FC236}">
                <a16:creationId xmlns:a16="http://schemas.microsoft.com/office/drawing/2014/main" id="{E17B00DD-1288-4D36-8FF6-74B78A444B64}"/>
              </a:ext>
            </a:extLst>
          </p:cNvPr>
          <p:cNvSpPr>
            <a:spLocks noEditPoints="1"/>
          </p:cNvSpPr>
          <p:nvPr/>
        </p:nvSpPr>
        <p:spPr bwMode="auto">
          <a:xfrm>
            <a:off x="4601188" y="4091995"/>
            <a:ext cx="380122" cy="506828"/>
          </a:xfrm>
          <a:custGeom>
            <a:avLst/>
            <a:gdLst>
              <a:gd name="T0" fmla="*/ 31 w 62"/>
              <a:gd name="T1" fmla="*/ 64 h 83"/>
              <a:gd name="T2" fmla="*/ 38 w 62"/>
              <a:gd name="T3" fmla="*/ 57 h 83"/>
              <a:gd name="T4" fmla="*/ 31 w 62"/>
              <a:gd name="T5" fmla="*/ 50 h 83"/>
              <a:gd name="T6" fmla="*/ 24 w 62"/>
              <a:gd name="T7" fmla="*/ 57 h 83"/>
              <a:gd name="T8" fmla="*/ 31 w 62"/>
              <a:gd name="T9" fmla="*/ 64 h 83"/>
              <a:gd name="T10" fmla="*/ 59 w 62"/>
              <a:gd name="T11" fmla="*/ 31 h 83"/>
              <a:gd name="T12" fmla="*/ 20 w 62"/>
              <a:gd name="T13" fmla="*/ 31 h 83"/>
              <a:gd name="T14" fmla="*/ 20 w 62"/>
              <a:gd name="T15" fmla="*/ 31 h 83"/>
              <a:gd name="T16" fmla="*/ 20 w 62"/>
              <a:gd name="T17" fmla="*/ 31 h 83"/>
              <a:gd name="T18" fmla="*/ 20 w 62"/>
              <a:gd name="T19" fmla="*/ 17 h 83"/>
              <a:gd name="T20" fmla="*/ 31 w 62"/>
              <a:gd name="T21" fmla="*/ 5 h 83"/>
              <a:gd name="T22" fmla="*/ 43 w 62"/>
              <a:gd name="T23" fmla="*/ 17 h 83"/>
              <a:gd name="T24" fmla="*/ 46 w 62"/>
              <a:gd name="T25" fmla="*/ 20 h 83"/>
              <a:gd name="T26" fmla="*/ 48 w 62"/>
              <a:gd name="T27" fmla="*/ 19 h 83"/>
              <a:gd name="T28" fmla="*/ 49 w 62"/>
              <a:gd name="T29" fmla="*/ 18 h 83"/>
              <a:gd name="T30" fmla="*/ 31 w 62"/>
              <a:gd name="T31" fmla="*/ 0 h 83"/>
              <a:gd name="T32" fmla="*/ 14 w 62"/>
              <a:gd name="T33" fmla="*/ 18 h 83"/>
              <a:gd name="T34" fmla="*/ 14 w 62"/>
              <a:gd name="T35" fmla="*/ 31 h 83"/>
              <a:gd name="T36" fmla="*/ 3 w 62"/>
              <a:gd name="T37" fmla="*/ 31 h 83"/>
              <a:gd name="T38" fmla="*/ 0 w 62"/>
              <a:gd name="T39" fmla="*/ 34 h 83"/>
              <a:gd name="T40" fmla="*/ 0 w 62"/>
              <a:gd name="T41" fmla="*/ 80 h 83"/>
              <a:gd name="T42" fmla="*/ 3 w 62"/>
              <a:gd name="T43" fmla="*/ 83 h 83"/>
              <a:gd name="T44" fmla="*/ 59 w 62"/>
              <a:gd name="T45" fmla="*/ 83 h 83"/>
              <a:gd name="T46" fmla="*/ 62 w 62"/>
              <a:gd name="T47" fmla="*/ 80 h 83"/>
              <a:gd name="T48" fmla="*/ 62 w 62"/>
              <a:gd name="T49" fmla="*/ 34 h 83"/>
              <a:gd name="T50" fmla="*/ 59 w 62"/>
              <a:gd name="T51" fmla="*/ 31 h 83"/>
              <a:gd name="T52" fmla="*/ 56 w 62"/>
              <a:gd name="T53" fmla="*/ 77 h 83"/>
              <a:gd name="T54" fmla="*/ 6 w 62"/>
              <a:gd name="T55" fmla="*/ 77 h 83"/>
              <a:gd name="T56" fmla="*/ 6 w 62"/>
              <a:gd name="T57" fmla="*/ 37 h 83"/>
              <a:gd name="T58" fmla="*/ 56 w 62"/>
              <a:gd name="T59" fmla="*/ 37 h 83"/>
              <a:gd name="T60" fmla="*/ 56 w 62"/>
              <a:gd name="T61" fmla="*/ 7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83">
                <a:moveTo>
                  <a:pt x="31" y="64"/>
                </a:moveTo>
                <a:cubicBezTo>
                  <a:pt x="35" y="64"/>
                  <a:pt x="38" y="61"/>
                  <a:pt x="38" y="57"/>
                </a:cubicBezTo>
                <a:cubicBezTo>
                  <a:pt x="38" y="54"/>
                  <a:pt x="35" y="50"/>
                  <a:pt x="31" y="50"/>
                </a:cubicBezTo>
                <a:cubicBezTo>
                  <a:pt x="27" y="50"/>
                  <a:pt x="24" y="54"/>
                  <a:pt x="24" y="57"/>
                </a:cubicBezTo>
                <a:cubicBezTo>
                  <a:pt x="24" y="61"/>
                  <a:pt x="27" y="64"/>
                  <a:pt x="31" y="64"/>
                </a:cubicBezTo>
                <a:close/>
                <a:moveTo>
                  <a:pt x="59" y="31"/>
                </a:moveTo>
                <a:cubicBezTo>
                  <a:pt x="20" y="31"/>
                  <a:pt x="20" y="31"/>
                  <a:pt x="20" y="31"/>
                </a:cubicBezTo>
                <a:cubicBezTo>
                  <a:pt x="20" y="31"/>
                  <a:pt x="20" y="31"/>
                  <a:pt x="20" y="31"/>
                </a:cubicBezTo>
                <a:cubicBezTo>
                  <a:pt x="20" y="31"/>
                  <a:pt x="20" y="31"/>
                  <a:pt x="20" y="31"/>
                </a:cubicBezTo>
                <a:cubicBezTo>
                  <a:pt x="20" y="17"/>
                  <a:pt x="20" y="17"/>
                  <a:pt x="20" y="17"/>
                </a:cubicBezTo>
                <a:cubicBezTo>
                  <a:pt x="20" y="11"/>
                  <a:pt x="25" y="5"/>
                  <a:pt x="31" y="5"/>
                </a:cubicBezTo>
                <a:cubicBezTo>
                  <a:pt x="38" y="5"/>
                  <a:pt x="43" y="11"/>
                  <a:pt x="43" y="17"/>
                </a:cubicBezTo>
                <a:cubicBezTo>
                  <a:pt x="43" y="19"/>
                  <a:pt x="44" y="20"/>
                  <a:pt x="46" y="20"/>
                </a:cubicBezTo>
                <a:cubicBezTo>
                  <a:pt x="47" y="20"/>
                  <a:pt x="48" y="20"/>
                  <a:pt x="48" y="19"/>
                </a:cubicBezTo>
                <a:cubicBezTo>
                  <a:pt x="49" y="19"/>
                  <a:pt x="49" y="18"/>
                  <a:pt x="49" y="18"/>
                </a:cubicBezTo>
                <a:cubicBezTo>
                  <a:pt x="49" y="8"/>
                  <a:pt x="41" y="0"/>
                  <a:pt x="31" y="0"/>
                </a:cubicBezTo>
                <a:cubicBezTo>
                  <a:pt x="22" y="0"/>
                  <a:pt x="14" y="8"/>
                  <a:pt x="14" y="18"/>
                </a:cubicBezTo>
                <a:cubicBezTo>
                  <a:pt x="14" y="31"/>
                  <a:pt x="14" y="31"/>
                  <a:pt x="14" y="31"/>
                </a:cubicBezTo>
                <a:cubicBezTo>
                  <a:pt x="3" y="31"/>
                  <a:pt x="3" y="31"/>
                  <a:pt x="3" y="31"/>
                </a:cubicBezTo>
                <a:cubicBezTo>
                  <a:pt x="1" y="31"/>
                  <a:pt x="0" y="32"/>
                  <a:pt x="0" y="34"/>
                </a:cubicBezTo>
                <a:cubicBezTo>
                  <a:pt x="0" y="80"/>
                  <a:pt x="0" y="80"/>
                  <a:pt x="0" y="80"/>
                </a:cubicBezTo>
                <a:cubicBezTo>
                  <a:pt x="0" y="81"/>
                  <a:pt x="1" y="83"/>
                  <a:pt x="3" y="83"/>
                </a:cubicBezTo>
                <a:cubicBezTo>
                  <a:pt x="59" y="83"/>
                  <a:pt x="59" y="83"/>
                  <a:pt x="59" y="83"/>
                </a:cubicBezTo>
                <a:cubicBezTo>
                  <a:pt x="61" y="83"/>
                  <a:pt x="62" y="81"/>
                  <a:pt x="62" y="80"/>
                </a:cubicBezTo>
                <a:cubicBezTo>
                  <a:pt x="62" y="34"/>
                  <a:pt x="62" y="34"/>
                  <a:pt x="62" y="34"/>
                </a:cubicBezTo>
                <a:cubicBezTo>
                  <a:pt x="62" y="32"/>
                  <a:pt x="61" y="31"/>
                  <a:pt x="59" y="31"/>
                </a:cubicBezTo>
                <a:close/>
                <a:moveTo>
                  <a:pt x="56" y="77"/>
                </a:moveTo>
                <a:cubicBezTo>
                  <a:pt x="6" y="77"/>
                  <a:pt x="6" y="77"/>
                  <a:pt x="6" y="77"/>
                </a:cubicBezTo>
                <a:cubicBezTo>
                  <a:pt x="6" y="37"/>
                  <a:pt x="6" y="37"/>
                  <a:pt x="6" y="37"/>
                </a:cubicBezTo>
                <a:cubicBezTo>
                  <a:pt x="56" y="37"/>
                  <a:pt x="56" y="37"/>
                  <a:pt x="56" y="37"/>
                </a:cubicBezTo>
                <a:lnTo>
                  <a:pt x="56"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TextBox 107">
            <a:extLst>
              <a:ext uri="{FF2B5EF4-FFF2-40B4-BE49-F238E27FC236}">
                <a16:creationId xmlns:a16="http://schemas.microsoft.com/office/drawing/2014/main" id="{47A3B348-EA3F-4D59-B0CC-3BD41EBE2375}"/>
              </a:ext>
            </a:extLst>
          </p:cNvPr>
          <p:cNvSpPr txBox="1"/>
          <p:nvPr/>
        </p:nvSpPr>
        <p:spPr>
          <a:xfrm>
            <a:off x="5596465" y="4114636"/>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02</a:t>
            </a:r>
          </a:p>
        </p:txBody>
      </p:sp>
      <p:grpSp>
        <p:nvGrpSpPr>
          <p:cNvPr id="89" name="Group 88">
            <a:extLst>
              <a:ext uri="{FF2B5EF4-FFF2-40B4-BE49-F238E27FC236}">
                <a16:creationId xmlns:a16="http://schemas.microsoft.com/office/drawing/2014/main" id="{912D746F-3F3A-4EA7-936C-252DADE29999}"/>
              </a:ext>
            </a:extLst>
          </p:cNvPr>
          <p:cNvGrpSpPr/>
          <p:nvPr/>
        </p:nvGrpSpPr>
        <p:grpSpPr>
          <a:xfrm>
            <a:off x="7132371" y="4115033"/>
            <a:ext cx="480359" cy="460753"/>
            <a:chOff x="5938838" y="1300163"/>
            <a:chExt cx="311150" cy="298450"/>
          </a:xfrm>
          <a:solidFill>
            <a:schemeClr val="bg1"/>
          </a:solidFill>
        </p:grpSpPr>
        <p:sp>
          <p:nvSpPr>
            <p:cNvPr id="94" name="Freeform 130">
              <a:extLst>
                <a:ext uri="{FF2B5EF4-FFF2-40B4-BE49-F238E27FC236}">
                  <a16:creationId xmlns:a16="http://schemas.microsoft.com/office/drawing/2014/main" id="{EE432863-B542-49EC-9BBA-74C8B217177C}"/>
                </a:ext>
              </a:extLst>
            </p:cNvPr>
            <p:cNvSpPr>
              <a:spLocks noEditPoints="1"/>
            </p:cNvSpPr>
            <p:nvPr/>
          </p:nvSpPr>
          <p:spPr bwMode="auto">
            <a:xfrm>
              <a:off x="5938838" y="1300163"/>
              <a:ext cx="311150" cy="298450"/>
            </a:xfrm>
            <a:custGeom>
              <a:avLst/>
              <a:gdLst>
                <a:gd name="T0" fmla="*/ 74 w 86"/>
                <a:gd name="T1" fmla="*/ 83 h 83"/>
                <a:gd name="T2" fmla="*/ 11 w 86"/>
                <a:gd name="T3" fmla="*/ 83 h 83"/>
                <a:gd name="T4" fmla="*/ 1 w 86"/>
                <a:gd name="T5" fmla="*/ 79 h 83"/>
                <a:gd name="T6" fmla="*/ 2 w 86"/>
                <a:gd name="T7" fmla="*/ 68 h 83"/>
                <a:gd name="T8" fmla="*/ 3 w 86"/>
                <a:gd name="T9" fmla="*/ 68 h 83"/>
                <a:gd name="T10" fmla="*/ 30 w 86"/>
                <a:gd name="T11" fmla="*/ 31 h 83"/>
                <a:gd name="T12" fmla="*/ 30 w 86"/>
                <a:gd name="T13" fmla="*/ 2 h 83"/>
                <a:gd name="T14" fmla="*/ 31 w 86"/>
                <a:gd name="T15" fmla="*/ 0 h 83"/>
                <a:gd name="T16" fmla="*/ 54 w 86"/>
                <a:gd name="T17" fmla="*/ 0 h 83"/>
                <a:gd name="T18" fmla="*/ 58 w 86"/>
                <a:gd name="T19" fmla="*/ 2 h 83"/>
                <a:gd name="T20" fmla="*/ 58 w 86"/>
                <a:gd name="T21" fmla="*/ 31 h 83"/>
                <a:gd name="T22" fmla="*/ 83 w 86"/>
                <a:gd name="T23" fmla="*/ 68 h 83"/>
                <a:gd name="T24" fmla="*/ 83 w 86"/>
                <a:gd name="T25" fmla="*/ 68 h 83"/>
                <a:gd name="T26" fmla="*/ 84 w 86"/>
                <a:gd name="T27" fmla="*/ 79 h 83"/>
                <a:gd name="T28" fmla="*/ 74 w 86"/>
                <a:gd name="T29" fmla="*/ 83 h 83"/>
                <a:gd name="T30" fmla="*/ 7 w 86"/>
                <a:gd name="T31" fmla="*/ 71 h 83"/>
                <a:gd name="T32" fmla="*/ 6 w 86"/>
                <a:gd name="T33" fmla="*/ 76 h 83"/>
                <a:gd name="T34" fmla="*/ 11 w 86"/>
                <a:gd name="T35" fmla="*/ 78 h 83"/>
                <a:gd name="T36" fmla="*/ 74 w 86"/>
                <a:gd name="T37" fmla="*/ 78 h 83"/>
                <a:gd name="T38" fmla="*/ 79 w 86"/>
                <a:gd name="T39" fmla="*/ 76 h 83"/>
                <a:gd name="T40" fmla="*/ 79 w 86"/>
                <a:gd name="T41" fmla="*/ 71 h 83"/>
                <a:gd name="T42" fmla="*/ 53 w 86"/>
                <a:gd name="T43" fmla="*/ 34 h 83"/>
                <a:gd name="T44" fmla="*/ 53 w 86"/>
                <a:gd name="T45" fmla="*/ 32 h 83"/>
                <a:gd name="T46" fmla="*/ 53 w 86"/>
                <a:gd name="T47" fmla="*/ 5 h 83"/>
                <a:gd name="T48" fmla="*/ 35 w 86"/>
                <a:gd name="T49" fmla="*/ 5 h 83"/>
                <a:gd name="T50" fmla="*/ 35 w 86"/>
                <a:gd name="T51" fmla="*/ 31 h 83"/>
                <a:gd name="T52" fmla="*/ 34 w 86"/>
                <a:gd name="T53" fmla="*/ 33 h 83"/>
                <a:gd name="T54" fmla="*/ 7 w 86"/>
                <a:gd name="T55" fmla="*/ 71 h 83"/>
                <a:gd name="T56" fmla="*/ 7 w 86"/>
                <a:gd name="T57" fmla="*/ 71 h 83"/>
                <a:gd name="T58" fmla="*/ 7 w 86"/>
                <a:gd name="T59"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83">
                  <a:moveTo>
                    <a:pt x="74" y="83"/>
                  </a:moveTo>
                  <a:cubicBezTo>
                    <a:pt x="11" y="83"/>
                    <a:pt x="11" y="83"/>
                    <a:pt x="11" y="83"/>
                  </a:cubicBezTo>
                  <a:cubicBezTo>
                    <a:pt x="6" y="83"/>
                    <a:pt x="3" y="82"/>
                    <a:pt x="1" y="79"/>
                  </a:cubicBezTo>
                  <a:cubicBezTo>
                    <a:pt x="0" y="76"/>
                    <a:pt x="0" y="72"/>
                    <a:pt x="2" y="68"/>
                  </a:cubicBezTo>
                  <a:cubicBezTo>
                    <a:pt x="2" y="68"/>
                    <a:pt x="3" y="68"/>
                    <a:pt x="3" y="68"/>
                  </a:cubicBezTo>
                  <a:cubicBezTo>
                    <a:pt x="30" y="31"/>
                    <a:pt x="30" y="31"/>
                    <a:pt x="30" y="31"/>
                  </a:cubicBezTo>
                  <a:cubicBezTo>
                    <a:pt x="30" y="2"/>
                    <a:pt x="30" y="2"/>
                    <a:pt x="30" y="2"/>
                  </a:cubicBezTo>
                  <a:cubicBezTo>
                    <a:pt x="30" y="1"/>
                    <a:pt x="30" y="0"/>
                    <a:pt x="31" y="0"/>
                  </a:cubicBezTo>
                  <a:cubicBezTo>
                    <a:pt x="54" y="0"/>
                    <a:pt x="54" y="0"/>
                    <a:pt x="54" y="0"/>
                  </a:cubicBezTo>
                  <a:cubicBezTo>
                    <a:pt x="56" y="0"/>
                    <a:pt x="58" y="1"/>
                    <a:pt x="58" y="2"/>
                  </a:cubicBezTo>
                  <a:cubicBezTo>
                    <a:pt x="58" y="31"/>
                    <a:pt x="58" y="31"/>
                    <a:pt x="58" y="31"/>
                  </a:cubicBezTo>
                  <a:cubicBezTo>
                    <a:pt x="83" y="68"/>
                    <a:pt x="83" y="68"/>
                    <a:pt x="83" y="68"/>
                  </a:cubicBezTo>
                  <a:cubicBezTo>
                    <a:pt x="83" y="68"/>
                    <a:pt x="83" y="68"/>
                    <a:pt x="83" y="68"/>
                  </a:cubicBezTo>
                  <a:cubicBezTo>
                    <a:pt x="85" y="72"/>
                    <a:pt x="86" y="76"/>
                    <a:pt x="84" y="79"/>
                  </a:cubicBezTo>
                  <a:cubicBezTo>
                    <a:pt x="82" y="82"/>
                    <a:pt x="79" y="83"/>
                    <a:pt x="74" y="83"/>
                  </a:cubicBezTo>
                  <a:close/>
                  <a:moveTo>
                    <a:pt x="7" y="71"/>
                  </a:moveTo>
                  <a:cubicBezTo>
                    <a:pt x="5" y="73"/>
                    <a:pt x="5" y="75"/>
                    <a:pt x="6" y="76"/>
                  </a:cubicBezTo>
                  <a:cubicBezTo>
                    <a:pt x="7" y="77"/>
                    <a:pt x="8" y="78"/>
                    <a:pt x="11" y="78"/>
                  </a:cubicBezTo>
                  <a:cubicBezTo>
                    <a:pt x="74" y="78"/>
                    <a:pt x="74" y="78"/>
                    <a:pt x="74" y="78"/>
                  </a:cubicBezTo>
                  <a:cubicBezTo>
                    <a:pt x="77" y="78"/>
                    <a:pt x="79" y="77"/>
                    <a:pt x="79" y="76"/>
                  </a:cubicBezTo>
                  <a:cubicBezTo>
                    <a:pt x="80" y="75"/>
                    <a:pt x="80" y="73"/>
                    <a:pt x="79" y="71"/>
                  </a:cubicBezTo>
                  <a:cubicBezTo>
                    <a:pt x="53" y="34"/>
                    <a:pt x="53" y="34"/>
                    <a:pt x="53" y="34"/>
                  </a:cubicBezTo>
                  <a:cubicBezTo>
                    <a:pt x="52" y="33"/>
                    <a:pt x="53" y="33"/>
                    <a:pt x="53" y="32"/>
                  </a:cubicBezTo>
                  <a:cubicBezTo>
                    <a:pt x="53" y="5"/>
                    <a:pt x="53" y="5"/>
                    <a:pt x="53" y="5"/>
                  </a:cubicBezTo>
                  <a:cubicBezTo>
                    <a:pt x="35" y="5"/>
                    <a:pt x="35" y="5"/>
                    <a:pt x="35" y="5"/>
                  </a:cubicBezTo>
                  <a:cubicBezTo>
                    <a:pt x="35" y="31"/>
                    <a:pt x="35" y="31"/>
                    <a:pt x="35" y="31"/>
                  </a:cubicBezTo>
                  <a:cubicBezTo>
                    <a:pt x="35" y="32"/>
                    <a:pt x="34" y="32"/>
                    <a:pt x="34" y="33"/>
                  </a:cubicBezTo>
                  <a:lnTo>
                    <a:pt x="7" y="71"/>
                  </a:lnTo>
                  <a:close/>
                  <a:moveTo>
                    <a:pt x="7" y="71"/>
                  </a:moveTo>
                  <a:cubicBezTo>
                    <a:pt x="7" y="71"/>
                    <a:pt x="7" y="71"/>
                    <a:pt x="7"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31">
              <a:extLst>
                <a:ext uri="{FF2B5EF4-FFF2-40B4-BE49-F238E27FC236}">
                  <a16:creationId xmlns:a16="http://schemas.microsoft.com/office/drawing/2014/main" id="{3B0EC6BE-1A54-4EB2-938D-1EB3B318E8CC}"/>
                </a:ext>
              </a:extLst>
            </p:cNvPr>
            <p:cNvSpPr>
              <a:spLocks noEditPoints="1"/>
            </p:cNvSpPr>
            <p:nvPr/>
          </p:nvSpPr>
          <p:spPr bwMode="auto">
            <a:xfrm>
              <a:off x="5995988" y="1444626"/>
              <a:ext cx="192088" cy="53975"/>
            </a:xfrm>
            <a:custGeom>
              <a:avLst/>
              <a:gdLst>
                <a:gd name="T0" fmla="*/ 43 w 53"/>
                <a:gd name="T1" fmla="*/ 15 h 15"/>
                <a:gd name="T2" fmla="*/ 29 w 53"/>
                <a:gd name="T3" fmla="*/ 10 h 15"/>
                <a:gd name="T4" fmla="*/ 2 w 53"/>
                <a:gd name="T5" fmla="*/ 12 h 15"/>
                <a:gd name="T6" fmla="*/ 0 w 53"/>
                <a:gd name="T7" fmla="*/ 12 h 15"/>
                <a:gd name="T8" fmla="*/ 1 w 53"/>
                <a:gd name="T9" fmla="*/ 10 h 15"/>
                <a:gd name="T10" fmla="*/ 30 w 53"/>
                <a:gd name="T11" fmla="*/ 7 h 15"/>
                <a:gd name="T12" fmla="*/ 50 w 53"/>
                <a:gd name="T13" fmla="*/ 10 h 15"/>
                <a:gd name="T14" fmla="*/ 51 w 53"/>
                <a:gd name="T15" fmla="*/ 10 h 15"/>
                <a:gd name="T16" fmla="*/ 53 w 53"/>
                <a:gd name="T17" fmla="*/ 10 h 15"/>
                <a:gd name="T18" fmla="*/ 52 w 53"/>
                <a:gd name="T19" fmla="*/ 12 h 15"/>
                <a:gd name="T20" fmla="*/ 51 w 53"/>
                <a:gd name="T21" fmla="*/ 13 h 15"/>
                <a:gd name="T22" fmla="*/ 43 w 53"/>
                <a:gd name="T23" fmla="*/ 15 h 15"/>
                <a:gd name="T24" fmla="*/ 43 w 53"/>
                <a:gd name="T25" fmla="*/ 15 h 15"/>
                <a:gd name="T26" fmla="*/ 43 w 53"/>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5">
                  <a:moveTo>
                    <a:pt x="43" y="15"/>
                  </a:moveTo>
                  <a:cubicBezTo>
                    <a:pt x="39" y="15"/>
                    <a:pt x="35" y="13"/>
                    <a:pt x="29" y="10"/>
                  </a:cubicBezTo>
                  <a:cubicBezTo>
                    <a:pt x="18" y="3"/>
                    <a:pt x="2" y="12"/>
                    <a:pt x="2" y="12"/>
                  </a:cubicBezTo>
                  <a:cubicBezTo>
                    <a:pt x="2" y="12"/>
                    <a:pt x="1" y="12"/>
                    <a:pt x="0" y="12"/>
                  </a:cubicBezTo>
                  <a:cubicBezTo>
                    <a:pt x="0" y="11"/>
                    <a:pt x="0" y="10"/>
                    <a:pt x="1" y="10"/>
                  </a:cubicBezTo>
                  <a:cubicBezTo>
                    <a:pt x="2" y="9"/>
                    <a:pt x="18" y="0"/>
                    <a:pt x="30" y="7"/>
                  </a:cubicBezTo>
                  <a:cubicBezTo>
                    <a:pt x="41" y="14"/>
                    <a:pt x="46" y="12"/>
                    <a:pt x="50" y="10"/>
                  </a:cubicBezTo>
                  <a:cubicBezTo>
                    <a:pt x="51" y="10"/>
                    <a:pt x="51" y="10"/>
                    <a:pt x="51" y="10"/>
                  </a:cubicBezTo>
                  <a:cubicBezTo>
                    <a:pt x="51" y="10"/>
                    <a:pt x="52" y="10"/>
                    <a:pt x="53" y="10"/>
                  </a:cubicBezTo>
                  <a:cubicBezTo>
                    <a:pt x="53" y="11"/>
                    <a:pt x="52" y="12"/>
                    <a:pt x="52" y="12"/>
                  </a:cubicBezTo>
                  <a:cubicBezTo>
                    <a:pt x="51" y="13"/>
                    <a:pt x="51" y="13"/>
                    <a:pt x="51" y="13"/>
                  </a:cubicBezTo>
                  <a:cubicBezTo>
                    <a:pt x="49" y="13"/>
                    <a:pt x="46" y="15"/>
                    <a:pt x="43" y="15"/>
                  </a:cubicBezTo>
                  <a:close/>
                  <a:moveTo>
                    <a:pt x="43" y="15"/>
                  </a:moveTo>
                  <a:cubicBezTo>
                    <a:pt x="43" y="15"/>
                    <a:pt x="43" y="15"/>
                    <a:pt x="43"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32">
              <a:extLst>
                <a:ext uri="{FF2B5EF4-FFF2-40B4-BE49-F238E27FC236}">
                  <a16:creationId xmlns:a16="http://schemas.microsoft.com/office/drawing/2014/main" id="{BBA19A3A-87D2-45A8-880C-9F9FE2B19237}"/>
                </a:ext>
              </a:extLst>
            </p:cNvPr>
            <p:cNvSpPr>
              <a:spLocks noEditPoints="1"/>
            </p:cNvSpPr>
            <p:nvPr/>
          </p:nvSpPr>
          <p:spPr bwMode="auto">
            <a:xfrm>
              <a:off x="6003926" y="1519238"/>
              <a:ext cx="50800" cy="50800"/>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2 h 14"/>
                <a:gd name="T12" fmla="*/ 2 w 14"/>
                <a:gd name="T13" fmla="*/ 7 h 14"/>
                <a:gd name="T14" fmla="*/ 7 w 14"/>
                <a:gd name="T15" fmla="*/ 11 h 14"/>
                <a:gd name="T16" fmla="*/ 11 w 14"/>
                <a:gd name="T17" fmla="*/ 7 h 14"/>
                <a:gd name="T18" fmla="*/ 7 w 14"/>
                <a:gd name="T19" fmla="*/ 2 h 14"/>
                <a:gd name="T20" fmla="*/ 7 w 14"/>
                <a:gd name="T21" fmla="*/ 2 h 14"/>
                <a:gd name="T22" fmla="*/ 7 w 14"/>
                <a:gd name="T2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2"/>
                  </a:moveTo>
                  <a:cubicBezTo>
                    <a:pt x="4" y="2"/>
                    <a:pt x="2" y="4"/>
                    <a:pt x="2" y="7"/>
                  </a:cubicBezTo>
                  <a:cubicBezTo>
                    <a:pt x="2" y="9"/>
                    <a:pt x="4" y="11"/>
                    <a:pt x="7" y="11"/>
                  </a:cubicBezTo>
                  <a:cubicBezTo>
                    <a:pt x="9" y="11"/>
                    <a:pt x="11" y="9"/>
                    <a:pt x="11" y="7"/>
                  </a:cubicBezTo>
                  <a:cubicBezTo>
                    <a:pt x="11" y="4"/>
                    <a:pt x="9" y="2"/>
                    <a:pt x="7" y="2"/>
                  </a:cubicBezTo>
                  <a:close/>
                  <a:moveTo>
                    <a:pt x="7" y="2"/>
                  </a:moveTo>
                  <a:cubicBezTo>
                    <a:pt x="7" y="2"/>
                    <a:pt x="7" y="2"/>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3">
              <a:extLst>
                <a:ext uri="{FF2B5EF4-FFF2-40B4-BE49-F238E27FC236}">
                  <a16:creationId xmlns:a16="http://schemas.microsoft.com/office/drawing/2014/main" id="{D553E2EC-2B2B-4F21-BF12-9C8D545B7FF5}"/>
                </a:ext>
              </a:extLst>
            </p:cNvPr>
            <p:cNvSpPr>
              <a:spLocks noEditPoints="1"/>
            </p:cNvSpPr>
            <p:nvPr/>
          </p:nvSpPr>
          <p:spPr bwMode="auto">
            <a:xfrm>
              <a:off x="6140451" y="1527176"/>
              <a:ext cx="44450" cy="42863"/>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2 h 12"/>
                <a:gd name="T12" fmla="*/ 2 w 12"/>
                <a:gd name="T13" fmla="*/ 6 h 12"/>
                <a:gd name="T14" fmla="*/ 6 w 12"/>
                <a:gd name="T15" fmla="*/ 9 h 12"/>
                <a:gd name="T16" fmla="*/ 9 w 12"/>
                <a:gd name="T17" fmla="*/ 6 h 12"/>
                <a:gd name="T18" fmla="*/ 6 w 12"/>
                <a:gd name="T19" fmla="*/ 2 h 12"/>
                <a:gd name="T20" fmla="*/ 6 w 12"/>
                <a:gd name="T21" fmla="*/ 2 h 12"/>
                <a:gd name="T22" fmla="*/ 6 w 12"/>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2"/>
                  </a:moveTo>
                  <a:cubicBezTo>
                    <a:pt x="4" y="2"/>
                    <a:pt x="2" y="4"/>
                    <a:pt x="2" y="6"/>
                  </a:cubicBezTo>
                  <a:cubicBezTo>
                    <a:pt x="2" y="8"/>
                    <a:pt x="4" y="9"/>
                    <a:pt x="6" y="9"/>
                  </a:cubicBezTo>
                  <a:cubicBezTo>
                    <a:pt x="8" y="9"/>
                    <a:pt x="9" y="8"/>
                    <a:pt x="9" y="6"/>
                  </a:cubicBezTo>
                  <a:cubicBezTo>
                    <a:pt x="9" y="4"/>
                    <a:pt x="8"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34">
              <a:extLst>
                <a:ext uri="{FF2B5EF4-FFF2-40B4-BE49-F238E27FC236}">
                  <a16:creationId xmlns:a16="http://schemas.microsoft.com/office/drawing/2014/main" id="{DF30D571-1845-4684-AE63-0CD35B97A197}"/>
                </a:ext>
              </a:extLst>
            </p:cNvPr>
            <p:cNvSpPr>
              <a:spLocks noEditPoints="1"/>
            </p:cNvSpPr>
            <p:nvPr/>
          </p:nvSpPr>
          <p:spPr bwMode="auto">
            <a:xfrm>
              <a:off x="6069013" y="1493838"/>
              <a:ext cx="39688" cy="36513"/>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2 h 10"/>
                <a:gd name="T12" fmla="*/ 3 w 11"/>
                <a:gd name="T13" fmla="*/ 5 h 10"/>
                <a:gd name="T14" fmla="*/ 6 w 11"/>
                <a:gd name="T15" fmla="*/ 7 h 10"/>
                <a:gd name="T16" fmla="*/ 8 w 11"/>
                <a:gd name="T17" fmla="*/ 5 h 10"/>
                <a:gd name="T18" fmla="*/ 6 w 11"/>
                <a:gd name="T19" fmla="*/ 2 h 10"/>
                <a:gd name="T20" fmla="*/ 6 w 11"/>
                <a:gd name="T21" fmla="*/ 2 h 10"/>
                <a:gd name="T22" fmla="*/ 6 w 11"/>
                <a:gd name="T2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6" y="10"/>
                  </a:moveTo>
                  <a:cubicBezTo>
                    <a:pt x="3" y="10"/>
                    <a:pt x="0" y="8"/>
                    <a:pt x="0" y="5"/>
                  </a:cubicBezTo>
                  <a:cubicBezTo>
                    <a:pt x="0" y="2"/>
                    <a:pt x="3" y="0"/>
                    <a:pt x="6" y="0"/>
                  </a:cubicBezTo>
                  <a:cubicBezTo>
                    <a:pt x="8" y="0"/>
                    <a:pt x="11" y="2"/>
                    <a:pt x="11" y="5"/>
                  </a:cubicBezTo>
                  <a:cubicBezTo>
                    <a:pt x="11" y="8"/>
                    <a:pt x="8" y="10"/>
                    <a:pt x="6" y="10"/>
                  </a:cubicBezTo>
                  <a:close/>
                  <a:moveTo>
                    <a:pt x="6" y="2"/>
                  </a:moveTo>
                  <a:cubicBezTo>
                    <a:pt x="4" y="2"/>
                    <a:pt x="3" y="3"/>
                    <a:pt x="3" y="5"/>
                  </a:cubicBezTo>
                  <a:cubicBezTo>
                    <a:pt x="3" y="6"/>
                    <a:pt x="4" y="7"/>
                    <a:pt x="6" y="7"/>
                  </a:cubicBezTo>
                  <a:cubicBezTo>
                    <a:pt x="7" y="7"/>
                    <a:pt x="8" y="6"/>
                    <a:pt x="8" y="5"/>
                  </a:cubicBezTo>
                  <a:cubicBezTo>
                    <a:pt x="8" y="3"/>
                    <a:pt x="7"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35">
              <a:extLst>
                <a:ext uri="{FF2B5EF4-FFF2-40B4-BE49-F238E27FC236}">
                  <a16:creationId xmlns:a16="http://schemas.microsoft.com/office/drawing/2014/main" id="{0D5CBE68-ADFC-4E56-A24C-1D64B7C3AB03}"/>
                </a:ext>
              </a:extLst>
            </p:cNvPr>
            <p:cNvSpPr>
              <a:spLocks noEditPoints="1"/>
            </p:cNvSpPr>
            <p:nvPr/>
          </p:nvSpPr>
          <p:spPr bwMode="auto">
            <a:xfrm>
              <a:off x="6111876" y="1325563"/>
              <a:ext cx="7938" cy="60325"/>
            </a:xfrm>
            <a:custGeom>
              <a:avLst/>
              <a:gdLst>
                <a:gd name="T0" fmla="*/ 1 w 2"/>
                <a:gd name="T1" fmla="*/ 17 h 17"/>
                <a:gd name="T2" fmla="*/ 0 w 2"/>
                <a:gd name="T3" fmla="*/ 16 h 17"/>
                <a:gd name="T4" fmla="*/ 0 w 2"/>
                <a:gd name="T5" fmla="*/ 2 h 17"/>
                <a:gd name="T6" fmla="*/ 1 w 2"/>
                <a:gd name="T7" fmla="*/ 0 h 17"/>
                <a:gd name="T8" fmla="*/ 2 w 2"/>
                <a:gd name="T9" fmla="*/ 2 h 17"/>
                <a:gd name="T10" fmla="*/ 2 w 2"/>
                <a:gd name="T11" fmla="*/ 16 h 17"/>
                <a:gd name="T12" fmla="*/ 1 w 2"/>
                <a:gd name="T13" fmla="*/ 17 h 17"/>
                <a:gd name="T14" fmla="*/ 1 w 2"/>
                <a:gd name="T15" fmla="*/ 17 h 17"/>
                <a:gd name="T16" fmla="*/ 1 w 2"/>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7">
                  <a:moveTo>
                    <a:pt x="1" y="17"/>
                  </a:moveTo>
                  <a:cubicBezTo>
                    <a:pt x="0" y="17"/>
                    <a:pt x="0" y="16"/>
                    <a:pt x="0" y="16"/>
                  </a:cubicBezTo>
                  <a:cubicBezTo>
                    <a:pt x="0" y="2"/>
                    <a:pt x="0" y="2"/>
                    <a:pt x="0" y="2"/>
                  </a:cubicBezTo>
                  <a:cubicBezTo>
                    <a:pt x="0" y="1"/>
                    <a:pt x="0" y="0"/>
                    <a:pt x="1" y="0"/>
                  </a:cubicBezTo>
                  <a:cubicBezTo>
                    <a:pt x="2" y="0"/>
                    <a:pt x="2" y="1"/>
                    <a:pt x="2" y="2"/>
                  </a:cubicBezTo>
                  <a:cubicBezTo>
                    <a:pt x="2" y="16"/>
                    <a:pt x="2" y="16"/>
                    <a:pt x="2" y="16"/>
                  </a:cubicBezTo>
                  <a:cubicBezTo>
                    <a:pt x="2" y="16"/>
                    <a:pt x="2" y="17"/>
                    <a:pt x="1" y="17"/>
                  </a:cubicBezTo>
                  <a:close/>
                  <a:moveTo>
                    <a:pt x="1" y="17"/>
                  </a:moveTo>
                  <a:cubicBezTo>
                    <a:pt x="1" y="17"/>
                    <a:pt x="1" y="17"/>
                    <a:pt x="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36">
              <a:extLst>
                <a:ext uri="{FF2B5EF4-FFF2-40B4-BE49-F238E27FC236}">
                  <a16:creationId xmlns:a16="http://schemas.microsoft.com/office/drawing/2014/main" id="{BDCC6B23-3088-4AA4-A4A7-FF6BE810745B}"/>
                </a:ext>
              </a:extLst>
            </p:cNvPr>
            <p:cNvSpPr>
              <a:spLocks noEditPoints="1"/>
            </p:cNvSpPr>
            <p:nvPr/>
          </p:nvSpPr>
          <p:spPr bwMode="auto">
            <a:xfrm>
              <a:off x="6111876" y="1397001"/>
              <a:ext cx="7938" cy="11113"/>
            </a:xfrm>
            <a:custGeom>
              <a:avLst/>
              <a:gdLst>
                <a:gd name="T0" fmla="*/ 1 w 2"/>
                <a:gd name="T1" fmla="*/ 3 h 3"/>
                <a:gd name="T2" fmla="*/ 0 w 2"/>
                <a:gd name="T3" fmla="*/ 2 h 3"/>
                <a:gd name="T4" fmla="*/ 0 w 2"/>
                <a:gd name="T5" fmla="*/ 1 h 3"/>
                <a:gd name="T6" fmla="*/ 1 w 2"/>
                <a:gd name="T7" fmla="*/ 0 h 3"/>
                <a:gd name="T8" fmla="*/ 2 w 2"/>
                <a:gd name="T9" fmla="*/ 1 h 3"/>
                <a:gd name="T10" fmla="*/ 2 w 2"/>
                <a:gd name="T11" fmla="*/ 2 h 3"/>
                <a:gd name="T12" fmla="*/ 1 w 2"/>
                <a:gd name="T13" fmla="*/ 3 h 3"/>
                <a:gd name="T14" fmla="*/ 1 w 2"/>
                <a:gd name="T15" fmla="*/ 3 h 3"/>
                <a:gd name="T16" fmla="*/ 1 w 2"/>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3"/>
                  </a:moveTo>
                  <a:cubicBezTo>
                    <a:pt x="0" y="3"/>
                    <a:pt x="0" y="3"/>
                    <a:pt x="0" y="2"/>
                  </a:cubicBezTo>
                  <a:cubicBezTo>
                    <a:pt x="0" y="1"/>
                    <a:pt x="0" y="1"/>
                    <a:pt x="0" y="1"/>
                  </a:cubicBezTo>
                  <a:cubicBezTo>
                    <a:pt x="0" y="0"/>
                    <a:pt x="0" y="0"/>
                    <a:pt x="1" y="0"/>
                  </a:cubicBezTo>
                  <a:cubicBezTo>
                    <a:pt x="2" y="0"/>
                    <a:pt x="2" y="0"/>
                    <a:pt x="2" y="1"/>
                  </a:cubicBezTo>
                  <a:cubicBezTo>
                    <a:pt x="2" y="2"/>
                    <a:pt x="2" y="2"/>
                    <a:pt x="2" y="2"/>
                  </a:cubicBezTo>
                  <a:cubicBezTo>
                    <a:pt x="2" y="3"/>
                    <a:pt x="2"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A235D601-F09C-4309-8133-A3A89759CC09}"/>
              </a:ext>
            </a:extLst>
          </p:cNvPr>
          <p:cNvSpPr txBox="1"/>
          <p:nvPr/>
        </p:nvSpPr>
        <p:spPr>
          <a:xfrm>
            <a:off x="9757120" y="4059300"/>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03</a:t>
            </a:r>
          </a:p>
        </p:txBody>
      </p:sp>
      <p:grpSp>
        <p:nvGrpSpPr>
          <p:cNvPr id="90" name="Group 89">
            <a:extLst>
              <a:ext uri="{FF2B5EF4-FFF2-40B4-BE49-F238E27FC236}">
                <a16:creationId xmlns:a16="http://schemas.microsoft.com/office/drawing/2014/main" id="{520B6A86-B06F-4007-BAA0-86F6931DAA73}"/>
              </a:ext>
            </a:extLst>
          </p:cNvPr>
          <p:cNvGrpSpPr/>
          <p:nvPr/>
        </p:nvGrpSpPr>
        <p:grpSpPr>
          <a:xfrm>
            <a:off x="9761515" y="4110132"/>
            <a:ext cx="460753" cy="470557"/>
            <a:chOff x="7974013" y="1296988"/>
            <a:chExt cx="298450" cy="304800"/>
          </a:xfrm>
          <a:solidFill>
            <a:schemeClr val="bg1"/>
          </a:solidFill>
        </p:grpSpPr>
        <p:sp>
          <p:nvSpPr>
            <p:cNvPr id="91" name="Freeform 139">
              <a:extLst>
                <a:ext uri="{FF2B5EF4-FFF2-40B4-BE49-F238E27FC236}">
                  <a16:creationId xmlns:a16="http://schemas.microsoft.com/office/drawing/2014/main" id="{3834CCB1-6240-4A87-A285-C3041EB94FC6}"/>
                </a:ext>
              </a:extLst>
            </p:cNvPr>
            <p:cNvSpPr>
              <a:spLocks noEditPoints="1"/>
            </p:cNvSpPr>
            <p:nvPr/>
          </p:nvSpPr>
          <p:spPr bwMode="auto">
            <a:xfrm>
              <a:off x="7974013" y="1306513"/>
              <a:ext cx="207963" cy="295275"/>
            </a:xfrm>
            <a:custGeom>
              <a:avLst/>
              <a:gdLst>
                <a:gd name="T0" fmla="*/ 29 w 58"/>
                <a:gd name="T1" fmla="*/ 0 h 82"/>
                <a:gd name="T2" fmla="*/ 27 w 58"/>
                <a:gd name="T3" fmla="*/ 1 h 82"/>
                <a:gd name="T4" fmla="*/ 0 w 58"/>
                <a:gd name="T5" fmla="*/ 53 h 82"/>
                <a:gd name="T6" fmla="*/ 29 w 58"/>
                <a:gd name="T7" fmla="*/ 82 h 82"/>
                <a:gd name="T8" fmla="*/ 58 w 58"/>
                <a:gd name="T9" fmla="*/ 53 h 82"/>
                <a:gd name="T10" fmla="*/ 31 w 58"/>
                <a:gd name="T11" fmla="*/ 1 h 82"/>
                <a:gd name="T12" fmla="*/ 29 w 58"/>
                <a:gd name="T13" fmla="*/ 0 h 82"/>
                <a:gd name="T14" fmla="*/ 29 w 58"/>
                <a:gd name="T15" fmla="*/ 77 h 82"/>
                <a:gd name="T16" fmla="*/ 6 w 58"/>
                <a:gd name="T17" fmla="*/ 53 h 82"/>
                <a:gd name="T18" fmla="*/ 29 w 58"/>
                <a:gd name="T19" fmla="*/ 7 h 82"/>
                <a:gd name="T20" fmla="*/ 53 w 58"/>
                <a:gd name="T21" fmla="*/ 53 h 82"/>
                <a:gd name="T22" fmla="*/ 29 w 58"/>
                <a:gd name="T23" fmla="*/ 77 h 82"/>
                <a:gd name="T24" fmla="*/ 29 w 58"/>
                <a:gd name="T25" fmla="*/ 77 h 82"/>
                <a:gd name="T26" fmla="*/ 29 w 58"/>
                <a:gd name="T2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82">
                  <a:moveTo>
                    <a:pt x="29" y="0"/>
                  </a:moveTo>
                  <a:cubicBezTo>
                    <a:pt x="28" y="0"/>
                    <a:pt x="27" y="0"/>
                    <a:pt x="27" y="1"/>
                  </a:cubicBezTo>
                  <a:cubicBezTo>
                    <a:pt x="26" y="2"/>
                    <a:pt x="0" y="38"/>
                    <a:pt x="0" y="53"/>
                  </a:cubicBezTo>
                  <a:cubicBezTo>
                    <a:pt x="0" y="69"/>
                    <a:pt x="13" y="82"/>
                    <a:pt x="29" y="82"/>
                  </a:cubicBezTo>
                  <a:cubicBezTo>
                    <a:pt x="45" y="82"/>
                    <a:pt x="58" y="69"/>
                    <a:pt x="58" y="53"/>
                  </a:cubicBezTo>
                  <a:cubicBezTo>
                    <a:pt x="58" y="38"/>
                    <a:pt x="32" y="2"/>
                    <a:pt x="31" y="1"/>
                  </a:cubicBezTo>
                  <a:cubicBezTo>
                    <a:pt x="31" y="0"/>
                    <a:pt x="30" y="0"/>
                    <a:pt x="29" y="0"/>
                  </a:cubicBezTo>
                  <a:close/>
                  <a:moveTo>
                    <a:pt x="29" y="77"/>
                  </a:moveTo>
                  <a:cubicBezTo>
                    <a:pt x="16" y="77"/>
                    <a:pt x="6" y="66"/>
                    <a:pt x="6" y="53"/>
                  </a:cubicBezTo>
                  <a:cubicBezTo>
                    <a:pt x="6" y="43"/>
                    <a:pt x="21" y="19"/>
                    <a:pt x="29" y="7"/>
                  </a:cubicBezTo>
                  <a:cubicBezTo>
                    <a:pt x="37" y="19"/>
                    <a:pt x="53" y="43"/>
                    <a:pt x="53" y="53"/>
                  </a:cubicBezTo>
                  <a:cubicBezTo>
                    <a:pt x="53" y="66"/>
                    <a:pt x="42" y="77"/>
                    <a:pt x="29" y="77"/>
                  </a:cubicBezTo>
                  <a:close/>
                  <a:moveTo>
                    <a:pt x="29" y="77"/>
                  </a:moveTo>
                  <a:cubicBezTo>
                    <a:pt x="29" y="77"/>
                    <a:pt x="29" y="77"/>
                    <a:pt x="29"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0">
              <a:extLst>
                <a:ext uri="{FF2B5EF4-FFF2-40B4-BE49-F238E27FC236}">
                  <a16:creationId xmlns:a16="http://schemas.microsoft.com/office/drawing/2014/main" id="{CC436210-CCD6-4B58-8F51-7FA6C696FA07}"/>
                </a:ext>
              </a:extLst>
            </p:cNvPr>
            <p:cNvSpPr>
              <a:spLocks noEditPoints="1"/>
            </p:cNvSpPr>
            <p:nvPr/>
          </p:nvSpPr>
          <p:spPr bwMode="auto">
            <a:xfrm>
              <a:off x="8008938" y="1487488"/>
              <a:ext cx="79375" cy="79375"/>
            </a:xfrm>
            <a:custGeom>
              <a:avLst/>
              <a:gdLst>
                <a:gd name="T0" fmla="*/ 5 w 22"/>
                <a:gd name="T1" fmla="*/ 3 h 22"/>
                <a:gd name="T2" fmla="*/ 3 w 22"/>
                <a:gd name="T3" fmla="*/ 0 h 22"/>
                <a:gd name="T4" fmla="*/ 0 w 22"/>
                <a:gd name="T5" fmla="*/ 3 h 22"/>
                <a:gd name="T6" fmla="*/ 19 w 22"/>
                <a:gd name="T7" fmla="*/ 22 h 22"/>
                <a:gd name="T8" fmla="*/ 22 w 22"/>
                <a:gd name="T9" fmla="*/ 19 h 22"/>
                <a:gd name="T10" fmla="*/ 19 w 22"/>
                <a:gd name="T11" fmla="*/ 16 h 22"/>
                <a:gd name="T12" fmla="*/ 5 w 22"/>
                <a:gd name="T13" fmla="*/ 3 h 22"/>
                <a:gd name="T14" fmla="*/ 5 w 22"/>
                <a:gd name="T15" fmla="*/ 3 h 22"/>
                <a:gd name="T16" fmla="*/ 5 w 22"/>
                <a:gd name="T1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5" y="3"/>
                  </a:moveTo>
                  <a:cubicBezTo>
                    <a:pt x="5" y="1"/>
                    <a:pt x="4" y="0"/>
                    <a:pt x="3" y="0"/>
                  </a:cubicBezTo>
                  <a:cubicBezTo>
                    <a:pt x="1" y="0"/>
                    <a:pt x="0" y="1"/>
                    <a:pt x="0" y="3"/>
                  </a:cubicBezTo>
                  <a:cubicBezTo>
                    <a:pt x="0" y="13"/>
                    <a:pt x="8" y="22"/>
                    <a:pt x="19" y="22"/>
                  </a:cubicBezTo>
                  <a:cubicBezTo>
                    <a:pt x="20" y="22"/>
                    <a:pt x="22" y="21"/>
                    <a:pt x="22" y="19"/>
                  </a:cubicBezTo>
                  <a:cubicBezTo>
                    <a:pt x="22" y="18"/>
                    <a:pt x="20" y="16"/>
                    <a:pt x="19" y="16"/>
                  </a:cubicBezTo>
                  <a:cubicBezTo>
                    <a:pt x="11" y="16"/>
                    <a:pt x="5" y="10"/>
                    <a:pt x="5" y="3"/>
                  </a:cubicBezTo>
                  <a:close/>
                  <a:moveTo>
                    <a:pt x="5" y="3"/>
                  </a:moveTo>
                  <a:cubicBezTo>
                    <a:pt x="5" y="3"/>
                    <a:pt x="5" y="3"/>
                    <a:pt x="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1">
              <a:extLst>
                <a:ext uri="{FF2B5EF4-FFF2-40B4-BE49-F238E27FC236}">
                  <a16:creationId xmlns:a16="http://schemas.microsoft.com/office/drawing/2014/main" id="{DDDB37EE-FB3C-4464-A12C-3DEB47F0ECBB}"/>
                </a:ext>
              </a:extLst>
            </p:cNvPr>
            <p:cNvSpPr>
              <a:spLocks noEditPoints="1"/>
            </p:cNvSpPr>
            <p:nvPr/>
          </p:nvSpPr>
          <p:spPr bwMode="auto">
            <a:xfrm>
              <a:off x="8161338" y="1296988"/>
              <a:ext cx="111125" cy="150813"/>
            </a:xfrm>
            <a:custGeom>
              <a:avLst/>
              <a:gdLst>
                <a:gd name="T0" fmla="*/ 18 w 31"/>
                <a:gd name="T1" fmla="*/ 1 h 42"/>
                <a:gd name="T2" fmla="*/ 15 w 31"/>
                <a:gd name="T3" fmla="*/ 0 h 42"/>
                <a:gd name="T4" fmla="*/ 13 w 31"/>
                <a:gd name="T5" fmla="*/ 1 h 42"/>
                <a:gd name="T6" fmla="*/ 0 w 31"/>
                <a:gd name="T7" fmla="*/ 26 h 42"/>
                <a:gd name="T8" fmla="*/ 15 w 31"/>
                <a:gd name="T9" fmla="*/ 42 h 42"/>
                <a:gd name="T10" fmla="*/ 31 w 31"/>
                <a:gd name="T11" fmla="*/ 26 h 42"/>
                <a:gd name="T12" fmla="*/ 18 w 31"/>
                <a:gd name="T13" fmla="*/ 1 h 42"/>
                <a:gd name="T14" fmla="*/ 15 w 31"/>
                <a:gd name="T15" fmla="*/ 36 h 42"/>
                <a:gd name="T16" fmla="*/ 6 w 31"/>
                <a:gd name="T17" fmla="*/ 26 h 42"/>
                <a:gd name="T18" fmla="*/ 15 w 31"/>
                <a:gd name="T19" fmla="*/ 7 h 42"/>
                <a:gd name="T20" fmla="*/ 25 w 31"/>
                <a:gd name="T21" fmla="*/ 26 h 42"/>
                <a:gd name="T22" fmla="*/ 15 w 31"/>
                <a:gd name="T23" fmla="*/ 36 h 42"/>
                <a:gd name="T24" fmla="*/ 15 w 31"/>
                <a:gd name="T25" fmla="*/ 36 h 42"/>
                <a:gd name="T26" fmla="*/ 15 w 31"/>
                <a:gd name="T2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2">
                  <a:moveTo>
                    <a:pt x="18" y="1"/>
                  </a:moveTo>
                  <a:cubicBezTo>
                    <a:pt x="17" y="0"/>
                    <a:pt x="16" y="0"/>
                    <a:pt x="15" y="0"/>
                  </a:cubicBezTo>
                  <a:cubicBezTo>
                    <a:pt x="15" y="0"/>
                    <a:pt x="14" y="0"/>
                    <a:pt x="13" y="1"/>
                  </a:cubicBezTo>
                  <a:cubicBezTo>
                    <a:pt x="11" y="4"/>
                    <a:pt x="0" y="19"/>
                    <a:pt x="0" y="26"/>
                  </a:cubicBezTo>
                  <a:cubicBezTo>
                    <a:pt x="0" y="35"/>
                    <a:pt x="7" y="42"/>
                    <a:pt x="15" y="42"/>
                  </a:cubicBezTo>
                  <a:cubicBezTo>
                    <a:pt x="24" y="42"/>
                    <a:pt x="31" y="35"/>
                    <a:pt x="31" y="26"/>
                  </a:cubicBezTo>
                  <a:cubicBezTo>
                    <a:pt x="31" y="19"/>
                    <a:pt x="20" y="4"/>
                    <a:pt x="18" y="1"/>
                  </a:cubicBezTo>
                  <a:close/>
                  <a:moveTo>
                    <a:pt x="15" y="36"/>
                  </a:moveTo>
                  <a:cubicBezTo>
                    <a:pt x="10" y="36"/>
                    <a:pt x="6" y="32"/>
                    <a:pt x="6" y="26"/>
                  </a:cubicBezTo>
                  <a:cubicBezTo>
                    <a:pt x="6" y="23"/>
                    <a:pt x="11" y="14"/>
                    <a:pt x="15" y="7"/>
                  </a:cubicBezTo>
                  <a:cubicBezTo>
                    <a:pt x="20" y="14"/>
                    <a:pt x="25" y="23"/>
                    <a:pt x="25" y="26"/>
                  </a:cubicBezTo>
                  <a:cubicBezTo>
                    <a:pt x="25" y="32"/>
                    <a:pt x="21" y="36"/>
                    <a:pt x="15" y="36"/>
                  </a:cubicBezTo>
                  <a:close/>
                  <a:moveTo>
                    <a:pt x="15" y="36"/>
                  </a:moveTo>
                  <a:cubicBezTo>
                    <a:pt x="15" y="36"/>
                    <a:pt x="15" y="36"/>
                    <a:pt x="15"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Placeholder 3" descr="A person standing in front of a archway&#10;&#10;Description automatically generated">
            <a:extLst>
              <a:ext uri="{FF2B5EF4-FFF2-40B4-BE49-F238E27FC236}">
                <a16:creationId xmlns:a16="http://schemas.microsoft.com/office/drawing/2014/main" id="{8269B655-151D-E04A-67D4-739E41572D2C}"/>
              </a:ext>
            </a:extLst>
          </p:cNvPr>
          <p:cNvPicPr>
            <a:picLocks noGrp="1" noChangeAspect="1"/>
          </p:cNvPicPr>
          <p:nvPr>
            <p:ph type="pic" sz="quarter" idx="10"/>
          </p:nvPr>
        </p:nvPicPr>
        <p:blipFill>
          <a:blip r:embed="rId2"/>
          <a:srcRect t="12500" b="12500"/>
          <a:stretch>
            <a:fillRect/>
          </a:stretch>
        </p:blipFill>
        <p:spPr>
          <a:xfrm>
            <a:off x="1114425" y="1874838"/>
            <a:ext cx="2195513" cy="2195512"/>
          </a:xfrm>
        </p:spPr>
      </p:pic>
      <p:sp>
        <p:nvSpPr>
          <p:cNvPr id="5" name="Picture Placeholder 4">
            <a:extLst>
              <a:ext uri="{FF2B5EF4-FFF2-40B4-BE49-F238E27FC236}">
                <a16:creationId xmlns:a16="http://schemas.microsoft.com/office/drawing/2014/main" id="{86CC1A6F-C6E4-4C46-B3E5-96546733ED2C}"/>
              </a:ext>
            </a:extLst>
          </p:cNvPr>
          <p:cNvSpPr>
            <a:spLocks noGrp="1"/>
          </p:cNvSpPr>
          <p:nvPr>
            <p:ph type="pic" sz="quarter" idx="11"/>
          </p:nvPr>
        </p:nvSpPr>
        <p:spPr>
          <a:xfrm>
            <a:off x="5076794" y="1775162"/>
            <a:ext cx="2195274" cy="2195274"/>
          </a:xfrm>
        </p:spPr>
      </p:sp>
      <p:pic>
        <p:nvPicPr>
          <p:cNvPr id="8" name="Picture Placeholder 7" descr="A person standing in front of a brick wall&#10;&#10;Description automatically generated">
            <a:extLst>
              <a:ext uri="{FF2B5EF4-FFF2-40B4-BE49-F238E27FC236}">
                <a16:creationId xmlns:a16="http://schemas.microsoft.com/office/drawing/2014/main" id="{1BC1A0DD-25DC-70A7-B1A8-3C4C1F7AFC33}"/>
              </a:ext>
            </a:extLst>
          </p:cNvPr>
          <p:cNvPicPr>
            <a:picLocks noGrp="1" noChangeAspect="1"/>
          </p:cNvPicPr>
          <p:nvPr>
            <p:ph type="pic" sz="quarter" idx="12"/>
          </p:nvPr>
        </p:nvPicPr>
        <p:blipFill>
          <a:blip r:embed="rId3"/>
          <a:srcRect/>
          <a:stretch>
            <a:fillRect/>
          </a:stretch>
        </p:blipFill>
        <p:spPr>
          <a:xfrm>
            <a:off x="9039225" y="1774825"/>
            <a:ext cx="2195513" cy="2195513"/>
          </a:xfrm>
        </p:spPr>
      </p:pic>
      <p:sp>
        <p:nvSpPr>
          <p:cNvPr id="10" name="Rectangle 9">
            <a:extLst>
              <a:ext uri="{FF2B5EF4-FFF2-40B4-BE49-F238E27FC236}">
                <a16:creationId xmlns:a16="http://schemas.microsoft.com/office/drawing/2014/main" id="{D18C6FEA-A35D-E57C-3D87-2979FE9F9134}"/>
              </a:ext>
            </a:extLst>
          </p:cNvPr>
          <p:cNvSpPr/>
          <p:nvPr/>
        </p:nvSpPr>
        <p:spPr>
          <a:xfrm>
            <a:off x="8128724" y="4794033"/>
            <a:ext cx="4187087"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Abdelrahman Mohsen</a:t>
            </a:r>
          </a:p>
        </p:txBody>
      </p:sp>
      <p:sp>
        <p:nvSpPr>
          <p:cNvPr id="11" name="Rectangle 10">
            <a:extLst>
              <a:ext uri="{FF2B5EF4-FFF2-40B4-BE49-F238E27FC236}">
                <a16:creationId xmlns:a16="http://schemas.microsoft.com/office/drawing/2014/main" id="{E50542D6-F2BB-9761-2C5B-350631B3CBC1}"/>
              </a:ext>
            </a:extLst>
          </p:cNvPr>
          <p:cNvSpPr/>
          <p:nvPr/>
        </p:nvSpPr>
        <p:spPr>
          <a:xfrm>
            <a:off x="4316485" y="4798122"/>
            <a:ext cx="3643484" cy="352854"/>
          </a:xfrm>
          <a:prstGeom prst="rect">
            <a:avLst/>
          </a:prstGeom>
        </p:spPr>
        <p:txBody>
          <a:bodyPr wrap="square">
            <a:spAutoFit/>
          </a:bodyPr>
          <a:lstStyle/>
          <a:p>
            <a:pPr algn="ctr">
              <a:lnSpc>
                <a:spcPts val="1800"/>
              </a:lnSpc>
            </a:pPr>
            <a:r>
              <a:rPr lang="en-US" sz="3200" b="1"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Mostafa Mohamed</a:t>
            </a:r>
          </a:p>
        </p:txBody>
      </p:sp>
    </p:spTree>
    <p:extLst>
      <p:ext uri="{BB962C8B-B14F-4D97-AF65-F5344CB8AC3E}">
        <p14:creationId xmlns:p14="http://schemas.microsoft.com/office/powerpoint/2010/main" val="473962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01</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Executive</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Summary</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A09B8019-08F1-4836-82C0-B62F8B0D84E4}"/>
              </a:ext>
            </a:extLst>
          </p:cNvPr>
          <p:cNvSpPr>
            <a:spLocks noGrp="1"/>
          </p:cNvSpPr>
          <p:nvPr>
            <p:ph type="pic" sz="quarter" idx="10"/>
          </p:nvPr>
        </p:nvSpPr>
        <p:spPr/>
      </p:sp>
    </p:spTree>
    <p:extLst>
      <p:ext uri="{BB962C8B-B14F-4D97-AF65-F5344CB8AC3E}">
        <p14:creationId xmlns:p14="http://schemas.microsoft.com/office/powerpoint/2010/main" val="36607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0D9F64-2F2E-41AD-A010-78AA8B290FB8}"/>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Executive</a:t>
            </a:r>
          </a:p>
          <a:p>
            <a:pPr>
              <a:lnSpc>
                <a:spcPts val="4500"/>
              </a:lnSpc>
            </a:pPr>
            <a:r>
              <a:rPr lang="en-US" sz="4000" i="0" u="none" strike="noStrike" dirty="0">
                <a:solidFill>
                  <a:schemeClr val="bg1"/>
                </a:solidFill>
                <a:effectLst/>
                <a:latin typeface="Bell MT bold" panose="0203070306050A020303" pitchFamily="18" charset="0"/>
                <a:ea typeface="Open Sans" panose="020B0606030504020204" pitchFamily="34" charset="0"/>
                <a:cs typeface="Open Sans" panose="020B0606030504020204" pitchFamily="34" charset="0"/>
              </a:rPr>
              <a:t>Summary</a:t>
            </a:r>
            <a:endPar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8E366EF1-A0F4-4923-AAD7-6E741745D58E}"/>
              </a:ext>
            </a:extLst>
          </p:cNvPr>
          <p:cNvSpPr txBox="1"/>
          <p:nvPr/>
        </p:nvSpPr>
        <p:spPr>
          <a:xfrm>
            <a:off x="6618128" y="2352675"/>
            <a:ext cx="4027012" cy="2367508"/>
          </a:xfrm>
          <a:prstGeom prst="rect">
            <a:avLst/>
          </a:prstGeom>
          <a:noFill/>
        </p:spPr>
        <p:txBody>
          <a:bodyPr wrap="square" rtlCol="0" anchor="ctr">
            <a:spAutoFit/>
          </a:bodyPr>
          <a:lstStyle/>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of</a:t>
            </a:r>
          </a:p>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HTML nodes that you want to with dummy content. This basic example will placeholder text into After your page loads as usual, nodes that you want to with dummy content. This basic example placeholder text into After your page loads as usual, nodes that you want to with dummy content. This basic</a:t>
            </a:r>
          </a:p>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example will placeholder text.</a:t>
            </a:r>
          </a:p>
          <a:p>
            <a:pPr>
              <a:lnSpc>
                <a:spcPts val="1800"/>
              </a:lnSpc>
            </a:pPr>
            <a:endParaRPr lang="en-GB" sz="900" dirty="0">
              <a:solidFill>
                <a:schemeClr val="bg1"/>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with dummy content. </a:t>
            </a:r>
            <a:endParaRPr lang="en-US" sz="9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C6917977-6488-446E-9997-79E13EC2FC9F}"/>
              </a:ext>
            </a:extLst>
          </p:cNvPr>
          <p:cNvSpPr>
            <a:spLocks noGrp="1"/>
          </p:cNvSpPr>
          <p:nvPr>
            <p:ph type="pic" sz="quarter" idx="10"/>
          </p:nvPr>
        </p:nvSpPr>
        <p:spPr/>
      </p:sp>
    </p:spTree>
    <p:extLst>
      <p:ext uri="{BB962C8B-B14F-4D97-AF65-F5344CB8AC3E}">
        <p14:creationId xmlns:p14="http://schemas.microsoft.com/office/powerpoint/2010/main" val="2580368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8F6728C-778A-4ABA-8562-EB9705A91996}"/>
              </a:ext>
            </a:extLst>
          </p:cNvPr>
          <p:cNvSpPr txBox="1"/>
          <p:nvPr/>
        </p:nvSpPr>
        <p:spPr>
          <a:xfrm>
            <a:off x="883670" y="506754"/>
            <a:ext cx="4653530" cy="846033"/>
          </a:xfrm>
          <a:prstGeom prst="rect">
            <a:avLst/>
          </a:prstGeom>
          <a:noFill/>
        </p:spPr>
        <p:txBody>
          <a:bodyPr wrap="square">
            <a:spAutoFit/>
          </a:bodyPr>
          <a:lstStyle/>
          <a:p>
            <a:pPr>
              <a:lnSpc>
                <a:spcPts val="5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Executive Summary</a:t>
            </a:r>
            <a:endPar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9ADE2511-E18C-4A98-900E-4EEDA9A5B4DD}"/>
              </a:ext>
            </a:extLst>
          </p:cNvPr>
          <p:cNvSpPr txBox="1"/>
          <p:nvPr/>
        </p:nvSpPr>
        <p:spPr>
          <a:xfrm>
            <a:off x="5124058" y="3315091"/>
            <a:ext cx="1812907" cy="852734"/>
          </a:xfrm>
          <a:prstGeom prst="rect">
            <a:avLst/>
          </a:prstGeom>
          <a:noFill/>
        </p:spPr>
        <p:txBody>
          <a:bodyPr wrap="square" rtlCol="0">
            <a:spAutoFit/>
          </a:bodyPr>
          <a:lstStyle/>
          <a:p>
            <a:pPr algn="ctr">
              <a:lnSpc>
                <a:spcPts val="3000"/>
              </a:lnSpc>
            </a:pPr>
            <a:r>
              <a:rPr lang="en-US" sz="2400" dirty="0">
                <a:solidFill>
                  <a:schemeClr val="bg1">
                    <a:lumMod val="50000"/>
                  </a:schemeClr>
                </a:solidFill>
                <a:latin typeface="Bell MT bold" panose="0203070306050A020303" pitchFamily="18" charset="0"/>
                <a:ea typeface="Lato Bold" panose="020F0502020204030203" pitchFamily="34" charset="0"/>
                <a:cs typeface="Lato Bold" panose="020F0502020204030203" pitchFamily="34" charset="0"/>
              </a:rPr>
              <a:t>Market</a:t>
            </a:r>
          </a:p>
          <a:p>
            <a:pPr algn="ctr">
              <a:lnSpc>
                <a:spcPts val="3000"/>
              </a:lnSpc>
            </a:pPr>
            <a:r>
              <a:rPr lang="en-US" sz="2400" dirty="0">
                <a:solidFill>
                  <a:schemeClr val="bg1">
                    <a:lumMod val="50000"/>
                  </a:schemeClr>
                </a:solidFill>
                <a:latin typeface="Bell MT bold" panose="0203070306050A020303" pitchFamily="18" charset="0"/>
                <a:ea typeface="Lato Bold" panose="020F0502020204030203" pitchFamily="34" charset="0"/>
                <a:cs typeface="Lato Bold" panose="020F0502020204030203" pitchFamily="34" charset="0"/>
              </a:rPr>
              <a:t>Overview</a:t>
            </a:r>
          </a:p>
        </p:txBody>
      </p:sp>
      <p:sp>
        <p:nvSpPr>
          <p:cNvPr id="29" name="TextBox 28">
            <a:extLst>
              <a:ext uri="{FF2B5EF4-FFF2-40B4-BE49-F238E27FC236}">
                <a16:creationId xmlns:a16="http://schemas.microsoft.com/office/drawing/2014/main" id="{4345FD77-987B-4FF1-B6B6-88D7D56ED9CC}"/>
              </a:ext>
            </a:extLst>
          </p:cNvPr>
          <p:cNvSpPr txBox="1"/>
          <p:nvPr/>
        </p:nvSpPr>
        <p:spPr>
          <a:xfrm>
            <a:off x="4036492" y="2507515"/>
            <a:ext cx="902852" cy="373757"/>
          </a:xfrm>
          <a:prstGeom prst="rect">
            <a:avLst/>
          </a:prstGeom>
          <a:noFill/>
        </p:spPr>
        <p:txBody>
          <a:bodyPr wrap="square" rtlCol="0">
            <a:spAutoFit/>
          </a:bodyPr>
          <a:lstStyle/>
          <a:p>
            <a:pPr algn="ctr">
              <a:lnSpc>
                <a:spcPts val="2500"/>
              </a:lnSpc>
            </a:pPr>
            <a:r>
              <a:rPr lang="en-US" sz="15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Comp 1</a:t>
            </a:r>
          </a:p>
        </p:txBody>
      </p:sp>
      <p:sp>
        <p:nvSpPr>
          <p:cNvPr id="30" name="TextBox 29">
            <a:extLst>
              <a:ext uri="{FF2B5EF4-FFF2-40B4-BE49-F238E27FC236}">
                <a16:creationId xmlns:a16="http://schemas.microsoft.com/office/drawing/2014/main" id="{924CE112-0D8F-4993-AC7D-66EC70520205}"/>
              </a:ext>
            </a:extLst>
          </p:cNvPr>
          <p:cNvSpPr txBox="1"/>
          <p:nvPr/>
        </p:nvSpPr>
        <p:spPr>
          <a:xfrm>
            <a:off x="7173030" y="2507515"/>
            <a:ext cx="902852" cy="373757"/>
          </a:xfrm>
          <a:prstGeom prst="rect">
            <a:avLst/>
          </a:prstGeom>
          <a:noFill/>
        </p:spPr>
        <p:txBody>
          <a:bodyPr wrap="square" rtlCol="0">
            <a:spAutoFit/>
          </a:bodyPr>
          <a:lstStyle/>
          <a:p>
            <a:pPr algn="ctr">
              <a:lnSpc>
                <a:spcPts val="2500"/>
              </a:lnSpc>
            </a:pPr>
            <a:r>
              <a:rPr lang="en-US" sz="15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Comp 2</a:t>
            </a:r>
          </a:p>
        </p:txBody>
      </p:sp>
      <p:sp>
        <p:nvSpPr>
          <p:cNvPr id="31" name="TextBox 30">
            <a:extLst>
              <a:ext uri="{FF2B5EF4-FFF2-40B4-BE49-F238E27FC236}">
                <a16:creationId xmlns:a16="http://schemas.microsoft.com/office/drawing/2014/main" id="{4B18453B-6426-4D1E-A681-5C91285EAD2C}"/>
              </a:ext>
            </a:extLst>
          </p:cNvPr>
          <p:cNvSpPr txBox="1"/>
          <p:nvPr/>
        </p:nvSpPr>
        <p:spPr>
          <a:xfrm>
            <a:off x="4036492" y="4620288"/>
            <a:ext cx="902852" cy="373757"/>
          </a:xfrm>
          <a:prstGeom prst="rect">
            <a:avLst/>
          </a:prstGeom>
          <a:noFill/>
        </p:spPr>
        <p:txBody>
          <a:bodyPr wrap="square" rtlCol="0">
            <a:spAutoFit/>
          </a:bodyPr>
          <a:lstStyle/>
          <a:p>
            <a:pPr algn="ctr">
              <a:lnSpc>
                <a:spcPts val="2500"/>
              </a:lnSpc>
            </a:pPr>
            <a:r>
              <a:rPr lang="en-US" sz="15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Comp 3</a:t>
            </a:r>
          </a:p>
        </p:txBody>
      </p:sp>
      <p:sp>
        <p:nvSpPr>
          <p:cNvPr id="32" name="TextBox 31">
            <a:extLst>
              <a:ext uri="{FF2B5EF4-FFF2-40B4-BE49-F238E27FC236}">
                <a16:creationId xmlns:a16="http://schemas.microsoft.com/office/drawing/2014/main" id="{504BD935-FD86-4D36-9C26-FB77822128FC}"/>
              </a:ext>
            </a:extLst>
          </p:cNvPr>
          <p:cNvSpPr txBox="1"/>
          <p:nvPr/>
        </p:nvSpPr>
        <p:spPr>
          <a:xfrm>
            <a:off x="7173030" y="4620288"/>
            <a:ext cx="902852" cy="373757"/>
          </a:xfrm>
          <a:prstGeom prst="rect">
            <a:avLst/>
          </a:prstGeom>
          <a:noFill/>
        </p:spPr>
        <p:txBody>
          <a:bodyPr wrap="square" rtlCol="0">
            <a:spAutoFit/>
          </a:bodyPr>
          <a:lstStyle/>
          <a:p>
            <a:pPr algn="ctr">
              <a:lnSpc>
                <a:spcPts val="2500"/>
              </a:lnSpc>
            </a:pPr>
            <a:r>
              <a:rPr lang="en-US" sz="15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Comp 4</a:t>
            </a:r>
          </a:p>
        </p:txBody>
      </p:sp>
      <p:sp>
        <p:nvSpPr>
          <p:cNvPr id="40" name="Rectangle 39">
            <a:extLst>
              <a:ext uri="{FF2B5EF4-FFF2-40B4-BE49-F238E27FC236}">
                <a16:creationId xmlns:a16="http://schemas.microsoft.com/office/drawing/2014/main" id="{C49CBD73-BB7A-4705-BC3B-3917A12C4D61}"/>
              </a:ext>
            </a:extLst>
          </p:cNvPr>
          <p:cNvSpPr/>
          <p:nvPr/>
        </p:nvSpPr>
        <p:spPr>
          <a:xfrm>
            <a:off x="1474530" y="2213244"/>
            <a:ext cx="1764540" cy="323165"/>
          </a:xfrm>
          <a:prstGeom prst="rect">
            <a:avLst/>
          </a:prstGeom>
        </p:spPr>
        <p:txBody>
          <a:bodyPr wrap="square">
            <a:spAutoFit/>
          </a:bodyPr>
          <a:lstStyle/>
          <a:p>
            <a:pPr algn="r"/>
            <a:r>
              <a:rPr lang="en-GB" sz="1500" dirty="0">
                <a:latin typeface="Bell MT bold" panose="0203070306050A020303" pitchFamily="18" charset="0"/>
                <a:ea typeface="Lato Bold" panose="020F0502020204030203" pitchFamily="34" charset="0"/>
                <a:cs typeface="Lato Bold" panose="020F0502020204030203" pitchFamily="34" charset="0"/>
              </a:rPr>
              <a:t>Subtitle text here</a:t>
            </a:r>
            <a:endParaRPr lang="en-US" sz="15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41" name="Rectangle 40">
            <a:extLst>
              <a:ext uri="{FF2B5EF4-FFF2-40B4-BE49-F238E27FC236}">
                <a16:creationId xmlns:a16="http://schemas.microsoft.com/office/drawing/2014/main" id="{DC6FBD9A-6D3C-41E0-8D3A-0FC5884DB59D}"/>
              </a:ext>
            </a:extLst>
          </p:cNvPr>
          <p:cNvSpPr/>
          <p:nvPr/>
        </p:nvSpPr>
        <p:spPr>
          <a:xfrm>
            <a:off x="981526" y="2486878"/>
            <a:ext cx="2257544" cy="751681"/>
          </a:xfrm>
          <a:prstGeom prst="rect">
            <a:avLst/>
          </a:prstGeom>
        </p:spPr>
        <p:txBody>
          <a:bodyPr wrap="square">
            <a:spAutoFit/>
          </a:bodyPr>
          <a:lstStyle/>
          <a:p>
            <a:pPr algn="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
        <p:nvSpPr>
          <p:cNvPr id="42" name="Rectangle 41">
            <a:extLst>
              <a:ext uri="{FF2B5EF4-FFF2-40B4-BE49-F238E27FC236}">
                <a16:creationId xmlns:a16="http://schemas.microsoft.com/office/drawing/2014/main" id="{62A8270A-24F3-41F5-BA9C-ABADB57313C3}"/>
              </a:ext>
            </a:extLst>
          </p:cNvPr>
          <p:cNvSpPr/>
          <p:nvPr/>
        </p:nvSpPr>
        <p:spPr>
          <a:xfrm>
            <a:off x="1474530" y="4294826"/>
            <a:ext cx="1764540" cy="323165"/>
          </a:xfrm>
          <a:prstGeom prst="rect">
            <a:avLst/>
          </a:prstGeom>
        </p:spPr>
        <p:txBody>
          <a:bodyPr wrap="square">
            <a:spAutoFit/>
          </a:bodyPr>
          <a:lstStyle/>
          <a:p>
            <a:pPr algn="r"/>
            <a:r>
              <a:rPr lang="en-GB" sz="1500" dirty="0">
                <a:latin typeface="Bell MT bold" panose="0203070306050A020303" pitchFamily="18" charset="0"/>
                <a:ea typeface="Lato Bold" panose="020F0502020204030203" pitchFamily="34" charset="0"/>
                <a:cs typeface="Lato Bold" panose="020F0502020204030203" pitchFamily="34" charset="0"/>
              </a:rPr>
              <a:t>Subtitle text here</a:t>
            </a:r>
            <a:endParaRPr lang="en-US" sz="1500" dirty="0">
              <a:latin typeface="Bell MT bold" panose="0203070306050A020303" pitchFamily="18" charset="0"/>
              <a:ea typeface="Lato Bold" panose="020F0502020204030203" pitchFamily="34" charset="0"/>
              <a:cs typeface="Lato Bold" panose="020F0502020204030203" pitchFamily="34" charset="0"/>
            </a:endParaRPr>
          </a:p>
        </p:txBody>
      </p:sp>
      <p:graphicFrame>
        <p:nvGraphicFramePr>
          <p:cNvPr id="44" name="Chart 43">
            <a:extLst>
              <a:ext uri="{FF2B5EF4-FFF2-40B4-BE49-F238E27FC236}">
                <a16:creationId xmlns:a16="http://schemas.microsoft.com/office/drawing/2014/main" id="{C12E343A-EA38-4F77-8CBA-2ACECFA75638}"/>
              </a:ext>
            </a:extLst>
          </p:cNvPr>
          <p:cNvGraphicFramePr/>
          <p:nvPr/>
        </p:nvGraphicFramePr>
        <p:xfrm>
          <a:off x="3024911" y="1772056"/>
          <a:ext cx="2913536" cy="19423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A835C0CE-32F4-4737-9F08-67531612940A}"/>
              </a:ext>
            </a:extLst>
          </p:cNvPr>
          <p:cNvGraphicFramePr/>
          <p:nvPr/>
        </p:nvGraphicFramePr>
        <p:xfrm>
          <a:off x="6167688" y="1772056"/>
          <a:ext cx="2913536" cy="19423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Chart 45">
            <a:extLst>
              <a:ext uri="{FF2B5EF4-FFF2-40B4-BE49-F238E27FC236}">
                <a16:creationId xmlns:a16="http://schemas.microsoft.com/office/drawing/2014/main" id="{8C8AB530-41ED-4E07-B138-C96D435516F5}"/>
              </a:ext>
            </a:extLst>
          </p:cNvPr>
          <p:cNvGraphicFramePr/>
          <p:nvPr/>
        </p:nvGraphicFramePr>
        <p:xfrm>
          <a:off x="3024911" y="3855729"/>
          <a:ext cx="2913536" cy="19423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 name="Chart 47">
            <a:extLst>
              <a:ext uri="{FF2B5EF4-FFF2-40B4-BE49-F238E27FC236}">
                <a16:creationId xmlns:a16="http://schemas.microsoft.com/office/drawing/2014/main" id="{A15F0C29-166B-4D42-84E4-8654D17CFFF2}"/>
              </a:ext>
            </a:extLst>
          </p:cNvPr>
          <p:cNvGraphicFramePr/>
          <p:nvPr/>
        </p:nvGraphicFramePr>
        <p:xfrm>
          <a:off x="6167688" y="3855729"/>
          <a:ext cx="2913536" cy="1942356"/>
        </p:xfrm>
        <a:graphic>
          <a:graphicData uri="http://schemas.openxmlformats.org/drawingml/2006/chart">
            <c:chart xmlns:c="http://schemas.openxmlformats.org/drawingml/2006/chart" xmlns:r="http://schemas.openxmlformats.org/officeDocument/2006/relationships" r:id="rId5"/>
          </a:graphicData>
        </a:graphic>
      </p:graphicFrame>
      <p:grpSp>
        <p:nvGrpSpPr>
          <p:cNvPr id="27" name="Group 26">
            <a:extLst>
              <a:ext uri="{FF2B5EF4-FFF2-40B4-BE49-F238E27FC236}">
                <a16:creationId xmlns:a16="http://schemas.microsoft.com/office/drawing/2014/main" id="{E3E14BE5-8605-4BDD-9312-763BE40AFDA7}"/>
              </a:ext>
            </a:extLst>
          </p:cNvPr>
          <p:cNvGrpSpPr/>
          <p:nvPr/>
        </p:nvGrpSpPr>
        <p:grpSpPr>
          <a:xfrm>
            <a:off x="8828103" y="2225626"/>
            <a:ext cx="2382372" cy="1025315"/>
            <a:chOff x="8828103" y="2107337"/>
            <a:chExt cx="2382372" cy="1025315"/>
          </a:xfrm>
        </p:grpSpPr>
        <p:sp>
          <p:nvSpPr>
            <p:cNvPr id="34" name="Rectangle 33">
              <a:extLst>
                <a:ext uri="{FF2B5EF4-FFF2-40B4-BE49-F238E27FC236}">
                  <a16:creationId xmlns:a16="http://schemas.microsoft.com/office/drawing/2014/main" id="{4DB365BE-84D3-4B74-BE69-C501C51337B5}"/>
                </a:ext>
              </a:extLst>
            </p:cNvPr>
            <p:cNvSpPr/>
            <p:nvPr/>
          </p:nvSpPr>
          <p:spPr>
            <a:xfrm>
              <a:off x="8828103" y="2107337"/>
              <a:ext cx="1764540" cy="323165"/>
            </a:xfrm>
            <a:prstGeom prst="rect">
              <a:avLst/>
            </a:prstGeom>
          </p:spPr>
          <p:txBody>
            <a:bodyPr wrap="square">
              <a:spAutoFit/>
            </a:bodyPr>
            <a:lstStyle/>
            <a:p>
              <a:r>
                <a:rPr lang="en-GB" sz="1500" dirty="0">
                  <a:latin typeface="Bell MT bold" panose="0203070306050A020303" pitchFamily="18" charset="0"/>
                  <a:ea typeface="Lato Bold" panose="020F0502020204030203" pitchFamily="34" charset="0"/>
                  <a:cs typeface="Lato Bold" panose="020F0502020204030203" pitchFamily="34" charset="0"/>
                </a:rPr>
                <a:t>Subtitle text here</a:t>
              </a:r>
              <a:endParaRPr lang="en-US" sz="15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35" name="Rectangle 34">
              <a:extLst>
                <a:ext uri="{FF2B5EF4-FFF2-40B4-BE49-F238E27FC236}">
                  <a16:creationId xmlns:a16="http://schemas.microsoft.com/office/drawing/2014/main" id="{8A7EF77D-BF69-4BCB-8721-768FAC17AE36}"/>
                </a:ext>
              </a:extLst>
            </p:cNvPr>
            <p:cNvSpPr/>
            <p:nvPr/>
          </p:nvSpPr>
          <p:spPr>
            <a:xfrm>
              <a:off x="8828103" y="2380971"/>
              <a:ext cx="2382372" cy="751681"/>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grpSp>
      <p:sp>
        <p:nvSpPr>
          <p:cNvPr id="37" name="Rectangle 36">
            <a:extLst>
              <a:ext uri="{FF2B5EF4-FFF2-40B4-BE49-F238E27FC236}">
                <a16:creationId xmlns:a16="http://schemas.microsoft.com/office/drawing/2014/main" id="{F5EE20FF-36B4-42CD-9324-4F9348391623}"/>
              </a:ext>
            </a:extLst>
          </p:cNvPr>
          <p:cNvSpPr/>
          <p:nvPr/>
        </p:nvSpPr>
        <p:spPr>
          <a:xfrm>
            <a:off x="8828103" y="4307208"/>
            <a:ext cx="1764540" cy="323165"/>
          </a:xfrm>
          <a:prstGeom prst="rect">
            <a:avLst/>
          </a:prstGeom>
        </p:spPr>
        <p:txBody>
          <a:bodyPr wrap="square">
            <a:spAutoFit/>
          </a:bodyPr>
          <a:lstStyle/>
          <a:p>
            <a:r>
              <a:rPr lang="en-GB" sz="1500" dirty="0">
                <a:latin typeface="Bell MT bold" panose="0203070306050A020303" pitchFamily="18" charset="0"/>
                <a:ea typeface="Lato Bold" panose="020F0502020204030203" pitchFamily="34" charset="0"/>
                <a:cs typeface="Lato Bold" panose="020F0502020204030203" pitchFamily="34" charset="0"/>
              </a:rPr>
              <a:t>Subtitle text here</a:t>
            </a:r>
            <a:endParaRPr lang="en-US" sz="15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38" name="Rectangle 37">
            <a:extLst>
              <a:ext uri="{FF2B5EF4-FFF2-40B4-BE49-F238E27FC236}">
                <a16:creationId xmlns:a16="http://schemas.microsoft.com/office/drawing/2014/main" id="{E11579DD-8CF0-4263-BFB9-35706EDB7686}"/>
              </a:ext>
            </a:extLst>
          </p:cNvPr>
          <p:cNvSpPr/>
          <p:nvPr/>
        </p:nvSpPr>
        <p:spPr>
          <a:xfrm>
            <a:off x="8828103" y="4580842"/>
            <a:ext cx="2382372" cy="751681"/>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
        <p:nvSpPr>
          <p:cNvPr id="33" name="Rectangle 32">
            <a:extLst>
              <a:ext uri="{FF2B5EF4-FFF2-40B4-BE49-F238E27FC236}">
                <a16:creationId xmlns:a16="http://schemas.microsoft.com/office/drawing/2014/main" id="{7842A588-08AD-48D9-B70C-FF59647B0E70}"/>
              </a:ext>
            </a:extLst>
          </p:cNvPr>
          <p:cNvSpPr/>
          <p:nvPr/>
        </p:nvSpPr>
        <p:spPr>
          <a:xfrm>
            <a:off x="981526" y="4580842"/>
            <a:ext cx="2257544" cy="751681"/>
          </a:xfrm>
          <a:prstGeom prst="rect">
            <a:avLst/>
          </a:prstGeom>
        </p:spPr>
        <p:txBody>
          <a:bodyPr wrap="square">
            <a:spAutoFit/>
          </a:bodyPr>
          <a:lstStyle/>
          <a:p>
            <a:pPr algn="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Tree>
    <p:extLst>
      <p:ext uri="{BB962C8B-B14F-4D97-AF65-F5344CB8AC3E}">
        <p14:creationId xmlns:p14="http://schemas.microsoft.com/office/powerpoint/2010/main" val="120181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8F6728C-778A-4ABA-8562-EB9705A91996}"/>
              </a:ext>
            </a:extLst>
          </p:cNvPr>
          <p:cNvSpPr txBox="1"/>
          <p:nvPr/>
        </p:nvSpPr>
        <p:spPr>
          <a:xfrm>
            <a:off x="883670" y="506754"/>
            <a:ext cx="4653530" cy="846033"/>
          </a:xfrm>
          <a:prstGeom prst="rect">
            <a:avLst/>
          </a:prstGeom>
          <a:noFill/>
        </p:spPr>
        <p:txBody>
          <a:bodyPr wrap="square">
            <a:spAutoFit/>
          </a:bodyPr>
          <a:lstStyle/>
          <a:p>
            <a:pPr>
              <a:lnSpc>
                <a:spcPts val="5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Executive Summary</a:t>
            </a:r>
            <a:endPar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endParaRPr>
          </a:p>
        </p:txBody>
      </p:sp>
      <p:sp>
        <p:nvSpPr>
          <p:cNvPr id="54" name="Rectangle 53">
            <a:extLst>
              <a:ext uri="{FF2B5EF4-FFF2-40B4-BE49-F238E27FC236}">
                <a16:creationId xmlns:a16="http://schemas.microsoft.com/office/drawing/2014/main" id="{5F2CBF21-6D89-4ACE-B493-389531100CE9}"/>
              </a:ext>
            </a:extLst>
          </p:cNvPr>
          <p:cNvSpPr/>
          <p:nvPr/>
        </p:nvSpPr>
        <p:spPr>
          <a:xfrm>
            <a:off x="1117024" y="1742794"/>
            <a:ext cx="9957955" cy="4091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FAA183C-8D6D-4171-BA3C-CF7272BFD95B}"/>
              </a:ext>
            </a:extLst>
          </p:cNvPr>
          <p:cNvSpPr/>
          <p:nvPr/>
        </p:nvSpPr>
        <p:spPr>
          <a:xfrm>
            <a:off x="4975900" y="2210112"/>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56" name="TextBox 55">
            <a:extLst>
              <a:ext uri="{FF2B5EF4-FFF2-40B4-BE49-F238E27FC236}">
                <a16:creationId xmlns:a16="http://schemas.microsoft.com/office/drawing/2014/main" id="{7D00ACFD-DBFF-4ADA-AFE1-B87249936E90}"/>
              </a:ext>
            </a:extLst>
          </p:cNvPr>
          <p:cNvSpPr txBox="1"/>
          <p:nvPr/>
        </p:nvSpPr>
        <p:spPr>
          <a:xfrm>
            <a:off x="5063853" y="2412809"/>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01</a:t>
            </a:r>
          </a:p>
        </p:txBody>
      </p:sp>
      <p:sp>
        <p:nvSpPr>
          <p:cNvPr id="57" name="TextBox 56">
            <a:extLst>
              <a:ext uri="{FF2B5EF4-FFF2-40B4-BE49-F238E27FC236}">
                <a16:creationId xmlns:a16="http://schemas.microsoft.com/office/drawing/2014/main" id="{6F924C0E-C374-4865-AC63-CE855D78AC4A}"/>
              </a:ext>
            </a:extLst>
          </p:cNvPr>
          <p:cNvSpPr txBox="1"/>
          <p:nvPr/>
        </p:nvSpPr>
        <p:spPr>
          <a:xfrm>
            <a:off x="3079931" y="2210112"/>
            <a:ext cx="1695452" cy="338554"/>
          </a:xfrm>
          <a:prstGeom prst="rect">
            <a:avLst/>
          </a:prstGeom>
          <a:noFill/>
        </p:spPr>
        <p:txBody>
          <a:bodyPr wrap="square" rtlCol="0">
            <a:spAutoFit/>
          </a:bodyPr>
          <a:lstStyle/>
          <a:p>
            <a:pPr algn="r"/>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01</a:t>
            </a:r>
          </a:p>
        </p:txBody>
      </p:sp>
      <p:sp>
        <p:nvSpPr>
          <p:cNvPr id="58" name="TextBox 57">
            <a:extLst>
              <a:ext uri="{FF2B5EF4-FFF2-40B4-BE49-F238E27FC236}">
                <a16:creationId xmlns:a16="http://schemas.microsoft.com/office/drawing/2014/main" id="{D5427468-C68F-4082-9FB7-B0E70C780B9F}"/>
              </a:ext>
            </a:extLst>
          </p:cNvPr>
          <p:cNvSpPr txBox="1"/>
          <p:nvPr/>
        </p:nvSpPr>
        <p:spPr>
          <a:xfrm>
            <a:off x="1931670" y="2528302"/>
            <a:ext cx="2843712" cy="487313"/>
          </a:xfrm>
          <a:prstGeom prst="rect">
            <a:avLst/>
          </a:prstGeom>
          <a:noFill/>
        </p:spPr>
        <p:txBody>
          <a:bodyPr wrap="square" rtlCol="0">
            <a:spAutoFit/>
          </a:bodyPr>
          <a:lstStyle/>
          <a:p>
            <a:pPr algn="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grpSp>
        <p:nvGrpSpPr>
          <p:cNvPr id="59" name="Group 58">
            <a:extLst>
              <a:ext uri="{FF2B5EF4-FFF2-40B4-BE49-F238E27FC236}">
                <a16:creationId xmlns:a16="http://schemas.microsoft.com/office/drawing/2014/main" id="{AFA0442D-A2AD-4060-961B-34D1C09617A0}"/>
              </a:ext>
            </a:extLst>
          </p:cNvPr>
          <p:cNvGrpSpPr/>
          <p:nvPr/>
        </p:nvGrpSpPr>
        <p:grpSpPr>
          <a:xfrm>
            <a:off x="6342016" y="2210112"/>
            <a:ext cx="805503" cy="805503"/>
            <a:chOff x="3733800" y="2514600"/>
            <a:chExt cx="805503" cy="805503"/>
          </a:xfrm>
        </p:grpSpPr>
        <p:sp>
          <p:nvSpPr>
            <p:cNvPr id="60" name="Oval 59">
              <a:extLst>
                <a:ext uri="{FF2B5EF4-FFF2-40B4-BE49-F238E27FC236}">
                  <a16:creationId xmlns:a16="http://schemas.microsoft.com/office/drawing/2014/main" id="{27EF397B-BAD7-4B3C-B336-65532A77FE92}"/>
                </a:ext>
              </a:extLst>
            </p:cNvPr>
            <p:cNvSpPr/>
            <p:nvPr/>
          </p:nvSpPr>
          <p:spPr>
            <a:xfrm>
              <a:off x="3733800" y="2514600"/>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61" name="TextBox 60">
              <a:extLst>
                <a:ext uri="{FF2B5EF4-FFF2-40B4-BE49-F238E27FC236}">
                  <a16:creationId xmlns:a16="http://schemas.microsoft.com/office/drawing/2014/main" id="{0B17756C-13C6-4AC8-9C51-C8357B82A6A3}"/>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04</a:t>
              </a:r>
            </a:p>
          </p:txBody>
        </p:sp>
      </p:grpSp>
      <p:sp>
        <p:nvSpPr>
          <p:cNvPr id="62" name="TextBox 61">
            <a:extLst>
              <a:ext uri="{FF2B5EF4-FFF2-40B4-BE49-F238E27FC236}">
                <a16:creationId xmlns:a16="http://schemas.microsoft.com/office/drawing/2014/main" id="{62D2DB57-A8DD-4B98-B94F-9031F10A1A07}"/>
              </a:ext>
            </a:extLst>
          </p:cNvPr>
          <p:cNvSpPr txBox="1"/>
          <p:nvPr/>
        </p:nvSpPr>
        <p:spPr>
          <a:xfrm>
            <a:off x="7348036" y="2210112"/>
            <a:ext cx="1695452" cy="338554"/>
          </a:xfrm>
          <a:prstGeom prst="rect">
            <a:avLst/>
          </a:prstGeom>
          <a:noFill/>
        </p:spPr>
        <p:txBody>
          <a:bodyPr wrap="square" rtlCol="0">
            <a:spAutoFit/>
          </a:bodyPr>
          <a:lstStyle/>
          <a:p>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04</a:t>
            </a:r>
          </a:p>
        </p:txBody>
      </p:sp>
      <p:sp>
        <p:nvSpPr>
          <p:cNvPr id="63" name="TextBox 62">
            <a:extLst>
              <a:ext uri="{FF2B5EF4-FFF2-40B4-BE49-F238E27FC236}">
                <a16:creationId xmlns:a16="http://schemas.microsoft.com/office/drawing/2014/main" id="{027A0716-CFEA-4C9A-8614-BA9E4416C1E2}"/>
              </a:ext>
            </a:extLst>
          </p:cNvPr>
          <p:cNvSpPr txBox="1"/>
          <p:nvPr/>
        </p:nvSpPr>
        <p:spPr>
          <a:xfrm>
            <a:off x="7348036" y="2528302"/>
            <a:ext cx="2912294" cy="487313"/>
          </a:xfrm>
          <a:prstGeom prst="rect">
            <a:avLst/>
          </a:prstGeom>
          <a:noFill/>
        </p:spPr>
        <p:txBody>
          <a:bodyPr wrap="square" rtlCol="0">
            <a:spAutoFit/>
          </a:bodyPr>
          <a:lstStyle/>
          <a:p>
            <a:pP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grpSp>
        <p:nvGrpSpPr>
          <p:cNvPr id="64" name="Group 63">
            <a:extLst>
              <a:ext uri="{FF2B5EF4-FFF2-40B4-BE49-F238E27FC236}">
                <a16:creationId xmlns:a16="http://schemas.microsoft.com/office/drawing/2014/main" id="{9A4A8DDD-6C8B-4E3F-8600-96281AB624C7}"/>
              </a:ext>
            </a:extLst>
          </p:cNvPr>
          <p:cNvGrpSpPr/>
          <p:nvPr/>
        </p:nvGrpSpPr>
        <p:grpSpPr>
          <a:xfrm>
            <a:off x="6342016" y="3385770"/>
            <a:ext cx="805503" cy="805503"/>
            <a:chOff x="3733800" y="2514600"/>
            <a:chExt cx="805503" cy="805503"/>
          </a:xfrm>
        </p:grpSpPr>
        <p:sp>
          <p:nvSpPr>
            <p:cNvPr id="65" name="Oval 64">
              <a:extLst>
                <a:ext uri="{FF2B5EF4-FFF2-40B4-BE49-F238E27FC236}">
                  <a16:creationId xmlns:a16="http://schemas.microsoft.com/office/drawing/2014/main" id="{EDF68ED8-8698-4586-8ADD-83D12786DD9D}"/>
                </a:ext>
              </a:extLst>
            </p:cNvPr>
            <p:cNvSpPr/>
            <p:nvPr/>
          </p:nvSpPr>
          <p:spPr>
            <a:xfrm>
              <a:off x="3733800" y="2514600"/>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66" name="TextBox 65">
              <a:extLst>
                <a:ext uri="{FF2B5EF4-FFF2-40B4-BE49-F238E27FC236}">
                  <a16:creationId xmlns:a16="http://schemas.microsoft.com/office/drawing/2014/main" id="{6322319D-CA5F-4F65-AE60-A386980CCFCB}"/>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05</a:t>
              </a:r>
            </a:p>
          </p:txBody>
        </p:sp>
      </p:grpSp>
      <p:sp>
        <p:nvSpPr>
          <p:cNvPr id="67" name="TextBox 66">
            <a:extLst>
              <a:ext uri="{FF2B5EF4-FFF2-40B4-BE49-F238E27FC236}">
                <a16:creationId xmlns:a16="http://schemas.microsoft.com/office/drawing/2014/main" id="{A13B9645-322C-424C-A4E6-A749181C2EB4}"/>
              </a:ext>
            </a:extLst>
          </p:cNvPr>
          <p:cNvSpPr txBox="1"/>
          <p:nvPr/>
        </p:nvSpPr>
        <p:spPr>
          <a:xfrm>
            <a:off x="7348036" y="3385770"/>
            <a:ext cx="1695452" cy="338554"/>
          </a:xfrm>
          <a:prstGeom prst="rect">
            <a:avLst/>
          </a:prstGeom>
          <a:noFill/>
        </p:spPr>
        <p:txBody>
          <a:bodyPr wrap="square" rtlCol="0">
            <a:spAutoFit/>
          </a:bodyPr>
          <a:lstStyle/>
          <a:p>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05</a:t>
            </a:r>
          </a:p>
        </p:txBody>
      </p:sp>
      <p:sp>
        <p:nvSpPr>
          <p:cNvPr id="68" name="TextBox 67">
            <a:extLst>
              <a:ext uri="{FF2B5EF4-FFF2-40B4-BE49-F238E27FC236}">
                <a16:creationId xmlns:a16="http://schemas.microsoft.com/office/drawing/2014/main" id="{C9FAB40C-B667-458A-9018-CEA3E8A37932}"/>
              </a:ext>
            </a:extLst>
          </p:cNvPr>
          <p:cNvSpPr txBox="1"/>
          <p:nvPr/>
        </p:nvSpPr>
        <p:spPr>
          <a:xfrm>
            <a:off x="7348036" y="3703960"/>
            <a:ext cx="2912294" cy="487313"/>
          </a:xfrm>
          <a:prstGeom prst="rect">
            <a:avLst/>
          </a:prstGeom>
          <a:noFill/>
        </p:spPr>
        <p:txBody>
          <a:bodyPr wrap="square" rtlCol="0">
            <a:spAutoFit/>
          </a:bodyPr>
          <a:lstStyle/>
          <a:p>
            <a:pP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grpSp>
        <p:nvGrpSpPr>
          <p:cNvPr id="69" name="Group 68">
            <a:extLst>
              <a:ext uri="{FF2B5EF4-FFF2-40B4-BE49-F238E27FC236}">
                <a16:creationId xmlns:a16="http://schemas.microsoft.com/office/drawing/2014/main" id="{4483BA16-F375-4735-80F0-5379F894B5F2}"/>
              </a:ext>
            </a:extLst>
          </p:cNvPr>
          <p:cNvGrpSpPr/>
          <p:nvPr/>
        </p:nvGrpSpPr>
        <p:grpSpPr>
          <a:xfrm>
            <a:off x="6342016" y="4561427"/>
            <a:ext cx="805503" cy="805503"/>
            <a:chOff x="3733800" y="2514600"/>
            <a:chExt cx="805503" cy="805503"/>
          </a:xfrm>
        </p:grpSpPr>
        <p:sp>
          <p:nvSpPr>
            <p:cNvPr id="70" name="Oval 69">
              <a:extLst>
                <a:ext uri="{FF2B5EF4-FFF2-40B4-BE49-F238E27FC236}">
                  <a16:creationId xmlns:a16="http://schemas.microsoft.com/office/drawing/2014/main" id="{7EA0026E-E726-4941-BCA6-10E7D12CA4EE}"/>
                </a:ext>
              </a:extLst>
            </p:cNvPr>
            <p:cNvSpPr/>
            <p:nvPr/>
          </p:nvSpPr>
          <p:spPr>
            <a:xfrm>
              <a:off x="3733800" y="2514600"/>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71" name="TextBox 70">
              <a:extLst>
                <a:ext uri="{FF2B5EF4-FFF2-40B4-BE49-F238E27FC236}">
                  <a16:creationId xmlns:a16="http://schemas.microsoft.com/office/drawing/2014/main" id="{00ED6FD2-CD50-42F3-9DBA-998AE45D414E}"/>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06</a:t>
              </a:r>
            </a:p>
          </p:txBody>
        </p:sp>
      </p:grpSp>
      <p:sp>
        <p:nvSpPr>
          <p:cNvPr id="72" name="TextBox 71">
            <a:extLst>
              <a:ext uri="{FF2B5EF4-FFF2-40B4-BE49-F238E27FC236}">
                <a16:creationId xmlns:a16="http://schemas.microsoft.com/office/drawing/2014/main" id="{4835EA8F-606D-412A-8700-5E3F91113814}"/>
              </a:ext>
            </a:extLst>
          </p:cNvPr>
          <p:cNvSpPr txBox="1"/>
          <p:nvPr/>
        </p:nvSpPr>
        <p:spPr>
          <a:xfrm>
            <a:off x="7348036" y="4561427"/>
            <a:ext cx="1695452" cy="338554"/>
          </a:xfrm>
          <a:prstGeom prst="rect">
            <a:avLst/>
          </a:prstGeom>
          <a:noFill/>
        </p:spPr>
        <p:txBody>
          <a:bodyPr wrap="square" rtlCol="0">
            <a:spAutoFit/>
          </a:bodyPr>
          <a:lstStyle/>
          <a:p>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06</a:t>
            </a:r>
          </a:p>
        </p:txBody>
      </p:sp>
      <p:sp>
        <p:nvSpPr>
          <p:cNvPr id="73" name="TextBox 72">
            <a:extLst>
              <a:ext uri="{FF2B5EF4-FFF2-40B4-BE49-F238E27FC236}">
                <a16:creationId xmlns:a16="http://schemas.microsoft.com/office/drawing/2014/main" id="{4E92D0DB-FF76-4768-BCEF-0425AA7ED056}"/>
              </a:ext>
            </a:extLst>
          </p:cNvPr>
          <p:cNvSpPr txBox="1"/>
          <p:nvPr/>
        </p:nvSpPr>
        <p:spPr>
          <a:xfrm>
            <a:off x="7348036" y="4879617"/>
            <a:ext cx="2912294" cy="487313"/>
          </a:xfrm>
          <a:prstGeom prst="rect">
            <a:avLst/>
          </a:prstGeom>
          <a:noFill/>
        </p:spPr>
        <p:txBody>
          <a:bodyPr wrap="square" rtlCol="0">
            <a:spAutoFit/>
          </a:bodyPr>
          <a:lstStyle/>
          <a:p>
            <a:pP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sp>
        <p:nvSpPr>
          <p:cNvPr id="74" name="Oval 73">
            <a:extLst>
              <a:ext uri="{FF2B5EF4-FFF2-40B4-BE49-F238E27FC236}">
                <a16:creationId xmlns:a16="http://schemas.microsoft.com/office/drawing/2014/main" id="{2DA526C1-F895-471D-930E-F5ECC61F961D}"/>
              </a:ext>
            </a:extLst>
          </p:cNvPr>
          <p:cNvSpPr/>
          <p:nvPr/>
        </p:nvSpPr>
        <p:spPr>
          <a:xfrm>
            <a:off x="4975900" y="3385770"/>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75" name="TextBox 74">
            <a:extLst>
              <a:ext uri="{FF2B5EF4-FFF2-40B4-BE49-F238E27FC236}">
                <a16:creationId xmlns:a16="http://schemas.microsoft.com/office/drawing/2014/main" id="{67550580-55B2-4EB5-ADCA-E5D5F820C134}"/>
              </a:ext>
            </a:extLst>
          </p:cNvPr>
          <p:cNvSpPr txBox="1"/>
          <p:nvPr/>
        </p:nvSpPr>
        <p:spPr>
          <a:xfrm>
            <a:off x="5063853" y="3588467"/>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76" name="TextBox 75">
            <a:extLst>
              <a:ext uri="{FF2B5EF4-FFF2-40B4-BE49-F238E27FC236}">
                <a16:creationId xmlns:a16="http://schemas.microsoft.com/office/drawing/2014/main" id="{5D17A9A2-1770-4AE9-98CA-ED37DF73A425}"/>
              </a:ext>
            </a:extLst>
          </p:cNvPr>
          <p:cNvSpPr txBox="1"/>
          <p:nvPr/>
        </p:nvSpPr>
        <p:spPr>
          <a:xfrm>
            <a:off x="3079931" y="3385770"/>
            <a:ext cx="1695452" cy="338554"/>
          </a:xfrm>
          <a:prstGeom prst="rect">
            <a:avLst/>
          </a:prstGeom>
          <a:noFill/>
        </p:spPr>
        <p:txBody>
          <a:bodyPr wrap="square" rtlCol="0">
            <a:spAutoFit/>
          </a:bodyPr>
          <a:lstStyle/>
          <a:p>
            <a:pPr algn="r"/>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02</a:t>
            </a:r>
          </a:p>
        </p:txBody>
      </p:sp>
      <p:sp>
        <p:nvSpPr>
          <p:cNvPr id="77" name="TextBox 76">
            <a:extLst>
              <a:ext uri="{FF2B5EF4-FFF2-40B4-BE49-F238E27FC236}">
                <a16:creationId xmlns:a16="http://schemas.microsoft.com/office/drawing/2014/main" id="{CD4CB969-5BEA-4E32-98F7-C53860283015}"/>
              </a:ext>
            </a:extLst>
          </p:cNvPr>
          <p:cNvSpPr txBox="1"/>
          <p:nvPr/>
        </p:nvSpPr>
        <p:spPr>
          <a:xfrm>
            <a:off x="1931670" y="3703960"/>
            <a:ext cx="2843712" cy="487313"/>
          </a:xfrm>
          <a:prstGeom prst="rect">
            <a:avLst/>
          </a:prstGeom>
          <a:noFill/>
        </p:spPr>
        <p:txBody>
          <a:bodyPr wrap="square" rtlCol="0">
            <a:spAutoFit/>
          </a:bodyPr>
          <a:lstStyle/>
          <a:p>
            <a:pPr algn="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sp>
        <p:nvSpPr>
          <p:cNvPr id="78" name="Oval 77">
            <a:extLst>
              <a:ext uri="{FF2B5EF4-FFF2-40B4-BE49-F238E27FC236}">
                <a16:creationId xmlns:a16="http://schemas.microsoft.com/office/drawing/2014/main" id="{E0FBC612-1383-437E-8A3C-935A2B2446B7}"/>
              </a:ext>
            </a:extLst>
          </p:cNvPr>
          <p:cNvSpPr/>
          <p:nvPr/>
        </p:nvSpPr>
        <p:spPr>
          <a:xfrm>
            <a:off x="4975900" y="4561426"/>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79" name="TextBox 78">
            <a:extLst>
              <a:ext uri="{FF2B5EF4-FFF2-40B4-BE49-F238E27FC236}">
                <a16:creationId xmlns:a16="http://schemas.microsoft.com/office/drawing/2014/main" id="{51ED2CD8-6807-464D-AC95-18E09E6EE51F}"/>
              </a:ext>
            </a:extLst>
          </p:cNvPr>
          <p:cNvSpPr txBox="1"/>
          <p:nvPr/>
        </p:nvSpPr>
        <p:spPr>
          <a:xfrm>
            <a:off x="5063853" y="4764123"/>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80" name="TextBox 79">
            <a:extLst>
              <a:ext uri="{FF2B5EF4-FFF2-40B4-BE49-F238E27FC236}">
                <a16:creationId xmlns:a16="http://schemas.microsoft.com/office/drawing/2014/main" id="{81DD7CB5-FB15-4A2F-A9B5-2E4156786781}"/>
              </a:ext>
            </a:extLst>
          </p:cNvPr>
          <p:cNvSpPr txBox="1"/>
          <p:nvPr/>
        </p:nvSpPr>
        <p:spPr>
          <a:xfrm>
            <a:off x="3079931" y="4561426"/>
            <a:ext cx="1695452" cy="338554"/>
          </a:xfrm>
          <a:prstGeom prst="rect">
            <a:avLst/>
          </a:prstGeom>
          <a:noFill/>
        </p:spPr>
        <p:txBody>
          <a:bodyPr wrap="square" rtlCol="0">
            <a:spAutoFit/>
          </a:bodyPr>
          <a:lstStyle/>
          <a:p>
            <a:pPr algn="r"/>
            <a:r>
              <a:rPr lang="en-US" sz="1600"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Summary Step 03</a:t>
            </a:r>
          </a:p>
        </p:txBody>
      </p:sp>
      <p:sp>
        <p:nvSpPr>
          <p:cNvPr id="81" name="TextBox 80">
            <a:extLst>
              <a:ext uri="{FF2B5EF4-FFF2-40B4-BE49-F238E27FC236}">
                <a16:creationId xmlns:a16="http://schemas.microsoft.com/office/drawing/2014/main" id="{21C78C8F-3EB5-46B0-916A-EAFD4C50886F}"/>
              </a:ext>
            </a:extLst>
          </p:cNvPr>
          <p:cNvSpPr txBox="1"/>
          <p:nvPr/>
        </p:nvSpPr>
        <p:spPr>
          <a:xfrm>
            <a:off x="1931670" y="4879616"/>
            <a:ext cx="2843712" cy="487313"/>
          </a:xfrm>
          <a:prstGeom prst="rect">
            <a:avLst/>
          </a:prstGeom>
          <a:noFill/>
        </p:spPr>
        <p:txBody>
          <a:bodyPr wrap="square" rtlCol="0">
            <a:spAutoFit/>
          </a:bodyPr>
          <a:lstStyle/>
          <a:p>
            <a:pPr algn="r">
              <a:lnSpc>
                <a:spcPts val="1600"/>
              </a:lnSpc>
            </a:pPr>
            <a:r>
              <a:rPr lang="en-US" sz="900" i="1" dirty="0">
                <a:latin typeface="Lato" panose="020F0502020204030203" pitchFamily="34" charset="0"/>
                <a:ea typeface="Lato" panose="020F0502020204030203" pitchFamily="34" charset="0"/>
                <a:cs typeface="Lato" panose="020F0502020204030203" pitchFamily="34" charset="0"/>
              </a:rPr>
              <a:t>Contrary to popular belief, Lorem Ipsum is not simply random text. It Hampden-Sydney College</a:t>
            </a:r>
          </a:p>
        </p:txBody>
      </p:sp>
    </p:spTree>
    <p:extLst>
      <p:ext uri="{BB962C8B-B14F-4D97-AF65-F5344CB8AC3E}">
        <p14:creationId xmlns:p14="http://schemas.microsoft.com/office/powerpoint/2010/main" val="391367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02</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Company</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About</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F4B9A5EE-11B0-454C-8894-C7E4CC2DCA8C}"/>
              </a:ext>
            </a:extLst>
          </p:cNvPr>
          <p:cNvSpPr>
            <a:spLocks noGrp="1"/>
          </p:cNvSpPr>
          <p:nvPr>
            <p:ph type="pic" sz="quarter" idx="10"/>
          </p:nvPr>
        </p:nvSpPr>
        <p:spPr/>
      </p:sp>
    </p:spTree>
    <p:extLst>
      <p:ext uri="{BB962C8B-B14F-4D97-AF65-F5344CB8AC3E}">
        <p14:creationId xmlns:p14="http://schemas.microsoft.com/office/powerpoint/2010/main" val="2084478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FDEC039-BC4A-49E0-A1AE-39503FD8AB55}"/>
              </a:ext>
            </a:extLst>
          </p:cNvPr>
          <p:cNvGrpSpPr/>
          <p:nvPr/>
        </p:nvGrpSpPr>
        <p:grpSpPr>
          <a:xfrm>
            <a:off x="883670" y="2434723"/>
            <a:ext cx="3642828" cy="1020024"/>
            <a:chOff x="743095" y="2133299"/>
            <a:chExt cx="3642828" cy="1020024"/>
          </a:xfrm>
        </p:grpSpPr>
        <p:grpSp>
          <p:nvGrpSpPr>
            <p:cNvPr id="29" name="Group 28">
              <a:extLst>
                <a:ext uri="{FF2B5EF4-FFF2-40B4-BE49-F238E27FC236}">
                  <a16:creationId xmlns:a16="http://schemas.microsoft.com/office/drawing/2014/main" id="{F7DD8D5D-517C-4366-AC88-69587F016729}"/>
                </a:ext>
              </a:extLst>
            </p:cNvPr>
            <p:cNvGrpSpPr/>
            <p:nvPr/>
          </p:nvGrpSpPr>
          <p:grpSpPr>
            <a:xfrm>
              <a:off x="743095" y="2168536"/>
              <a:ext cx="977035" cy="979921"/>
              <a:chOff x="6724650" y="2051110"/>
              <a:chExt cx="1074738" cy="1077913"/>
            </a:xfrm>
            <a:solidFill>
              <a:schemeClr val="accent1"/>
            </a:solidFill>
          </p:grpSpPr>
          <p:sp>
            <p:nvSpPr>
              <p:cNvPr id="30" name="Freeform 11">
                <a:extLst>
                  <a:ext uri="{FF2B5EF4-FFF2-40B4-BE49-F238E27FC236}">
                    <a16:creationId xmlns:a16="http://schemas.microsoft.com/office/drawing/2014/main" id="{F2AC011A-A9F1-42F5-A0EB-22397C1FDCCB}"/>
                  </a:ext>
                </a:extLst>
              </p:cNvPr>
              <p:cNvSpPr>
                <a:spLocks noEditPoints="1"/>
              </p:cNvSpPr>
              <p:nvPr/>
            </p:nvSpPr>
            <p:spPr bwMode="auto">
              <a:xfrm>
                <a:off x="6724650" y="2051110"/>
                <a:ext cx="1074738" cy="1077913"/>
              </a:xfrm>
              <a:custGeom>
                <a:avLst/>
                <a:gdLst>
                  <a:gd name="T0" fmla="*/ 190 w 380"/>
                  <a:gd name="T1" fmla="*/ 381 h 381"/>
                  <a:gd name="T2" fmla="*/ 0 w 380"/>
                  <a:gd name="T3" fmla="*/ 190 h 381"/>
                  <a:gd name="T4" fmla="*/ 190 w 380"/>
                  <a:gd name="T5" fmla="*/ 0 h 381"/>
                  <a:gd name="T6" fmla="*/ 380 w 380"/>
                  <a:gd name="T7" fmla="*/ 190 h 381"/>
                  <a:gd name="T8" fmla="*/ 190 w 380"/>
                  <a:gd name="T9" fmla="*/ 381 h 381"/>
                  <a:gd name="T10" fmla="*/ 190 w 380"/>
                  <a:gd name="T11" fmla="*/ 16 h 381"/>
                  <a:gd name="T12" fmla="*/ 16 w 380"/>
                  <a:gd name="T13" fmla="*/ 190 h 381"/>
                  <a:gd name="T14" fmla="*/ 190 w 380"/>
                  <a:gd name="T15" fmla="*/ 365 h 381"/>
                  <a:gd name="T16" fmla="*/ 365 w 380"/>
                  <a:gd name="T17" fmla="*/ 190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5"/>
                      <a:pt x="0" y="190"/>
                    </a:cubicBezTo>
                    <a:cubicBezTo>
                      <a:pt x="0" y="85"/>
                      <a:pt x="85" y="0"/>
                      <a:pt x="190" y="0"/>
                    </a:cubicBezTo>
                    <a:cubicBezTo>
                      <a:pt x="295" y="0"/>
                      <a:pt x="380" y="85"/>
                      <a:pt x="380" y="190"/>
                    </a:cubicBezTo>
                    <a:cubicBezTo>
                      <a:pt x="380" y="295"/>
                      <a:pt x="295" y="381"/>
                      <a:pt x="190" y="381"/>
                    </a:cubicBezTo>
                    <a:close/>
                    <a:moveTo>
                      <a:pt x="190" y="16"/>
                    </a:moveTo>
                    <a:cubicBezTo>
                      <a:pt x="94" y="16"/>
                      <a:pt x="16" y="94"/>
                      <a:pt x="16" y="190"/>
                    </a:cubicBezTo>
                    <a:cubicBezTo>
                      <a:pt x="16" y="286"/>
                      <a:pt x="94" y="365"/>
                      <a:pt x="190" y="365"/>
                    </a:cubicBezTo>
                    <a:cubicBezTo>
                      <a:pt x="286" y="365"/>
                      <a:pt x="365" y="286"/>
                      <a:pt x="365" y="190"/>
                    </a:cubicBezTo>
                    <a:cubicBezTo>
                      <a:pt x="365" y="94"/>
                      <a:pt x="286" y="16"/>
                      <a:pt x="19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237B57EE-CC13-442C-97B2-8BB954D0146F}"/>
                  </a:ext>
                </a:extLst>
              </p:cNvPr>
              <p:cNvGrpSpPr/>
              <p:nvPr/>
            </p:nvGrpSpPr>
            <p:grpSpPr>
              <a:xfrm>
                <a:off x="7038862" y="2336640"/>
                <a:ext cx="419213" cy="446258"/>
                <a:chOff x="7507289" y="42863"/>
                <a:chExt cx="196850" cy="209550"/>
              </a:xfrm>
              <a:grpFill/>
            </p:grpSpPr>
            <p:sp>
              <p:nvSpPr>
                <p:cNvPr id="32" name="Freeform 42">
                  <a:extLst>
                    <a:ext uri="{FF2B5EF4-FFF2-40B4-BE49-F238E27FC236}">
                      <a16:creationId xmlns:a16="http://schemas.microsoft.com/office/drawing/2014/main" id="{8EE45293-7B3F-428B-9550-6FA5580267AE}"/>
                    </a:ext>
                  </a:extLst>
                </p:cNvPr>
                <p:cNvSpPr>
                  <a:spLocks noEditPoints="1"/>
                </p:cNvSpPr>
                <p:nvPr/>
              </p:nvSpPr>
              <p:spPr bwMode="auto">
                <a:xfrm>
                  <a:off x="7507289" y="42863"/>
                  <a:ext cx="196850" cy="209550"/>
                </a:xfrm>
                <a:custGeom>
                  <a:avLst/>
                  <a:gdLst>
                    <a:gd name="T0" fmla="*/ 108 w 113"/>
                    <a:gd name="T1" fmla="*/ 0 h 113"/>
                    <a:gd name="T2" fmla="*/ 35 w 113"/>
                    <a:gd name="T3" fmla="*/ 0 h 113"/>
                    <a:gd name="T4" fmla="*/ 30 w 113"/>
                    <a:gd name="T5" fmla="*/ 5 h 113"/>
                    <a:gd name="T6" fmla="*/ 30 w 113"/>
                    <a:gd name="T7" fmla="*/ 51 h 113"/>
                    <a:gd name="T8" fmla="*/ 5 w 113"/>
                    <a:gd name="T9" fmla="*/ 51 h 113"/>
                    <a:gd name="T10" fmla="*/ 0 w 113"/>
                    <a:gd name="T11" fmla="*/ 57 h 113"/>
                    <a:gd name="T12" fmla="*/ 0 w 113"/>
                    <a:gd name="T13" fmla="*/ 108 h 113"/>
                    <a:gd name="T14" fmla="*/ 5 w 113"/>
                    <a:gd name="T15" fmla="*/ 113 h 113"/>
                    <a:gd name="T16" fmla="*/ 108 w 113"/>
                    <a:gd name="T17" fmla="*/ 113 h 113"/>
                    <a:gd name="T18" fmla="*/ 113 w 113"/>
                    <a:gd name="T19" fmla="*/ 108 h 113"/>
                    <a:gd name="T20" fmla="*/ 113 w 113"/>
                    <a:gd name="T21" fmla="*/ 5 h 113"/>
                    <a:gd name="T22" fmla="*/ 108 w 113"/>
                    <a:gd name="T23" fmla="*/ 0 h 113"/>
                    <a:gd name="T24" fmla="*/ 40 w 113"/>
                    <a:gd name="T25" fmla="*/ 10 h 113"/>
                    <a:gd name="T26" fmla="*/ 103 w 113"/>
                    <a:gd name="T27" fmla="*/ 10 h 113"/>
                    <a:gd name="T28" fmla="*/ 103 w 113"/>
                    <a:gd name="T29" fmla="*/ 48 h 113"/>
                    <a:gd name="T30" fmla="*/ 84 w 113"/>
                    <a:gd name="T31" fmla="*/ 37 h 113"/>
                    <a:gd name="T32" fmla="*/ 79 w 113"/>
                    <a:gd name="T33" fmla="*/ 37 h 113"/>
                    <a:gd name="T34" fmla="*/ 53 w 113"/>
                    <a:gd name="T35" fmla="*/ 51 h 113"/>
                    <a:gd name="T36" fmla="*/ 40 w 113"/>
                    <a:gd name="T37" fmla="*/ 51 h 113"/>
                    <a:gd name="T38" fmla="*/ 40 w 113"/>
                    <a:gd name="T39" fmla="*/ 10 h 113"/>
                    <a:gd name="T40" fmla="*/ 10 w 113"/>
                    <a:gd name="T41" fmla="*/ 62 h 113"/>
                    <a:gd name="T42" fmla="*/ 49 w 113"/>
                    <a:gd name="T43" fmla="*/ 62 h 113"/>
                    <a:gd name="T44" fmla="*/ 49 w 113"/>
                    <a:gd name="T45" fmla="*/ 103 h 113"/>
                    <a:gd name="T46" fmla="*/ 10 w 113"/>
                    <a:gd name="T47" fmla="*/ 103 h 113"/>
                    <a:gd name="T48" fmla="*/ 10 w 113"/>
                    <a:gd name="T49" fmla="*/ 62 h 113"/>
                    <a:gd name="T50" fmla="*/ 103 w 113"/>
                    <a:gd name="T51" fmla="*/ 103 h 113"/>
                    <a:gd name="T52" fmla="*/ 59 w 113"/>
                    <a:gd name="T53" fmla="*/ 103 h 113"/>
                    <a:gd name="T54" fmla="*/ 59 w 113"/>
                    <a:gd name="T55" fmla="*/ 60 h 113"/>
                    <a:gd name="T56" fmla="*/ 81 w 113"/>
                    <a:gd name="T57" fmla="*/ 47 h 113"/>
                    <a:gd name="T58" fmla="*/ 103 w 113"/>
                    <a:gd name="T59" fmla="*/ 60 h 113"/>
                    <a:gd name="T60" fmla="*/ 103 w 113"/>
                    <a:gd name="T61" fmla="*/ 103 h 113"/>
                    <a:gd name="T62" fmla="*/ 103 w 113"/>
                    <a:gd name="T63" fmla="*/ 103 h 113"/>
                    <a:gd name="T64" fmla="*/ 103 w 113"/>
                    <a:gd name="T65" fmla="*/ 10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108" y="0"/>
                      </a:moveTo>
                      <a:cubicBezTo>
                        <a:pt x="35" y="0"/>
                        <a:pt x="35" y="0"/>
                        <a:pt x="35" y="0"/>
                      </a:cubicBezTo>
                      <a:cubicBezTo>
                        <a:pt x="32" y="0"/>
                        <a:pt x="30" y="2"/>
                        <a:pt x="30" y="5"/>
                      </a:cubicBezTo>
                      <a:cubicBezTo>
                        <a:pt x="30" y="51"/>
                        <a:pt x="30" y="51"/>
                        <a:pt x="30" y="51"/>
                      </a:cubicBezTo>
                      <a:cubicBezTo>
                        <a:pt x="5" y="51"/>
                        <a:pt x="5" y="51"/>
                        <a:pt x="5" y="51"/>
                      </a:cubicBezTo>
                      <a:cubicBezTo>
                        <a:pt x="2" y="51"/>
                        <a:pt x="0" y="54"/>
                        <a:pt x="0" y="57"/>
                      </a:cubicBezTo>
                      <a:cubicBezTo>
                        <a:pt x="0" y="108"/>
                        <a:pt x="0" y="108"/>
                        <a:pt x="0" y="108"/>
                      </a:cubicBezTo>
                      <a:cubicBezTo>
                        <a:pt x="0" y="111"/>
                        <a:pt x="2" y="113"/>
                        <a:pt x="5" y="113"/>
                      </a:cubicBezTo>
                      <a:cubicBezTo>
                        <a:pt x="108" y="113"/>
                        <a:pt x="108" y="113"/>
                        <a:pt x="108" y="113"/>
                      </a:cubicBezTo>
                      <a:cubicBezTo>
                        <a:pt x="111" y="113"/>
                        <a:pt x="113" y="111"/>
                        <a:pt x="113" y="108"/>
                      </a:cubicBezTo>
                      <a:cubicBezTo>
                        <a:pt x="113" y="5"/>
                        <a:pt x="113" y="5"/>
                        <a:pt x="113" y="5"/>
                      </a:cubicBezTo>
                      <a:cubicBezTo>
                        <a:pt x="113" y="2"/>
                        <a:pt x="111" y="0"/>
                        <a:pt x="108" y="0"/>
                      </a:cubicBezTo>
                      <a:close/>
                      <a:moveTo>
                        <a:pt x="40" y="10"/>
                      </a:moveTo>
                      <a:cubicBezTo>
                        <a:pt x="103" y="10"/>
                        <a:pt x="103" y="10"/>
                        <a:pt x="103" y="10"/>
                      </a:cubicBezTo>
                      <a:cubicBezTo>
                        <a:pt x="103" y="48"/>
                        <a:pt x="103" y="48"/>
                        <a:pt x="103" y="48"/>
                      </a:cubicBezTo>
                      <a:cubicBezTo>
                        <a:pt x="84" y="37"/>
                        <a:pt x="84" y="37"/>
                        <a:pt x="84" y="37"/>
                      </a:cubicBezTo>
                      <a:cubicBezTo>
                        <a:pt x="82" y="36"/>
                        <a:pt x="80" y="36"/>
                        <a:pt x="79" y="37"/>
                      </a:cubicBezTo>
                      <a:cubicBezTo>
                        <a:pt x="53" y="51"/>
                        <a:pt x="53" y="51"/>
                        <a:pt x="53" y="51"/>
                      </a:cubicBezTo>
                      <a:cubicBezTo>
                        <a:pt x="40" y="51"/>
                        <a:pt x="40" y="51"/>
                        <a:pt x="40" y="51"/>
                      </a:cubicBezTo>
                      <a:lnTo>
                        <a:pt x="40" y="10"/>
                      </a:lnTo>
                      <a:close/>
                      <a:moveTo>
                        <a:pt x="10" y="62"/>
                      </a:moveTo>
                      <a:cubicBezTo>
                        <a:pt x="49" y="62"/>
                        <a:pt x="49" y="62"/>
                        <a:pt x="49" y="62"/>
                      </a:cubicBezTo>
                      <a:cubicBezTo>
                        <a:pt x="49" y="103"/>
                        <a:pt x="49" y="103"/>
                        <a:pt x="49" y="103"/>
                      </a:cubicBezTo>
                      <a:cubicBezTo>
                        <a:pt x="10" y="103"/>
                        <a:pt x="10" y="103"/>
                        <a:pt x="10" y="103"/>
                      </a:cubicBezTo>
                      <a:lnTo>
                        <a:pt x="10" y="62"/>
                      </a:lnTo>
                      <a:close/>
                      <a:moveTo>
                        <a:pt x="103" y="103"/>
                      </a:moveTo>
                      <a:cubicBezTo>
                        <a:pt x="59" y="103"/>
                        <a:pt x="59" y="103"/>
                        <a:pt x="59" y="103"/>
                      </a:cubicBezTo>
                      <a:cubicBezTo>
                        <a:pt x="59" y="60"/>
                        <a:pt x="59" y="60"/>
                        <a:pt x="59" y="60"/>
                      </a:cubicBezTo>
                      <a:cubicBezTo>
                        <a:pt x="81" y="47"/>
                        <a:pt x="81" y="47"/>
                        <a:pt x="81" y="47"/>
                      </a:cubicBezTo>
                      <a:cubicBezTo>
                        <a:pt x="103" y="60"/>
                        <a:pt x="103" y="60"/>
                        <a:pt x="103" y="60"/>
                      </a:cubicBezTo>
                      <a:cubicBezTo>
                        <a:pt x="103" y="103"/>
                        <a:pt x="103" y="103"/>
                        <a:pt x="103" y="103"/>
                      </a:cubicBezTo>
                      <a:close/>
                      <a:moveTo>
                        <a:pt x="103" y="103"/>
                      </a:moveTo>
                      <a:cubicBezTo>
                        <a:pt x="103" y="103"/>
                        <a:pt x="103" y="103"/>
                        <a:pt x="103"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3">
                  <a:extLst>
                    <a:ext uri="{FF2B5EF4-FFF2-40B4-BE49-F238E27FC236}">
                      <a16:creationId xmlns:a16="http://schemas.microsoft.com/office/drawing/2014/main" id="{0A18F73C-C0D3-4763-B02C-797C54D263D9}"/>
                    </a:ext>
                  </a:extLst>
                </p:cNvPr>
                <p:cNvSpPr>
                  <a:spLocks noEditPoints="1"/>
                </p:cNvSpPr>
                <p:nvPr/>
              </p:nvSpPr>
              <p:spPr bwMode="auto">
                <a:xfrm>
                  <a:off x="7534276"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4">
                  <a:extLst>
                    <a:ext uri="{FF2B5EF4-FFF2-40B4-BE49-F238E27FC236}">
                      <a16:creationId xmlns:a16="http://schemas.microsoft.com/office/drawing/2014/main" id="{7F144226-0C1C-490A-89E5-959873957197}"/>
                    </a:ext>
                  </a:extLst>
                </p:cNvPr>
                <p:cNvSpPr>
                  <a:spLocks noEditPoints="1"/>
                </p:cNvSpPr>
                <p:nvPr/>
              </p:nvSpPr>
              <p:spPr bwMode="auto">
                <a:xfrm>
                  <a:off x="7564439"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5">
                  <a:extLst>
                    <a:ext uri="{FF2B5EF4-FFF2-40B4-BE49-F238E27FC236}">
                      <a16:creationId xmlns:a16="http://schemas.microsoft.com/office/drawing/2014/main" id="{544A6731-8A3A-41CA-91F4-DF4B93F1CD09}"/>
                    </a:ext>
                  </a:extLst>
                </p:cNvPr>
                <p:cNvSpPr>
                  <a:spLocks noEditPoints="1"/>
                </p:cNvSpPr>
                <p:nvPr/>
              </p:nvSpPr>
              <p:spPr bwMode="auto">
                <a:xfrm>
                  <a:off x="7534276"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6">
                  <a:extLst>
                    <a:ext uri="{FF2B5EF4-FFF2-40B4-BE49-F238E27FC236}">
                      <a16:creationId xmlns:a16="http://schemas.microsoft.com/office/drawing/2014/main" id="{931299DF-B82C-452D-A78F-30CA8E755D9D}"/>
                    </a:ext>
                  </a:extLst>
                </p:cNvPr>
                <p:cNvSpPr>
                  <a:spLocks noEditPoints="1"/>
                </p:cNvSpPr>
                <p:nvPr/>
              </p:nvSpPr>
              <p:spPr bwMode="auto">
                <a:xfrm>
                  <a:off x="7564439"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EB6C0D76-C943-45E1-A314-3DC1451CD08F}"/>
                    </a:ext>
                  </a:extLst>
                </p:cNvPr>
                <p:cNvSpPr>
                  <a:spLocks noEditPoints="1"/>
                </p:cNvSpPr>
                <p:nvPr/>
              </p:nvSpPr>
              <p:spPr bwMode="auto">
                <a:xfrm>
                  <a:off x="7624764" y="168275"/>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8">
                  <a:extLst>
                    <a:ext uri="{FF2B5EF4-FFF2-40B4-BE49-F238E27FC236}">
                      <a16:creationId xmlns:a16="http://schemas.microsoft.com/office/drawing/2014/main" id="{7D54661C-6806-448A-AA03-1647C4455A6F}"/>
                    </a:ext>
                  </a:extLst>
                </p:cNvPr>
                <p:cNvSpPr>
                  <a:spLocks noEditPoints="1"/>
                </p:cNvSpPr>
                <p:nvPr/>
              </p:nvSpPr>
              <p:spPr bwMode="auto">
                <a:xfrm>
                  <a:off x="7654926" y="168275"/>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9">
                  <a:extLst>
                    <a:ext uri="{FF2B5EF4-FFF2-40B4-BE49-F238E27FC236}">
                      <a16:creationId xmlns:a16="http://schemas.microsoft.com/office/drawing/2014/main" id="{B6891895-B00C-48BC-8F98-D43BA4680FBA}"/>
                    </a:ext>
                  </a:extLst>
                </p:cNvPr>
                <p:cNvSpPr>
                  <a:spLocks noEditPoints="1"/>
                </p:cNvSpPr>
                <p:nvPr/>
              </p:nvSpPr>
              <p:spPr bwMode="auto">
                <a:xfrm>
                  <a:off x="7624764" y="201613"/>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0">
                  <a:extLst>
                    <a:ext uri="{FF2B5EF4-FFF2-40B4-BE49-F238E27FC236}">
                      <a16:creationId xmlns:a16="http://schemas.microsoft.com/office/drawing/2014/main" id="{09653329-25DA-4259-883D-2566D8201E7C}"/>
                    </a:ext>
                  </a:extLst>
                </p:cNvPr>
                <p:cNvSpPr>
                  <a:spLocks noEditPoints="1"/>
                </p:cNvSpPr>
                <p:nvPr/>
              </p:nvSpPr>
              <p:spPr bwMode="auto">
                <a:xfrm>
                  <a:off x="7654926" y="201613"/>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60AC6C42-792A-4043-A8E2-3B3B2EB8A68D}"/>
                    </a:ext>
                  </a:extLst>
                </p:cNvPr>
                <p:cNvSpPr>
                  <a:spLocks noEditPoints="1"/>
                </p:cNvSpPr>
                <p:nvPr/>
              </p:nvSpPr>
              <p:spPr bwMode="auto">
                <a:xfrm>
                  <a:off x="759301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553AA5A0-7683-4FBD-962D-62C19BBEC997}"/>
                    </a:ext>
                  </a:extLst>
                </p:cNvPr>
                <p:cNvSpPr>
                  <a:spLocks noEditPoints="1"/>
                </p:cNvSpPr>
                <p:nvPr/>
              </p:nvSpPr>
              <p:spPr bwMode="auto">
                <a:xfrm>
                  <a:off x="762476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3">
                  <a:extLst>
                    <a:ext uri="{FF2B5EF4-FFF2-40B4-BE49-F238E27FC236}">
                      <a16:creationId xmlns:a16="http://schemas.microsoft.com/office/drawing/2014/main" id="{49D2425C-9679-462A-9956-63F9FC2BFC74}"/>
                    </a:ext>
                  </a:extLst>
                </p:cNvPr>
                <p:cNvSpPr>
                  <a:spLocks noEditPoints="1"/>
                </p:cNvSpPr>
                <p:nvPr/>
              </p:nvSpPr>
              <p:spPr bwMode="auto">
                <a:xfrm>
                  <a:off x="7593014" y="109538"/>
                  <a:ext cx="17463" cy="20638"/>
                </a:xfrm>
                <a:custGeom>
                  <a:avLst/>
                  <a:gdLst>
                    <a:gd name="T0" fmla="*/ 9 w 10"/>
                    <a:gd name="T1" fmla="*/ 11 h 11"/>
                    <a:gd name="T2" fmla="*/ 10 w 10"/>
                    <a:gd name="T3" fmla="*/ 9 h 11"/>
                    <a:gd name="T4" fmla="*/ 10 w 10"/>
                    <a:gd name="T5" fmla="*/ 2 h 11"/>
                    <a:gd name="T6" fmla="*/ 9 w 10"/>
                    <a:gd name="T7" fmla="*/ 0 h 11"/>
                    <a:gd name="T8" fmla="*/ 1 w 10"/>
                    <a:gd name="T9" fmla="*/ 0 h 11"/>
                    <a:gd name="T10" fmla="*/ 0 w 10"/>
                    <a:gd name="T11" fmla="*/ 2 h 11"/>
                    <a:gd name="T12" fmla="*/ 0 w 10"/>
                    <a:gd name="T13" fmla="*/ 9 h 11"/>
                    <a:gd name="T14" fmla="*/ 1 w 10"/>
                    <a:gd name="T15" fmla="*/ 11 h 11"/>
                    <a:gd name="T16" fmla="*/ 9 w 10"/>
                    <a:gd name="T17" fmla="*/ 11 h 11"/>
                    <a:gd name="T18" fmla="*/ 9 w 10"/>
                    <a:gd name="T19" fmla="*/ 11 h 11"/>
                    <a:gd name="T20" fmla="*/ 9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9" y="11"/>
                      </a:move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lnTo>
                        <a:pt x="9" y="11"/>
                      </a:lnTo>
                      <a:close/>
                      <a:moveTo>
                        <a:pt x="9" y="11"/>
                      </a:moveTo>
                      <a:cubicBezTo>
                        <a:pt x="9" y="11"/>
                        <a:pt x="9" y="11"/>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4">
                  <a:extLst>
                    <a:ext uri="{FF2B5EF4-FFF2-40B4-BE49-F238E27FC236}">
                      <a16:creationId xmlns:a16="http://schemas.microsoft.com/office/drawing/2014/main" id="{6612C687-B246-4A0A-A698-0C586A1980BC}"/>
                    </a:ext>
                  </a:extLst>
                </p:cNvPr>
                <p:cNvSpPr>
                  <a:spLocks noEditPoints="1"/>
                </p:cNvSpPr>
                <p:nvPr/>
              </p:nvSpPr>
              <p:spPr bwMode="auto">
                <a:xfrm>
                  <a:off x="7654926"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D05E1001-3B9F-4960-A7EE-0D0770929114}"/>
                </a:ext>
              </a:extLst>
            </p:cNvPr>
            <p:cNvGrpSpPr/>
            <p:nvPr/>
          </p:nvGrpSpPr>
          <p:grpSpPr>
            <a:xfrm>
              <a:off x="2005777" y="2133299"/>
              <a:ext cx="2380146" cy="1020024"/>
              <a:chOff x="8113957" y="2221420"/>
              <a:chExt cx="2380146" cy="1020024"/>
            </a:xfrm>
          </p:grpSpPr>
          <p:sp>
            <p:nvSpPr>
              <p:cNvPr id="59" name="Rectangle 58">
                <a:extLst>
                  <a:ext uri="{FF2B5EF4-FFF2-40B4-BE49-F238E27FC236}">
                    <a16:creationId xmlns:a16="http://schemas.microsoft.com/office/drawing/2014/main" id="{6E3B30EE-6A43-4236-A8B5-E5A096CF4DC9}"/>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60" name="TextBox 59">
                <a:extLst>
                  <a:ext uri="{FF2B5EF4-FFF2-40B4-BE49-F238E27FC236}">
                    <a16:creationId xmlns:a16="http://schemas.microsoft.com/office/drawing/2014/main" id="{4D66C0F0-E9F3-4EDC-88EA-1830CF2309D2}"/>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sp>
        <p:nvSpPr>
          <p:cNvPr id="68" name="TextBox 67">
            <a:extLst>
              <a:ext uri="{FF2B5EF4-FFF2-40B4-BE49-F238E27FC236}">
                <a16:creationId xmlns:a16="http://schemas.microsoft.com/office/drawing/2014/main" id="{ABA45C70-0F58-4CD3-89AD-8249FF343592}"/>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grpSp>
        <p:nvGrpSpPr>
          <p:cNvPr id="76" name="Group 75">
            <a:extLst>
              <a:ext uri="{FF2B5EF4-FFF2-40B4-BE49-F238E27FC236}">
                <a16:creationId xmlns:a16="http://schemas.microsoft.com/office/drawing/2014/main" id="{58A22967-D100-4D6F-8B45-CFC484AAD3B2}"/>
              </a:ext>
            </a:extLst>
          </p:cNvPr>
          <p:cNvGrpSpPr/>
          <p:nvPr/>
        </p:nvGrpSpPr>
        <p:grpSpPr>
          <a:xfrm>
            <a:off x="883670" y="3743162"/>
            <a:ext cx="3642828" cy="1020024"/>
            <a:chOff x="743095" y="3603661"/>
            <a:chExt cx="3642828" cy="1020024"/>
          </a:xfrm>
        </p:grpSpPr>
        <p:grpSp>
          <p:nvGrpSpPr>
            <p:cNvPr id="45" name="Group 44">
              <a:extLst>
                <a:ext uri="{FF2B5EF4-FFF2-40B4-BE49-F238E27FC236}">
                  <a16:creationId xmlns:a16="http://schemas.microsoft.com/office/drawing/2014/main" id="{2ADAB4A2-52C6-4521-8A64-B643DE1850BC}"/>
                </a:ext>
              </a:extLst>
            </p:cNvPr>
            <p:cNvGrpSpPr/>
            <p:nvPr/>
          </p:nvGrpSpPr>
          <p:grpSpPr>
            <a:xfrm>
              <a:off x="743095" y="3623713"/>
              <a:ext cx="977035" cy="979921"/>
              <a:chOff x="7458075" y="3602098"/>
              <a:chExt cx="1074738" cy="1077913"/>
            </a:xfrm>
            <a:solidFill>
              <a:schemeClr val="accent2"/>
            </a:solidFill>
          </p:grpSpPr>
          <p:sp>
            <p:nvSpPr>
              <p:cNvPr id="46" name="Freeform 12">
                <a:extLst>
                  <a:ext uri="{FF2B5EF4-FFF2-40B4-BE49-F238E27FC236}">
                    <a16:creationId xmlns:a16="http://schemas.microsoft.com/office/drawing/2014/main" id="{EFA88B45-BECF-49B5-98F1-5B20A814A006}"/>
                  </a:ext>
                </a:extLst>
              </p:cNvPr>
              <p:cNvSpPr>
                <a:spLocks noEditPoints="1"/>
              </p:cNvSpPr>
              <p:nvPr/>
            </p:nvSpPr>
            <p:spPr bwMode="auto">
              <a:xfrm>
                <a:off x="7458075" y="3602098"/>
                <a:ext cx="1074738" cy="1077913"/>
              </a:xfrm>
              <a:custGeom>
                <a:avLst/>
                <a:gdLst>
                  <a:gd name="T0" fmla="*/ 190 w 380"/>
                  <a:gd name="T1" fmla="*/ 381 h 381"/>
                  <a:gd name="T2" fmla="*/ 0 w 380"/>
                  <a:gd name="T3" fmla="*/ 191 h 381"/>
                  <a:gd name="T4" fmla="*/ 190 w 380"/>
                  <a:gd name="T5" fmla="*/ 0 h 381"/>
                  <a:gd name="T6" fmla="*/ 380 w 380"/>
                  <a:gd name="T7" fmla="*/ 191 h 381"/>
                  <a:gd name="T8" fmla="*/ 190 w 380"/>
                  <a:gd name="T9" fmla="*/ 381 h 381"/>
                  <a:gd name="T10" fmla="*/ 190 w 380"/>
                  <a:gd name="T11" fmla="*/ 16 h 381"/>
                  <a:gd name="T12" fmla="*/ 15 w 380"/>
                  <a:gd name="T13" fmla="*/ 191 h 381"/>
                  <a:gd name="T14" fmla="*/ 190 w 380"/>
                  <a:gd name="T15" fmla="*/ 365 h 381"/>
                  <a:gd name="T16" fmla="*/ 364 w 380"/>
                  <a:gd name="T17" fmla="*/ 191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6"/>
                      <a:pt x="0" y="191"/>
                    </a:cubicBezTo>
                    <a:cubicBezTo>
                      <a:pt x="0" y="86"/>
                      <a:pt x="85" y="0"/>
                      <a:pt x="190" y="0"/>
                    </a:cubicBezTo>
                    <a:cubicBezTo>
                      <a:pt x="295" y="0"/>
                      <a:pt x="380" y="86"/>
                      <a:pt x="380" y="191"/>
                    </a:cubicBezTo>
                    <a:cubicBezTo>
                      <a:pt x="380" y="296"/>
                      <a:pt x="295" y="381"/>
                      <a:pt x="190" y="381"/>
                    </a:cubicBezTo>
                    <a:close/>
                    <a:moveTo>
                      <a:pt x="190" y="16"/>
                    </a:moveTo>
                    <a:cubicBezTo>
                      <a:pt x="94" y="16"/>
                      <a:pt x="15" y="94"/>
                      <a:pt x="15" y="191"/>
                    </a:cubicBezTo>
                    <a:cubicBezTo>
                      <a:pt x="15" y="287"/>
                      <a:pt x="94" y="365"/>
                      <a:pt x="190" y="365"/>
                    </a:cubicBezTo>
                    <a:cubicBezTo>
                      <a:pt x="286" y="365"/>
                      <a:pt x="364" y="287"/>
                      <a:pt x="364" y="191"/>
                    </a:cubicBezTo>
                    <a:cubicBezTo>
                      <a:pt x="364" y="94"/>
                      <a:pt x="286" y="16"/>
                      <a:pt x="19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a:extLst>
                  <a:ext uri="{FF2B5EF4-FFF2-40B4-BE49-F238E27FC236}">
                    <a16:creationId xmlns:a16="http://schemas.microsoft.com/office/drawing/2014/main" id="{F0B11F89-FC9D-4DA7-A01A-18A20CAD0960}"/>
                  </a:ext>
                </a:extLst>
              </p:cNvPr>
              <p:cNvGrpSpPr/>
              <p:nvPr/>
            </p:nvGrpSpPr>
            <p:grpSpPr>
              <a:xfrm>
                <a:off x="7803074" y="3956320"/>
                <a:ext cx="430775" cy="334072"/>
                <a:chOff x="7527926" y="5092700"/>
                <a:chExt cx="155575" cy="120651"/>
              </a:xfrm>
              <a:grpFill/>
            </p:grpSpPr>
            <p:sp>
              <p:nvSpPr>
                <p:cNvPr id="48" name="Freeform 195">
                  <a:extLst>
                    <a:ext uri="{FF2B5EF4-FFF2-40B4-BE49-F238E27FC236}">
                      <a16:creationId xmlns:a16="http://schemas.microsoft.com/office/drawing/2014/main" id="{BFE56C48-3FB1-4488-B753-65FD44F43A8F}"/>
                    </a:ext>
                  </a:extLst>
                </p:cNvPr>
                <p:cNvSpPr>
                  <a:spLocks noEditPoints="1"/>
                </p:cNvSpPr>
                <p:nvPr/>
              </p:nvSpPr>
              <p:spPr bwMode="auto">
                <a:xfrm>
                  <a:off x="7527926" y="5092700"/>
                  <a:ext cx="155575" cy="103188"/>
                </a:xfrm>
                <a:custGeom>
                  <a:avLst/>
                  <a:gdLst>
                    <a:gd name="T0" fmla="*/ 77 w 89"/>
                    <a:gd name="T1" fmla="*/ 23 h 56"/>
                    <a:gd name="T2" fmla="*/ 60 w 89"/>
                    <a:gd name="T3" fmla="*/ 11 h 56"/>
                    <a:gd name="T4" fmla="*/ 55 w 89"/>
                    <a:gd name="T5" fmla="*/ 12 h 56"/>
                    <a:gd name="T6" fmla="*/ 33 w 89"/>
                    <a:gd name="T7" fmla="*/ 0 h 56"/>
                    <a:gd name="T8" fmla="*/ 8 w 89"/>
                    <a:gd name="T9" fmla="*/ 25 h 56"/>
                    <a:gd name="T10" fmla="*/ 0 w 89"/>
                    <a:gd name="T11" fmla="*/ 39 h 56"/>
                    <a:gd name="T12" fmla="*/ 17 w 89"/>
                    <a:gd name="T13" fmla="*/ 56 h 56"/>
                    <a:gd name="T14" fmla="*/ 33 w 89"/>
                    <a:gd name="T15" fmla="*/ 56 h 56"/>
                    <a:gd name="T16" fmla="*/ 33 w 89"/>
                    <a:gd name="T17" fmla="*/ 51 h 56"/>
                    <a:gd name="T18" fmla="*/ 17 w 89"/>
                    <a:gd name="T19" fmla="*/ 51 h 56"/>
                    <a:gd name="T20" fmla="*/ 5 w 89"/>
                    <a:gd name="T21" fmla="*/ 39 h 56"/>
                    <a:gd name="T22" fmla="*/ 14 w 89"/>
                    <a:gd name="T23" fmla="*/ 28 h 56"/>
                    <a:gd name="T24" fmla="*/ 14 w 89"/>
                    <a:gd name="T25" fmla="*/ 25 h 56"/>
                    <a:gd name="T26" fmla="*/ 33 w 89"/>
                    <a:gd name="T27" fmla="*/ 6 h 56"/>
                    <a:gd name="T28" fmla="*/ 52 w 89"/>
                    <a:gd name="T29" fmla="*/ 20 h 56"/>
                    <a:gd name="T30" fmla="*/ 60 w 89"/>
                    <a:gd name="T31" fmla="*/ 17 h 56"/>
                    <a:gd name="T32" fmla="*/ 73 w 89"/>
                    <a:gd name="T33" fmla="*/ 28 h 56"/>
                    <a:gd name="T34" fmla="*/ 73 w 89"/>
                    <a:gd name="T35" fmla="*/ 28 h 56"/>
                    <a:gd name="T36" fmla="*/ 84 w 89"/>
                    <a:gd name="T37" fmla="*/ 39 h 56"/>
                    <a:gd name="T38" fmla="*/ 73 w 89"/>
                    <a:gd name="T39" fmla="*/ 51 h 56"/>
                    <a:gd name="T40" fmla="*/ 56 w 89"/>
                    <a:gd name="T41" fmla="*/ 51 h 56"/>
                    <a:gd name="T42" fmla="*/ 56 w 89"/>
                    <a:gd name="T43" fmla="*/ 56 h 56"/>
                    <a:gd name="T44" fmla="*/ 73 w 89"/>
                    <a:gd name="T45" fmla="*/ 56 h 56"/>
                    <a:gd name="T46" fmla="*/ 89 w 89"/>
                    <a:gd name="T47" fmla="*/ 39 h 56"/>
                    <a:gd name="T48" fmla="*/ 77 w 89"/>
                    <a:gd name="T49" fmla="*/ 23 h 56"/>
                    <a:gd name="T50" fmla="*/ 77 w 89"/>
                    <a:gd name="T51" fmla="*/ 23 h 56"/>
                    <a:gd name="T52" fmla="*/ 77 w 89"/>
                    <a:gd name="T53"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56">
                      <a:moveTo>
                        <a:pt x="77" y="23"/>
                      </a:moveTo>
                      <a:cubicBezTo>
                        <a:pt x="74" y="16"/>
                        <a:pt x="68" y="11"/>
                        <a:pt x="60" y="11"/>
                      </a:cubicBezTo>
                      <a:cubicBezTo>
                        <a:pt x="58" y="11"/>
                        <a:pt x="56" y="12"/>
                        <a:pt x="55" y="12"/>
                      </a:cubicBezTo>
                      <a:cubicBezTo>
                        <a:pt x="50" y="5"/>
                        <a:pt x="42" y="0"/>
                        <a:pt x="33" y="0"/>
                      </a:cubicBezTo>
                      <a:cubicBezTo>
                        <a:pt x="20" y="0"/>
                        <a:pt x="9" y="11"/>
                        <a:pt x="8" y="25"/>
                      </a:cubicBezTo>
                      <a:cubicBezTo>
                        <a:pt x="3" y="28"/>
                        <a:pt x="0" y="33"/>
                        <a:pt x="0" y="39"/>
                      </a:cubicBezTo>
                      <a:cubicBezTo>
                        <a:pt x="0" y="49"/>
                        <a:pt x="7" y="56"/>
                        <a:pt x="17" y="56"/>
                      </a:cubicBezTo>
                      <a:cubicBezTo>
                        <a:pt x="33" y="56"/>
                        <a:pt x="33" y="56"/>
                        <a:pt x="33" y="56"/>
                      </a:cubicBezTo>
                      <a:cubicBezTo>
                        <a:pt x="33" y="51"/>
                        <a:pt x="33" y="51"/>
                        <a:pt x="33" y="51"/>
                      </a:cubicBezTo>
                      <a:cubicBezTo>
                        <a:pt x="17" y="51"/>
                        <a:pt x="17" y="51"/>
                        <a:pt x="17" y="51"/>
                      </a:cubicBezTo>
                      <a:cubicBezTo>
                        <a:pt x="10" y="51"/>
                        <a:pt x="5" y="46"/>
                        <a:pt x="5" y="39"/>
                      </a:cubicBezTo>
                      <a:cubicBezTo>
                        <a:pt x="5" y="34"/>
                        <a:pt x="9" y="30"/>
                        <a:pt x="14" y="28"/>
                      </a:cubicBezTo>
                      <a:cubicBezTo>
                        <a:pt x="14" y="27"/>
                        <a:pt x="14" y="26"/>
                        <a:pt x="14" y="25"/>
                      </a:cubicBezTo>
                      <a:cubicBezTo>
                        <a:pt x="14" y="14"/>
                        <a:pt x="23" y="6"/>
                        <a:pt x="33" y="6"/>
                      </a:cubicBezTo>
                      <a:cubicBezTo>
                        <a:pt x="42" y="6"/>
                        <a:pt x="50" y="12"/>
                        <a:pt x="52" y="20"/>
                      </a:cubicBezTo>
                      <a:cubicBezTo>
                        <a:pt x="54" y="18"/>
                        <a:pt x="57" y="17"/>
                        <a:pt x="60" y="17"/>
                      </a:cubicBezTo>
                      <a:cubicBezTo>
                        <a:pt x="67" y="17"/>
                        <a:pt x="72" y="22"/>
                        <a:pt x="73" y="28"/>
                      </a:cubicBezTo>
                      <a:cubicBezTo>
                        <a:pt x="73" y="28"/>
                        <a:pt x="73" y="28"/>
                        <a:pt x="73" y="28"/>
                      </a:cubicBezTo>
                      <a:cubicBezTo>
                        <a:pt x="79" y="28"/>
                        <a:pt x="84" y="33"/>
                        <a:pt x="84" y="39"/>
                      </a:cubicBezTo>
                      <a:cubicBezTo>
                        <a:pt x="84" y="46"/>
                        <a:pt x="79" y="51"/>
                        <a:pt x="73" y="51"/>
                      </a:cubicBezTo>
                      <a:cubicBezTo>
                        <a:pt x="56" y="51"/>
                        <a:pt x="56" y="51"/>
                        <a:pt x="56" y="51"/>
                      </a:cubicBezTo>
                      <a:cubicBezTo>
                        <a:pt x="56" y="56"/>
                        <a:pt x="56" y="56"/>
                        <a:pt x="56" y="56"/>
                      </a:cubicBezTo>
                      <a:cubicBezTo>
                        <a:pt x="73" y="56"/>
                        <a:pt x="73" y="56"/>
                        <a:pt x="73" y="56"/>
                      </a:cubicBezTo>
                      <a:cubicBezTo>
                        <a:pt x="82" y="56"/>
                        <a:pt x="89" y="49"/>
                        <a:pt x="89" y="39"/>
                      </a:cubicBezTo>
                      <a:cubicBezTo>
                        <a:pt x="89" y="32"/>
                        <a:pt x="84" y="25"/>
                        <a:pt x="77" y="23"/>
                      </a:cubicBezTo>
                      <a:close/>
                      <a:moveTo>
                        <a:pt x="77" y="23"/>
                      </a:moveTo>
                      <a:cubicBezTo>
                        <a:pt x="77" y="23"/>
                        <a:pt x="77" y="23"/>
                        <a:pt x="7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6">
                  <a:extLst>
                    <a:ext uri="{FF2B5EF4-FFF2-40B4-BE49-F238E27FC236}">
                      <a16:creationId xmlns:a16="http://schemas.microsoft.com/office/drawing/2014/main" id="{F256BCFA-0B3D-4A71-9D94-FF09DA9966F6}"/>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7">
                  <a:extLst>
                    <a:ext uri="{FF2B5EF4-FFF2-40B4-BE49-F238E27FC236}">
                      <a16:creationId xmlns:a16="http://schemas.microsoft.com/office/drawing/2014/main" id="{5FF0AF9B-1CFC-44CD-8BC9-DF8B834DEC9A}"/>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moveTo>
                        <a:pt x="16" y="0"/>
                      </a:move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4C5596AA-5B58-4FF6-9C3D-ABFA54DF5618}"/>
                </a:ext>
              </a:extLst>
            </p:cNvPr>
            <p:cNvGrpSpPr/>
            <p:nvPr/>
          </p:nvGrpSpPr>
          <p:grpSpPr>
            <a:xfrm>
              <a:off x="2005777" y="3603661"/>
              <a:ext cx="2380146" cy="1020024"/>
              <a:chOff x="8113957" y="2221420"/>
              <a:chExt cx="2380146" cy="1020024"/>
            </a:xfrm>
          </p:grpSpPr>
          <p:sp>
            <p:nvSpPr>
              <p:cNvPr id="70" name="Rectangle 69">
                <a:extLst>
                  <a:ext uri="{FF2B5EF4-FFF2-40B4-BE49-F238E27FC236}">
                    <a16:creationId xmlns:a16="http://schemas.microsoft.com/office/drawing/2014/main" id="{03644DA4-4EDC-4CD9-A765-56134B7B66BB}"/>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71" name="TextBox 70">
                <a:extLst>
                  <a:ext uri="{FF2B5EF4-FFF2-40B4-BE49-F238E27FC236}">
                    <a16:creationId xmlns:a16="http://schemas.microsoft.com/office/drawing/2014/main" id="{371768DE-6ADB-457E-BD87-DC9A6018FFCA}"/>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grpSp>
        <p:nvGrpSpPr>
          <p:cNvPr id="75" name="Group 74">
            <a:extLst>
              <a:ext uri="{FF2B5EF4-FFF2-40B4-BE49-F238E27FC236}">
                <a16:creationId xmlns:a16="http://schemas.microsoft.com/office/drawing/2014/main" id="{2167A2C3-EA31-4D63-AAF0-1CB5CD0456E1}"/>
              </a:ext>
            </a:extLst>
          </p:cNvPr>
          <p:cNvGrpSpPr/>
          <p:nvPr/>
        </p:nvGrpSpPr>
        <p:grpSpPr>
          <a:xfrm>
            <a:off x="883670" y="5051600"/>
            <a:ext cx="3642828" cy="1020024"/>
            <a:chOff x="743095" y="5051600"/>
            <a:chExt cx="3642828" cy="1020024"/>
          </a:xfrm>
        </p:grpSpPr>
        <p:grpSp>
          <p:nvGrpSpPr>
            <p:cNvPr id="51" name="Group 50">
              <a:extLst>
                <a:ext uri="{FF2B5EF4-FFF2-40B4-BE49-F238E27FC236}">
                  <a16:creationId xmlns:a16="http://schemas.microsoft.com/office/drawing/2014/main" id="{56020C13-DCA0-4363-9FBA-97393007637D}"/>
                </a:ext>
              </a:extLst>
            </p:cNvPr>
            <p:cNvGrpSpPr/>
            <p:nvPr/>
          </p:nvGrpSpPr>
          <p:grpSpPr>
            <a:xfrm>
              <a:off x="743095" y="5078745"/>
              <a:ext cx="977035" cy="977035"/>
              <a:chOff x="6724650" y="5154673"/>
              <a:chExt cx="1074738" cy="1074738"/>
            </a:xfrm>
            <a:solidFill>
              <a:schemeClr val="accent3"/>
            </a:solidFill>
          </p:grpSpPr>
          <p:sp>
            <p:nvSpPr>
              <p:cNvPr id="52" name="Freeform 16">
                <a:extLst>
                  <a:ext uri="{FF2B5EF4-FFF2-40B4-BE49-F238E27FC236}">
                    <a16:creationId xmlns:a16="http://schemas.microsoft.com/office/drawing/2014/main" id="{460117D3-7B10-49FA-A039-D6A9ABDF33CD}"/>
                  </a:ext>
                </a:extLst>
              </p:cNvPr>
              <p:cNvSpPr>
                <a:spLocks noEditPoints="1"/>
              </p:cNvSpPr>
              <p:nvPr/>
            </p:nvSpPr>
            <p:spPr bwMode="auto">
              <a:xfrm>
                <a:off x="6724650" y="5154673"/>
                <a:ext cx="1074738" cy="1074738"/>
              </a:xfrm>
              <a:custGeom>
                <a:avLst/>
                <a:gdLst>
                  <a:gd name="T0" fmla="*/ 190 w 380"/>
                  <a:gd name="T1" fmla="*/ 380 h 380"/>
                  <a:gd name="T2" fmla="*/ 0 w 380"/>
                  <a:gd name="T3" fmla="*/ 190 h 380"/>
                  <a:gd name="T4" fmla="*/ 190 w 380"/>
                  <a:gd name="T5" fmla="*/ 0 h 380"/>
                  <a:gd name="T6" fmla="*/ 380 w 380"/>
                  <a:gd name="T7" fmla="*/ 190 h 380"/>
                  <a:gd name="T8" fmla="*/ 190 w 380"/>
                  <a:gd name="T9" fmla="*/ 380 h 380"/>
                  <a:gd name="T10" fmla="*/ 190 w 380"/>
                  <a:gd name="T11" fmla="*/ 15 h 380"/>
                  <a:gd name="T12" fmla="*/ 16 w 380"/>
                  <a:gd name="T13" fmla="*/ 190 h 380"/>
                  <a:gd name="T14" fmla="*/ 190 w 380"/>
                  <a:gd name="T15" fmla="*/ 364 h 380"/>
                  <a:gd name="T16" fmla="*/ 365 w 380"/>
                  <a:gd name="T17" fmla="*/ 190 h 380"/>
                  <a:gd name="T18" fmla="*/ 190 w 380"/>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0">
                    <a:moveTo>
                      <a:pt x="190" y="380"/>
                    </a:moveTo>
                    <a:cubicBezTo>
                      <a:pt x="85" y="380"/>
                      <a:pt x="0" y="295"/>
                      <a:pt x="0" y="190"/>
                    </a:cubicBezTo>
                    <a:cubicBezTo>
                      <a:pt x="0" y="85"/>
                      <a:pt x="85" y="0"/>
                      <a:pt x="190" y="0"/>
                    </a:cubicBezTo>
                    <a:cubicBezTo>
                      <a:pt x="295" y="0"/>
                      <a:pt x="380" y="85"/>
                      <a:pt x="380" y="190"/>
                    </a:cubicBezTo>
                    <a:cubicBezTo>
                      <a:pt x="380" y="295"/>
                      <a:pt x="295" y="380"/>
                      <a:pt x="190" y="380"/>
                    </a:cubicBezTo>
                    <a:close/>
                    <a:moveTo>
                      <a:pt x="190" y="15"/>
                    </a:moveTo>
                    <a:cubicBezTo>
                      <a:pt x="94" y="15"/>
                      <a:pt x="16" y="94"/>
                      <a:pt x="16" y="190"/>
                    </a:cubicBezTo>
                    <a:cubicBezTo>
                      <a:pt x="16" y="286"/>
                      <a:pt x="94" y="364"/>
                      <a:pt x="190" y="364"/>
                    </a:cubicBezTo>
                    <a:cubicBezTo>
                      <a:pt x="286" y="364"/>
                      <a:pt x="365" y="286"/>
                      <a:pt x="365" y="190"/>
                    </a:cubicBezTo>
                    <a:cubicBezTo>
                      <a:pt x="365" y="94"/>
                      <a:pt x="286" y="15"/>
                      <a:pt x="19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9CA9EDCE-189C-48BE-A945-548A67D1C4AE}"/>
                  </a:ext>
                </a:extLst>
              </p:cNvPr>
              <p:cNvGrpSpPr/>
              <p:nvPr/>
            </p:nvGrpSpPr>
            <p:grpSpPr>
              <a:xfrm>
                <a:off x="7035514" y="5496936"/>
                <a:ext cx="411511" cy="409262"/>
                <a:chOff x="3428422" y="5577518"/>
                <a:chExt cx="307734" cy="306053"/>
              </a:xfrm>
              <a:grpFill/>
            </p:grpSpPr>
            <p:sp>
              <p:nvSpPr>
                <p:cNvPr id="54" name="Freeform 74">
                  <a:extLst>
                    <a:ext uri="{FF2B5EF4-FFF2-40B4-BE49-F238E27FC236}">
                      <a16:creationId xmlns:a16="http://schemas.microsoft.com/office/drawing/2014/main" id="{89DC2294-5995-48E2-B701-BB0465AB78E4}"/>
                    </a:ext>
                  </a:extLst>
                </p:cNvPr>
                <p:cNvSpPr>
                  <a:spLocks noEditPoints="1"/>
                </p:cNvSpPr>
                <p:nvPr/>
              </p:nvSpPr>
              <p:spPr bwMode="auto">
                <a:xfrm>
                  <a:off x="3428422" y="5577518"/>
                  <a:ext cx="277466" cy="282511"/>
                </a:xfrm>
                <a:custGeom>
                  <a:avLst/>
                  <a:gdLst>
                    <a:gd name="T0" fmla="*/ 57 w 134"/>
                    <a:gd name="T1" fmla="*/ 90 h 128"/>
                    <a:gd name="T2" fmla="*/ 63 w 134"/>
                    <a:gd name="T3" fmla="*/ 112 h 128"/>
                    <a:gd name="T4" fmla="*/ 63 w 134"/>
                    <a:gd name="T5" fmla="*/ 112 h 128"/>
                    <a:gd name="T6" fmla="*/ 82 w 134"/>
                    <a:gd name="T7" fmla="*/ 128 h 128"/>
                    <a:gd name="T8" fmla="*/ 83 w 134"/>
                    <a:gd name="T9" fmla="*/ 128 h 128"/>
                    <a:gd name="T10" fmla="*/ 83 w 134"/>
                    <a:gd name="T11" fmla="*/ 128 h 128"/>
                    <a:gd name="T12" fmla="*/ 84 w 134"/>
                    <a:gd name="T13" fmla="*/ 127 h 128"/>
                    <a:gd name="T14" fmla="*/ 90 w 134"/>
                    <a:gd name="T15" fmla="*/ 105 h 128"/>
                    <a:gd name="T16" fmla="*/ 103 w 134"/>
                    <a:gd name="T17" fmla="*/ 102 h 128"/>
                    <a:gd name="T18" fmla="*/ 111 w 134"/>
                    <a:gd name="T19" fmla="*/ 109 h 128"/>
                    <a:gd name="T20" fmla="*/ 113 w 134"/>
                    <a:gd name="T21" fmla="*/ 109 h 128"/>
                    <a:gd name="T22" fmla="*/ 119 w 134"/>
                    <a:gd name="T23" fmla="*/ 102 h 128"/>
                    <a:gd name="T24" fmla="*/ 120 w 134"/>
                    <a:gd name="T25" fmla="*/ 101 h 128"/>
                    <a:gd name="T26" fmla="*/ 119 w 134"/>
                    <a:gd name="T27" fmla="*/ 100 h 128"/>
                    <a:gd name="T28" fmla="*/ 111 w 134"/>
                    <a:gd name="T29" fmla="*/ 92 h 128"/>
                    <a:gd name="T30" fmla="*/ 111 w 134"/>
                    <a:gd name="T31" fmla="*/ 78 h 128"/>
                    <a:gd name="T32" fmla="*/ 133 w 134"/>
                    <a:gd name="T33" fmla="*/ 70 h 128"/>
                    <a:gd name="T34" fmla="*/ 134 w 134"/>
                    <a:gd name="T35" fmla="*/ 69 h 128"/>
                    <a:gd name="T36" fmla="*/ 134 w 134"/>
                    <a:gd name="T37" fmla="*/ 68 h 128"/>
                    <a:gd name="T38" fmla="*/ 117 w 134"/>
                    <a:gd name="T39" fmla="*/ 50 h 128"/>
                    <a:gd name="T40" fmla="*/ 116 w 134"/>
                    <a:gd name="T41" fmla="*/ 50 h 128"/>
                    <a:gd name="T42" fmla="*/ 94 w 134"/>
                    <a:gd name="T43" fmla="*/ 46 h 128"/>
                    <a:gd name="T44" fmla="*/ 80 w 134"/>
                    <a:gd name="T45" fmla="*/ 31 h 128"/>
                    <a:gd name="T46" fmla="*/ 12 w 134"/>
                    <a:gd name="T47" fmla="*/ 0 h 128"/>
                    <a:gd name="T48" fmla="*/ 6 w 134"/>
                    <a:gd name="T49" fmla="*/ 0 h 128"/>
                    <a:gd name="T50" fmla="*/ 5 w 134"/>
                    <a:gd name="T51" fmla="*/ 1 h 128"/>
                    <a:gd name="T52" fmla="*/ 43 w 134"/>
                    <a:gd name="T53" fmla="*/ 78 h 128"/>
                    <a:gd name="T54" fmla="*/ 57 w 134"/>
                    <a:gd name="T55" fmla="*/ 90 h 128"/>
                    <a:gd name="T56" fmla="*/ 59 w 134"/>
                    <a:gd name="T57" fmla="*/ 66 h 128"/>
                    <a:gd name="T58" fmla="*/ 45 w 134"/>
                    <a:gd name="T59" fmla="*/ 52 h 128"/>
                    <a:gd name="T60" fmla="*/ 59 w 134"/>
                    <a:gd name="T61" fmla="*/ 39 h 128"/>
                    <a:gd name="T62" fmla="*/ 72 w 134"/>
                    <a:gd name="T63" fmla="*/ 52 h 128"/>
                    <a:gd name="T64" fmla="*/ 59 w 134"/>
                    <a:gd name="T65" fmla="*/ 66 h 128"/>
                    <a:gd name="T66" fmla="*/ 59 w 134"/>
                    <a:gd name="T67" fmla="*/ 66 h 128"/>
                    <a:gd name="T68" fmla="*/ 59 w 134"/>
                    <a:gd name="T6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28">
                      <a:moveTo>
                        <a:pt x="57" y="90"/>
                      </a:moveTo>
                      <a:cubicBezTo>
                        <a:pt x="63" y="112"/>
                        <a:pt x="63" y="112"/>
                        <a:pt x="63" y="112"/>
                      </a:cubicBezTo>
                      <a:cubicBezTo>
                        <a:pt x="63" y="112"/>
                        <a:pt x="63" y="112"/>
                        <a:pt x="63" y="112"/>
                      </a:cubicBezTo>
                      <a:cubicBezTo>
                        <a:pt x="82" y="128"/>
                        <a:pt x="82" y="128"/>
                        <a:pt x="82" y="128"/>
                      </a:cubicBezTo>
                      <a:cubicBezTo>
                        <a:pt x="82" y="128"/>
                        <a:pt x="82" y="128"/>
                        <a:pt x="83" y="128"/>
                      </a:cubicBezTo>
                      <a:cubicBezTo>
                        <a:pt x="83" y="128"/>
                        <a:pt x="83" y="128"/>
                        <a:pt x="83" y="128"/>
                      </a:cubicBezTo>
                      <a:cubicBezTo>
                        <a:pt x="84" y="128"/>
                        <a:pt x="84" y="128"/>
                        <a:pt x="84" y="127"/>
                      </a:cubicBezTo>
                      <a:cubicBezTo>
                        <a:pt x="90" y="105"/>
                        <a:pt x="90" y="105"/>
                        <a:pt x="90" y="105"/>
                      </a:cubicBezTo>
                      <a:cubicBezTo>
                        <a:pt x="95" y="105"/>
                        <a:pt x="99" y="104"/>
                        <a:pt x="103" y="102"/>
                      </a:cubicBezTo>
                      <a:cubicBezTo>
                        <a:pt x="111" y="109"/>
                        <a:pt x="111" y="109"/>
                        <a:pt x="111" y="109"/>
                      </a:cubicBezTo>
                      <a:cubicBezTo>
                        <a:pt x="112" y="109"/>
                        <a:pt x="113" y="109"/>
                        <a:pt x="113" y="109"/>
                      </a:cubicBezTo>
                      <a:cubicBezTo>
                        <a:pt x="119" y="102"/>
                        <a:pt x="119" y="102"/>
                        <a:pt x="119" y="102"/>
                      </a:cubicBezTo>
                      <a:cubicBezTo>
                        <a:pt x="120" y="102"/>
                        <a:pt x="120" y="101"/>
                        <a:pt x="120" y="101"/>
                      </a:cubicBezTo>
                      <a:cubicBezTo>
                        <a:pt x="120" y="101"/>
                        <a:pt x="120" y="100"/>
                        <a:pt x="119" y="100"/>
                      </a:cubicBezTo>
                      <a:cubicBezTo>
                        <a:pt x="111" y="92"/>
                        <a:pt x="111" y="92"/>
                        <a:pt x="111" y="92"/>
                      </a:cubicBezTo>
                      <a:cubicBezTo>
                        <a:pt x="112" y="90"/>
                        <a:pt x="113" y="86"/>
                        <a:pt x="111" y="78"/>
                      </a:cubicBezTo>
                      <a:cubicBezTo>
                        <a:pt x="133" y="70"/>
                        <a:pt x="133" y="70"/>
                        <a:pt x="133" y="70"/>
                      </a:cubicBezTo>
                      <a:cubicBezTo>
                        <a:pt x="134" y="70"/>
                        <a:pt x="134" y="70"/>
                        <a:pt x="134" y="69"/>
                      </a:cubicBezTo>
                      <a:cubicBezTo>
                        <a:pt x="134" y="69"/>
                        <a:pt x="134" y="68"/>
                        <a:pt x="134" y="68"/>
                      </a:cubicBezTo>
                      <a:cubicBezTo>
                        <a:pt x="117" y="50"/>
                        <a:pt x="117" y="50"/>
                        <a:pt x="117" y="50"/>
                      </a:cubicBezTo>
                      <a:cubicBezTo>
                        <a:pt x="117" y="50"/>
                        <a:pt x="116" y="50"/>
                        <a:pt x="116" y="50"/>
                      </a:cubicBezTo>
                      <a:cubicBezTo>
                        <a:pt x="94" y="46"/>
                        <a:pt x="94" y="46"/>
                        <a:pt x="94" y="46"/>
                      </a:cubicBezTo>
                      <a:cubicBezTo>
                        <a:pt x="90" y="41"/>
                        <a:pt x="85" y="36"/>
                        <a:pt x="80" y="31"/>
                      </a:cubicBezTo>
                      <a:cubicBezTo>
                        <a:pt x="49" y="4"/>
                        <a:pt x="24" y="0"/>
                        <a:pt x="12" y="0"/>
                      </a:cubicBezTo>
                      <a:cubicBezTo>
                        <a:pt x="9" y="0"/>
                        <a:pt x="7" y="0"/>
                        <a:pt x="6" y="0"/>
                      </a:cubicBezTo>
                      <a:cubicBezTo>
                        <a:pt x="6" y="0"/>
                        <a:pt x="5" y="1"/>
                        <a:pt x="5" y="1"/>
                      </a:cubicBezTo>
                      <a:cubicBezTo>
                        <a:pt x="5" y="3"/>
                        <a:pt x="0" y="35"/>
                        <a:pt x="43" y="78"/>
                      </a:cubicBezTo>
                      <a:cubicBezTo>
                        <a:pt x="43" y="78"/>
                        <a:pt x="49" y="84"/>
                        <a:pt x="57" y="90"/>
                      </a:cubicBezTo>
                      <a:close/>
                      <a:moveTo>
                        <a:pt x="59" y="66"/>
                      </a:moveTo>
                      <a:cubicBezTo>
                        <a:pt x="51" y="66"/>
                        <a:pt x="45" y="60"/>
                        <a:pt x="45" y="52"/>
                      </a:cubicBezTo>
                      <a:cubicBezTo>
                        <a:pt x="45" y="45"/>
                        <a:pt x="51" y="39"/>
                        <a:pt x="59" y="39"/>
                      </a:cubicBezTo>
                      <a:cubicBezTo>
                        <a:pt x="66" y="39"/>
                        <a:pt x="72" y="45"/>
                        <a:pt x="72" y="52"/>
                      </a:cubicBezTo>
                      <a:cubicBezTo>
                        <a:pt x="72" y="60"/>
                        <a:pt x="66" y="66"/>
                        <a:pt x="59" y="66"/>
                      </a:cubicBezTo>
                      <a:close/>
                      <a:moveTo>
                        <a:pt x="59" y="66"/>
                      </a:moveTo>
                      <a:cubicBezTo>
                        <a:pt x="59" y="66"/>
                        <a:pt x="59" y="66"/>
                        <a:pt x="59"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
                  <a:extLst>
                    <a:ext uri="{FF2B5EF4-FFF2-40B4-BE49-F238E27FC236}">
                      <a16:creationId xmlns:a16="http://schemas.microsoft.com/office/drawing/2014/main" id="{3D826B20-707A-4E71-8A09-9994ED57F42B}"/>
                    </a:ext>
                  </a:extLst>
                </p:cNvPr>
                <p:cNvSpPr>
                  <a:spLocks noEditPoints="1"/>
                </p:cNvSpPr>
                <p:nvPr/>
              </p:nvSpPr>
              <p:spPr bwMode="auto">
                <a:xfrm>
                  <a:off x="3643668" y="5826396"/>
                  <a:ext cx="60538" cy="57175"/>
                </a:xfrm>
                <a:custGeom>
                  <a:avLst/>
                  <a:gdLst>
                    <a:gd name="T0" fmla="*/ 5 w 29"/>
                    <a:gd name="T1" fmla="*/ 1 h 26"/>
                    <a:gd name="T2" fmla="*/ 4 w 29"/>
                    <a:gd name="T3" fmla="*/ 1 h 26"/>
                    <a:gd name="T4" fmla="*/ 3 w 29"/>
                    <a:gd name="T5" fmla="*/ 1 h 26"/>
                    <a:gd name="T6" fmla="*/ 0 w 29"/>
                    <a:gd name="T7" fmla="*/ 10 h 26"/>
                    <a:gd name="T8" fmla="*/ 0 w 29"/>
                    <a:gd name="T9" fmla="*/ 12 h 26"/>
                    <a:gd name="T10" fmla="*/ 15 w 29"/>
                    <a:gd name="T11" fmla="*/ 26 h 26"/>
                    <a:gd name="T12" fmla="*/ 16 w 29"/>
                    <a:gd name="T13" fmla="*/ 26 h 26"/>
                    <a:gd name="T14" fmla="*/ 28 w 29"/>
                    <a:gd name="T15" fmla="*/ 26 h 26"/>
                    <a:gd name="T16" fmla="*/ 29 w 29"/>
                    <a:gd name="T17" fmla="*/ 25 h 26"/>
                    <a:gd name="T18" fmla="*/ 29 w 29"/>
                    <a:gd name="T19" fmla="*/ 24 h 26"/>
                    <a:gd name="T20" fmla="*/ 5 w 29"/>
                    <a:gd name="T21" fmla="*/ 1 h 26"/>
                    <a:gd name="T22" fmla="*/ 5 w 29"/>
                    <a:gd name="T23" fmla="*/ 1 h 26"/>
                    <a:gd name="T24" fmla="*/ 5 w 29"/>
                    <a:gd name="T2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6">
                      <a:moveTo>
                        <a:pt x="5" y="1"/>
                      </a:moveTo>
                      <a:cubicBezTo>
                        <a:pt x="5" y="1"/>
                        <a:pt x="4" y="0"/>
                        <a:pt x="4" y="1"/>
                      </a:cubicBezTo>
                      <a:cubicBezTo>
                        <a:pt x="4" y="1"/>
                        <a:pt x="3" y="1"/>
                        <a:pt x="3" y="1"/>
                      </a:cubicBezTo>
                      <a:cubicBezTo>
                        <a:pt x="0" y="10"/>
                        <a:pt x="0" y="10"/>
                        <a:pt x="0" y="10"/>
                      </a:cubicBezTo>
                      <a:cubicBezTo>
                        <a:pt x="0" y="11"/>
                        <a:pt x="0" y="11"/>
                        <a:pt x="0" y="12"/>
                      </a:cubicBezTo>
                      <a:cubicBezTo>
                        <a:pt x="15" y="26"/>
                        <a:pt x="15" y="26"/>
                        <a:pt x="15" y="26"/>
                      </a:cubicBezTo>
                      <a:cubicBezTo>
                        <a:pt x="15" y="26"/>
                        <a:pt x="15" y="26"/>
                        <a:pt x="16" y="26"/>
                      </a:cubicBezTo>
                      <a:cubicBezTo>
                        <a:pt x="28" y="26"/>
                        <a:pt x="28" y="26"/>
                        <a:pt x="28" y="26"/>
                      </a:cubicBezTo>
                      <a:cubicBezTo>
                        <a:pt x="29" y="26"/>
                        <a:pt x="29" y="26"/>
                        <a:pt x="29" y="25"/>
                      </a:cubicBezTo>
                      <a:cubicBezTo>
                        <a:pt x="29" y="25"/>
                        <a:pt x="29" y="24"/>
                        <a:pt x="29" y="24"/>
                      </a:cubicBezTo>
                      <a:lnTo>
                        <a:pt x="5" y="1"/>
                      </a:lnTo>
                      <a:close/>
                      <a:moveTo>
                        <a:pt x="5" y="1"/>
                      </a:moveTo>
                      <a:cubicBezTo>
                        <a:pt x="5" y="1"/>
                        <a:pt x="5" y="1"/>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
                  <a:extLst>
                    <a:ext uri="{FF2B5EF4-FFF2-40B4-BE49-F238E27FC236}">
                      <a16:creationId xmlns:a16="http://schemas.microsoft.com/office/drawing/2014/main" id="{32466A41-1CA3-4018-B28F-D8E311575183}"/>
                    </a:ext>
                  </a:extLst>
                </p:cNvPr>
                <p:cNvSpPr>
                  <a:spLocks noEditPoints="1"/>
                </p:cNvSpPr>
                <p:nvPr/>
              </p:nvSpPr>
              <p:spPr bwMode="auto">
                <a:xfrm>
                  <a:off x="3672255" y="5811261"/>
                  <a:ext cx="63901" cy="72310"/>
                </a:xfrm>
                <a:custGeom>
                  <a:avLst/>
                  <a:gdLst>
                    <a:gd name="T0" fmla="*/ 7 w 31"/>
                    <a:gd name="T1" fmla="*/ 0 h 33"/>
                    <a:gd name="T2" fmla="*/ 7 w 31"/>
                    <a:gd name="T3" fmla="*/ 0 h 33"/>
                    <a:gd name="T4" fmla="*/ 6 w 31"/>
                    <a:gd name="T5" fmla="*/ 0 h 33"/>
                    <a:gd name="T6" fmla="*/ 6 w 31"/>
                    <a:gd name="T7" fmla="*/ 1 h 33"/>
                    <a:gd name="T8" fmla="*/ 0 w 31"/>
                    <a:gd name="T9" fmla="*/ 7 h 33"/>
                    <a:gd name="T10" fmla="*/ 0 w 31"/>
                    <a:gd name="T11" fmla="*/ 9 h 33"/>
                    <a:gd name="T12" fmla="*/ 24 w 31"/>
                    <a:gd name="T13" fmla="*/ 32 h 33"/>
                    <a:gd name="T14" fmla="*/ 25 w 31"/>
                    <a:gd name="T15" fmla="*/ 33 h 33"/>
                    <a:gd name="T16" fmla="*/ 30 w 31"/>
                    <a:gd name="T17" fmla="*/ 33 h 33"/>
                    <a:gd name="T18" fmla="*/ 31 w 31"/>
                    <a:gd name="T19" fmla="*/ 32 h 33"/>
                    <a:gd name="T20" fmla="*/ 31 w 31"/>
                    <a:gd name="T21" fmla="*/ 26 h 33"/>
                    <a:gd name="T22" fmla="*/ 31 w 31"/>
                    <a:gd name="T23" fmla="*/ 25 h 33"/>
                    <a:gd name="T24" fmla="*/ 7 w 31"/>
                    <a:gd name="T25" fmla="*/ 0 h 33"/>
                    <a:gd name="T26" fmla="*/ 7 w 31"/>
                    <a:gd name="T27" fmla="*/ 0 h 33"/>
                    <a:gd name="T28" fmla="*/ 7 w 31"/>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7" y="0"/>
                      </a:moveTo>
                      <a:cubicBezTo>
                        <a:pt x="7" y="0"/>
                        <a:pt x="7" y="0"/>
                        <a:pt x="7" y="0"/>
                      </a:cubicBezTo>
                      <a:cubicBezTo>
                        <a:pt x="6" y="0"/>
                        <a:pt x="6" y="0"/>
                        <a:pt x="6" y="0"/>
                      </a:cubicBezTo>
                      <a:cubicBezTo>
                        <a:pt x="6" y="0"/>
                        <a:pt x="6" y="0"/>
                        <a:pt x="6" y="1"/>
                      </a:cubicBezTo>
                      <a:cubicBezTo>
                        <a:pt x="0" y="7"/>
                        <a:pt x="0" y="7"/>
                        <a:pt x="0" y="7"/>
                      </a:cubicBezTo>
                      <a:cubicBezTo>
                        <a:pt x="0" y="7"/>
                        <a:pt x="0" y="8"/>
                        <a:pt x="0" y="9"/>
                      </a:cubicBezTo>
                      <a:cubicBezTo>
                        <a:pt x="24" y="32"/>
                        <a:pt x="24" y="32"/>
                        <a:pt x="24" y="32"/>
                      </a:cubicBezTo>
                      <a:cubicBezTo>
                        <a:pt x="24" y="33"/>
                        <a:pt x="24" y="33"/>
                        <a:pt x="25" y="33"/>
                      </a:cubicBezTo>
                      <a:cubicBezTo>
                        <a:pt x="30" y="33"/>
                        <a:pt x="30" y="33"/>
                        <a:pt x="30" y="33"/>
                      </a:cubicBezTo>
                      <a:cubicBezTo>
                        <a:pt x="30" y="33"/>
                        <a:pt x="31" y="32"/>
                        <a:pt x="31" y="32"/>
                      </a:cubicBezTo>
                      <a:cubicBezTo>
                        <a:pt x="31" y="26"/>
                        <a:pt x="31" y="26"/>
                        <a:pt x="31" y="26"/>
                      </a:cubicBezTo>
                      <a:cubicBezTo>
                        <a:pt x="31" y="26"/>
                        <a:pt x="31" y="25"/>
                        <a:pt x="31" y="25"/>
                      </a:cubicBezTo>
                      <a:lnTo>
                        <a:pt x="7" y="0"/>
                      </a:ln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7">
                  <a:extLst>
                    <a:ext uri="{FF2B5EF4-FFF2-40B4-BE49-F238E27FC236}">
                      <a16:creationId xmlns:a16="http://schemas.microsoft.com/office/drawing/2014/main" id="{7F5F4CFC-E200-448A-B649-129868F05E2F}"/>
                    </a:ext>
                  </a:extLst>
                </p:cNvPr>
                <p:cNvSpPr>
                  <a:spLocks noEditPoints="1"/>
                </p:cNvSpPr>
                <p:nvPr/>
              </p:nvSpPr>
              <p:spPr bwMode="auto">
                <a:xfrm>
                  <a:off x="3684026" y="5779311"/>
                  <a:ext cx="52130" cy="68947"/>
                </a:xfrm>
                <a:custGeom>
                  <a:avLst/>
                  <a:gdLst>
                    <a:gd name="T0" fmla="*/ 26 w 26"/>
                    <a:gd name="T1" fmla="*/ 17 h 31"/>
                    <a:gd name="T2" fmla="*/ 9 w 26"/>
                    <a:gd name="T3" fmla="*/ 1 h 31"/>
                    <a:gd name="T4" fmla="*/ 7 w 26"/>
                    <a:gd name="T5" fmla="*/ 1 h 31"/>
                    <a:gd name="T6" fmla="*/ 0 w 26"/>
                    <a:gd name="T7" fmla="*/ 5 h 31"/>
                    <a:gd name="T8" fmla="*/ 0 w 26"/>
                    <a:gd name="T9" fmla="*/ 6 h 31"/>
                    <a:gd name="T10" fmla="*/ 0 w 26"/>
                    <a:gd name="T11" fmla="*/ 7 h 31"/>
                    <a:gd name="T12" fmla="*/ 24 w 26"/>
                    <a:gd name="T13" fmla="*/ 31 h 31"/>
                    <a:gd name="T14" fmla="*/ 25 w 26"/>
                    <a:gd name="T15" fmla="*/ 31 h 31"/>
                    <a:gd name="T16" fmla="*/ 25 w 26"/>
                    <a:gd name="T17" fmla="*/ 31 h 31"/>
                    <a:gd name="T18" fmla="*/ 26 w 26"/>
                    <a:gd name="T19" fmla="*/ 30 h 31"/>
                    <a:gd name="T20" fmla="*/ 26 w 26"/>
                    <a:gd name="T21" fmla="*/ 18 h 31"/>
                    <a:gd name="T22" fmla="*/ 26 w 26"/>
                    <a:gd name="T23" fmla="*/ 17 h 31"/>
                    <a:gd name="T24" fmla="*/ 26 w 26"/>
                    <a:gd name="T25" fmla="*/ 17 h 31"/>
                    <a:gd name="T26" fmla="*/ 26 w 26"/>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26" y="17"/>
                      </a:moveTo>
                      <a:cubicBezTo>
                        <a:pt x="9" y="1"/>
                        <a:pt x="9" y="1"/>
                        <a:pt x="9" y="1"/>
                      </a:cubicBezTo>
                      <a:cubicBezTo>
                        <a:pt x="8" y="0"/>
                        <a:pt x="8" y="0"/>
                        <a:pt x="7" y="1"/>
                      </a:cubicBezTo>
                      <a:cubicBezTo>
                        <a:pt x="0" y="5"/>
                        <a:pt x="0" y="5"/>
                        <a:pt x="0" y="5"/>
                      </a:cubicBezTo>
                      <a:cubicBezTo>
                        <a:pt x="0" y="5"/>
                        <a:pt x="0" y="6"/>
                        <a:pt x="0" y="6"/>
                      </a:cubicBezTo>
                      <a:cubicBezTo>
                        <a:pt x="0" y="6"/>
                        <a:pt x="0" y="7"/>
                        <a:pt x="0" y="7"/>
                      </a:cubicBezTo>
                      <a:cubicBezTo>
                        <a:pt x="24" y="31"/>
                        <a:pt x="24" y="31"/>
                        <a:pt x="24" y="31"/>
                      </a:cubicBezTo>
                      <a:cubicBezTo>
                        <a:pt x="24" y="31"/>
                        <a:pt x="24" y="31"/>
                        <a:pt x="25" y="31"/>
                      </a:cubicBezTo>
                      <a:cubicBezTo>
                        <a:pt x="25" y="31"/>
                        <a:pt x="25" y="31"/>
                        <a:pt x="25" y="31"/>
                      </a:cubicBezTo>
                      <a:cubicBezTo>
                        <a:pt x="26" y="31"/>
                        <a:pt x="26" y="30"/>
                        <a:pt x="26" y="30"/>
                      </a:cubicBezTo>
                      <a:cubicBezTo>
                        <a:pt x="26" y="18"/>
                        <a:pt x="26" y="18"/>
                        <a:pt x="26" y="18"/>
                      </a:cubicBezTo>
                      <a:cubicBezTo>
                        <a:pt x="26" y="18"/>
                        <a:pt x="26" y="18"/>
                        <a:pt x="26" y="17"/>
                      </a:cubicBezTo>
                      <a:close/>
                      <a:moveTo>
                        <a:pt x="26" y="17"/>
                      </a:moveTo>
                      <a:cubicBezTo>
                        <a:pt x="26" y="17"/>
                        <a:pt x="26" y="17"/>
                        <a:pt x="2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2" name="Group 71">
              <a:extLst>
                <a:ext uri="{FF2B5EF4-FFF2-40B4-BE49-F238E27FC236}">
                  <a16:creationId xmlns:a16="http://schemas.microsoft.com/office/drawing/2014/main" id="{B557CB35-B649-41E2-9B51-A832C7AB81EA}"/>
                </a:ext>
              </a:extLst>
            </p:cNvPr>
            <p:cNvGrpSpPr/>
            <p:nvPr/>
          </p:nvGrpSpPr>
          <p:grpSpPr>
            <a:xfrm>
              <a:off x="2005777" y="5051600"/>
              <a:ext cx="2380146" cy="1020024"/>
              <a:chOff x="8113957" y="2221420"/>
              <a:chExt cx="2380146" cy="1020024"/>
            </a:xfrm>
          </p:grpSpPr>
          <p:sp>
            <p:nvSpPr>
              <p:cNvPr id="73" name="Rectangle 72">
                <a:extLst>
                  <a:ext uri="{FF2B5EF4-FFF2-40B4-BE49-F238E27FC236}">
                    <a16:creationId xmlns:a16="http://schemas.microsoft.com/office/drawing/2014/main" id="{2A5DEC41-CAE2-4437-AAA4-102970BA7C2F}"/>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74" name="TextBox 73">
                <a:extLst>
                  <a:ext uri="{FF2B5EF4-FFF2-40B4-BE49-F238E27FC236}">
                    <a16:creationId xmlns:a16="http://schemas.microsoft.com/office/drawing/2014/main" id="{0F571B40-70FC-4281-8DA6-C7C619642788}"/>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grpSp>
        <p:nvGrpSpPr>
          <p:cNvPr id="85" name="Group 84">
            <a:extLst>
              <a:ext uri="{FF2B5EF4-FFF2-40B4-BE49-F238E27FC236}">
                <a16:creationId xmlns:a16="http://schemas.microsoft.com/office/drawing/2014/main" id="{499779F1-2DFA-4EE0-BA66-FEE5770B03ED}"/>
              </a:ext>
            </a:extLst>
          </p:cNvPr>
          <p:cNvGrpSpPr/>
          <p:nvPr/>
        </p:nvGrpSpPr>
        <p:grpSpPr>
          <a:xfrm>
            <a:off x="5315277" y="743622"/>
            <a:ext cx="3669332" cy="2489936"/>
            <a:chOff x="5315277" y="743622"/>
            <a:chExt cx="3669332" cy="2489936"/>
          </a:xfrm>
        </p:grpSpPr>
        <p:sp>
          <p:nvSpPr>
            <p:cNvPr id="15" name="Rectangle 14">
              <a:extLst>
                <a:ext uri="{FF2B5EF4-FFF2-40B4-BE49-F238E27FC236}">
                  <a16:creationId xmlns:a16="http://schemas.microsoft.com/office/drawing/2014/main" id="{3BEAC4B0-81C2-4338-BC4B-949001A169A8}"/>
                </a:ext>
              </a:extLst>
            </p:cNvPr>
            <p:cNvSpPr/>
            <p:nvPr/>
          </p:nvSpPr>
          <p:spPr>
            <a:xfrm>
              <a:off x="5315277" y="743622"/>
              <a:ext cx="3669332" cy="2489936"/>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DFC7ECEE-4A40-4728-96AE-7AE0FFA576E5}"/>
                </a:ext>
              </a:extLst>
            </p:cNvPr>
            <p:cNvGrpSpPr/>
            <p:nvPr/>
          </p:nvGrpSpPr>
          <p:grpSpPr>
            <a:xfrm>
              <a:off x="5725029" y="1316346"/>
              <a:ext cx="2479171" cy="1461102"/>
              <a:chOff x="5725029" y="1371278"/>
              <a:chExt cx="2479171" cy="1461102"/>
            </a:xfrm>
          </p:grpSpPr>
          <p:sp>
            <p:nvSpPr>
              <p:cNvPr id="79" name="Rectangle 78">
                <a:extLst>
                  <a:ext uri="{FF2B5EF4-FFF2-40B4-BE49-F238E27FC236}">
                    <a16:creationId xmlns:a16="http://schemas.microsoft.com/office/drawing/2014/main" id="{C5AE3E02-331F-487D-8758-01A0A39A3EEF}"/>
                  </a:ext>
                </a:extLst>
              </p:cNvPr>
              <p:cNvSpPr/>
              <p:nvPr/>
            </p:nvSpPr>
            <p:spPr>
              <a:xfrm>
                <a:off x="5725029" y="2080699"/>
                <a:ext cx="2479171" cy="751681"/>
              </a:xfrm>
              <a:prstGeom prst="rect">
                <a:avLst/>
              </a:prstGeom>
            </p:spPr>
            <p:txBody>
              <a:bodyPr wrap="square">
                <a:spAutoFit/>
              </a:bodyPr>
              <a:lstStyle/>
              <a:p>
                <a:pPr>
                  <a:lnSpc>
                    <a:spcPts val="18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At Vero egos et acoasms the great</a:t>
                </a:r>
              </a:p>
              <a:p>
                <a:pPr>
                  <a:lnSpc>
                    <a:spcPts val="18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Et gusto olio pianissimos is design to decimos aqua &amp; pro corrupt etc.</a:t>
                </a:r>
              </a:p>
            </p:txBody>
          </p:sp>
          <p:sp>
            <p:nvSpPr>
              <p:cNvPr id="80" name="TextBox 79">
                <a:extLst>
                  <a:ext uri="{FF2B5EF4-FFF2-40B4-BE49-F238E27FC236}">
                    <a16:creationId xmlns:a16="http://schemas.microsoft.com/office/drawing/2014/main" id="{FC441F68-D309-41E8-A2FE-BC7001062A38}"/>
                  </a:ext>
                </a:extLst>
              </p:cNvPr>
              <p:cNvSpPr txBox="1"/>
              <p:nvPr/>
            </p:nvSpPr>
            <p:spPr>
              <a:xfrm>
                <a:off x="5802367" y="1371278"/>
                <a:ext cx="712862" cy="643533"/>
              </a:xfrm>
              <a:prstGeom prst="rect">
                <a:avLst/>
              </a:prstGeom>
              <a:noFill/>
            </p:spPr>
            <p:txBody>
              <a:bodyPr wrap="square" rtlCol="0">
                <a:spAutoFit/>
              </a:bodyPr>
              <a:lstStyle/>
              <a:p>
                <a:pPr algn="ctr"/>
                <a:r>
                  <a:rPr lang="en-US" sz="4000" dirty="0">
                    <a:solidFill>
                      <a:schemeClr val="bg1"/>
                    </a:solidFill>
                    <a:latin typeface="Oswald" pitchFamily="2" charset="0"/>
                    <a:ea typeface="Lato" panose="020F0502020204030203" pitchFamily="34" charset="0"/>
                    <a:cs typeface="Lato" panose="020F0502020204030203" pitchFamily="34" charset="0"/>
                  </a:rPr>
                  <a:t>01</a:t>
                </a:r>
              </a:p>
            </p:txBody>
          </p:sp>
        </p:grpSp>
      </p:grpSp>
      <p:grpSp>
        <p:nvGrpSpPr>
          <p:cNvPr id="86" name="Group 85">
            <a:extLst>
              <a:ext uri="{FF2B5EF4-FFF2-40B4-BE49-F238E27FC236}">
                <a16:creationId xmlns:a16="http://schemas.microsoft.com/office/drawing/2014/main" id="{2236DAC0-2A11-4A4A-86DD-03B6AE34516A}"/>
              </a:ext>
            </a:extLst>
          </p:cNvPr>
          <p:cNvGrpSpPr/>
          <p:nvPr/>
        </p:nvGrpSpPr>
        <p:grpSpPr>
          <a:xfrm>
            <a:off x="7779718" y="3624442"/>
            <a:ext cx="3669332" cy="2489936"/>
            <a:chOff x="5315277" y="743622"/>
            <a:chExt cx="3669332" cy="2489936"/>
          </a:xfrm>
        </p:grpSpPr>
        <p:sp>
          <p:nvSpPr>
            <p:cNvPr id="87" name="Rectangle 86">
              <a:extLst>
                <a:ext uri="{FF2B5EF4-FFF2-40B4-BE49-F238E27FC236}">
                  <a16:creationId xmlns:a16="http://schemas.microsoft.com/office/drawing/2014/main" id="{EB80337A-0557-4253-A0BF-76EA6D9EA8BD}"/>
                </a:ext>
              </a:extLst>
            </p:cNvPr>
            <p:cNvSpPr/>
            <p:nvPr/>
          </p:nvSpPr>
          <p:spPr>
            <a:xfrm>
              <a:off x="5315277" y="743622"/>
              <a:ext cx="3669332" cy="2489936"/>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55A54D0-EA0C-4665-AE88-37CD5F1FCDA3}"/>
                </a:ext>
              </a:extLst>
            </p:cNvPr>
            <p:cNvGrpSpPr/>
            <p:nvPr/>
          </p:nvGrpSpPr>
          <p:grpSpPr>
            <a:xfrm>
              <a:off x="5725029" y="1316346"/>
              <a:ext cx="2479171" cy="1461102"/>
              <a:chOff x="5725029" y="1371278"/>
              <a:chExt cx="2479171" cy="1461102"/>
            </a:xfrm>
          </p:grpSpPr>
          <p:sp>
            <p:nvSpPr>
              <p:cNvPr id="89" name="Rectangle 88">
                <a:extLst>
                  <a:ext uri="{FF2B5EF4-FFF2-40B4-BE49-F238E27FC236}">
                    <a16:creationId xmlns:a16="http://schemas.microsoft.com/office/drawing/2014/main" id="{BE80E7D2-DF41-405E-A4AD-CA93BAF36C01}"/>
                  </a:ext>
                </a:extLst>
              </p:cNvPr>
              <p:cNvSpPr/>
              <p:nvPr/>
            </p:nvSpPr>
            <p:spPr>
              <a:xfrm>
                <a:off x="5725029" y="2080699"/>
                <a:ext cx="2479171" cy="751681"/>
              </a:xfrm>
              <a:prstGeom prst="rect">
                <a:avLst/>
              </a:prstGeom>
            </p:spPr>
            <p:txBody>
              <a:bodyPr wrap="square">
                <a:spAutoFit/>
              </a:bodyPr>
              <a:lstStyle/>
              <a:p>
                <a:pPr>
                  <a:lnSpc>
                    <a:spcPts val="18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At Vero egos et acoasms the great</a:t>
                </a:r>
              </a:p>
              <a:p>
                <a:pPr>
                  <a:lnSpc>
                    <a:spcPts val="18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Et gusto olio pianissimos is design to decimos aqua &amp; pro corrupt etc.</a:t>
                </a:r>
              </a:p>
            </p:txBody>
          </p:sp>
          <p:sp>
            <p:nvSpPr>
              <p:cNvPr id="90" name="TextBox 89">
                <a:extLst>
                  <a:ext uri="{FF2B5EF4-FFF2-40B4-BE49-F238E27FC236}">
                    <a16:creationId xmlns:a16="http://schemas.microsoft.com/office/drawing/2014/main" id="{740700D0-375B-4181-A25E-D9C05D6BDD33}"/>
                  </a:ext>
                </a:extLst>
              </p:cNvPr>
              <p:cNvSpPr txBox="1"/>
              <p:nvPr/>
            </p:nvSpPr>
            <p:spPr>
              <a:xfrm>
                <a:off x="5802367" y="1371278"/>
                <a:ext cx="712862" cy="707886"/>
              </a:xfrm>
              <a:prstGeom prst="rect">
                <a:avLst/>
              </a:prstGeom>
              <a:noFill/>
            </p:spPr>
            <p:txBody>
              <a:bodyPr wrap="square" rtlCol="0">
                <a:spAutoFit/>
              </a:bodyPr>
              <a:lstStyle/>
              <a:p>
                <a:pPr algn="ctr"/>
                <a:r>
                  <a:rPr lang="en-US" sz="4000" dirty="0">
                    <a:solidFill>
                      <a:schemeClr val="bg1"/>
                    </a:solidFill>
                    <a:latin typeface="Oswald" pitchFamily="2" charset="0"/>
                    <a:ea typeface="Lato" panose="020F0502020204030203" pitchFamily="34" charset="0"/>
                    <a:cs typeface="Lato" panose="020F0502020204030203" pitchFamily="34" charset="0"/>
                  </a:rPr>
                  <a:t>02</a:t>
                </a:r>
              </a:p>
            </p:txBody>
          </p:sp>
        </p:grpSp>
      </p:grpSp>
      <p:sp>
        <p:nvSpPr>
          <p:cNvPr id="3" name="Picture Placeholder 2">
            <a:extLst>
              <a:ext uri="{FF2B5EF4-FFF2-40B4-BE49-F238E27FC236}">
                <a16:creationId xmlns:a16="http://schemas.microsoft.com/office/drawing/2014/main" id="{02EED343-5DEF-489C-AF4B-60D60481B755}"/>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6F255146-104F-48C9-A1B3-02E9593F870C}"/>
              </a:ext>
            </a:extLst>
          </p:cNvPr>
          <p:cNvSpPr>
            <a:spLocks noGrp="1"/>
          </p:cNvSpPr>
          <p:nvPr>
            <p:ph type="pic" sz="quarter" idx="12"/>
          </p:nvPr>
        </p:nvSpPr>
        <p:spPr/>
      </p:sp>
    </p:spTree>
    <p:extLst>
      <p:ext uri="{BB962C8B-B14F-4D97-AF65-F5344CB8AC3E}">
        <p14:creationId xmlns:p14="http://schemas.microsoft.com/office/powerpoint/2010/main" val="128862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A425E0-5A3E-44CB-880A-292D08F8DF32}"/>
              </a:ext>
            </a:extLst>
          </p:cNvPr>
          <p:cNvSpPr/>
          <p:nvPr/>
        </p:nvSpPr>
        <p:spPr>
          <a:xfrm>
            <a:off x="1000125" y="0"/>
            <a:ext cx="2390775" cy="266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B6E7FA9-2359-4439-9385-798AA3172934}"/>
              </a:ext>
            </a:extLst>
          </p:cNvPr>
          <p:cNvSpPr txBox="1"/>
          <p:nvPr/>
        </p:nvSpPr>
        <p:spPr>
          <a:xfrm>
            <a:off x="6808221" y="2352675"/>
            <a:ext cx="3078730" cy="1366977"/>
          </a:xfrm>
          <a:prstGeom prst="rect">
            <a:avLst/>
          </a:prstGeom>
          <a:noFill/>
        </p:spPr>
        <p:txBody>
          <a:bodyPr wrap="square">
            <a:spAutoFit/>
          </a:bodyPr>
          <a:lstStyle/>
          <a:p>
            <a:pPr>
              <a:lnSpc>
                <a:spcPts val="3300"/>
              </a:lnSpc>
            </a:pPr>
            <a:r>
              <a:rPr lang="en-US" sz="3000" i="0" u="none" strike="noStrike" dirty="0">
                <a:effectLst/>
                <a:latin typeface="Bell MT" panose="02020503060305020303" pitchFamily="18" charset="0"/>
                <a:ea typeface="Open Sans" panose="020B0606030504020204" pitchFamily="34" charset="0"/>
                <a:cs typeface="Open Sans" panose="020B0606030504020204" pitchFamily="34" charset="0"/>
              </a:rPr>
              <a:t>Let me show</a:t>
            </a:r>
          </a:p>
          <a:p>
            <a:pPr>
              <a:lnSpc>
                <a:spcPts val="3300"/>
              </a:lnSpc>
            </a:pPr>
            <a:r>
              <a:rPr lang="en-US" sz="3000" dirty="0">
                <a:latin typeface="Bell MT" panose="02020503060305020303" pitchFamily="18" charset="0"/>
                <a:ea typeface="Open Sans" panose="020B0606030504020204" pitchFamily="34" charset="0"/>
                <a:cs typeface="Open Sans" panose="020B0606030504020204" pitchFamily="34" charset="0"/>
              </a:rPr>
              <a:t>You about how</a:t>
            </a:r>
          </a:p>
          <a:p>
            <a:pPr>
              <a:lnSpc>
                <a:spcPts val="3300"/>
              </a:lnSpc>
            </a:pPr>
            <a:r>
              <a:rPr lang="en-US" sz="3000" i="0" u="none" strike="noStrike" dirty="0">
                <a:effectLst/>
                <a:latin typeface="Bell MT" panose="02020503060305020303" pitchFamily="18" charset="0"/>
                <a:ea typeface="Open Sans" panose="020B0606030504020204" pitchFamily="34" charset="0"/>
                <a:cs typeface="Open Sans" panose="020B0606030504020204" pitchFamily="34" charset="0"/>
              </a:rPr>
              <a:t>We work. </a:t>
            </a:r>
            <a:endParaRPr lang="en-US" sz="3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FB5EE7E7-CEC9-40F8-869A-67695BC6814D}"/>
              </a:ext>
            </a:extLst>
          </p:cNvPr>
          <p:cNvSpPr txBox="1"/>
          <p:nvPr/>
        </p:nvSpPr>
        <p:spPr>
          <a:xfrm>
            <a:off x="6808221" y="3923457"/>
            <a:ext cx="3962240" cy="190584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of</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TextBox 2">
            <a:extLst>
              <a:ext uri="{FF2B5EF4-FFF2-40B4-BE49-F238E27FC236}">
                <a16:creationId xmlns:a16="http://schemas.microsoft.com/office/drawing/2014/main" id="{AD1CE5BD-1CE0-4EB3-8F8E-40BBB93D6783}"/>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5" name="Picture Placeholder 4">
            <a:extLst>
              <a:ext uri="{FF2B5EF4-FFF2-40B4-BE49-F238E27FC236}">
                <a16:creationId xmlns:a16="http://schemas.microsoft.com/office/drawing/2014/main" id="{6526B43A-F9A9-41E7-8A89-2DF6CB78F9E5}"/>
              </a:ext>
            </a:extLst>
          </p:cNvPr>
          <p:cNvSpPr>
            <a:spLocks noGrp="1"/>
          </p:cNvSpPr>
          <p:nvPr>
            <p:ph type="pic" sz="quarter" idx="10"/>
          </p:nvPr>
        </p:nvSpPr>
        <p:spPr/>
      </p:sp>
    </p:spTree>
    <p:extLst>
      <p:ext uri="{BB962C8B-B14F-4D97-AF65-F5344CB8AC3E}">
        <p14:creationId xmlns:p14="http://schemas.microsoft.com/office/powerpoint/2010/main" val="49502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9D80B33-417D-441E-AB63-CD238922BE86}"/>
              </a:ext>
            </a:extLst>
          </p:cNvPr>
          <p:cNvSpPr/>
          <p:nvPr/>
        </p:nvSpPr>
        <p:spPr>
          <a:xfrm>
            <a:off x="731662" y="2198747"/>
            <a:ext cx="2817768" cy="2817768"/>
          </a:xfrm>
          <a:prstGeom prst="ellipse">
            <a:avLst/>
          </a:prstGeom>
          <a:solidFill>
            <a:schemeClr val="accent1">
              <a:alpha val="83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52C49D0-3DE5-4F38-81C6-A36AD826BB33}"/>
              </a:ext>
            </a:extLst>
          </p:cNvPr>
          <p:cNvGrpSpPr/>
          <p:nvPr/>
        </p:nvGrpSpPr>
        <p:grpSpPr>
          <a:xfrm>
            <a:off x="1562204" y="2998835"/>
            <a:ext cx="1103765" cy="1109548"/>
            <a:chOff x="3908426" y="1296988"/>
            <a:chExt cx="303213" cy="304800"/>
          </a:xfrm>
          <a:solidFill>
            <a:schemeClr val="bg1"/>
          </a:solidFill>
        </p:grpSpPr>
        <p:sp>
          <p:nvSpPr>
            <p:cNvPr id="15" name="Freeform 126">
              <a:extLst>
                <a:ext uri="{FF2B5EF4-FFF2-40B4-BE49-F238E27FC236}">
                  <a16:creationId xmlns:a16="http://schemas.microsoft.com/office/drawing/2014/main" id="{127BEC2E-7068-4AE2-B5A1-6A4B94585EF4}"/>
                </a:ext>
              </a:extLst>
            </p:cNvPr>
            <p:cNvSpPr>
              <a:spLocks noEditPoints="1"/>
            </p:cNvSpPr>
            <p:nvPr/>
          </p:nvSpPr>
          <p:spPr bwMode="auto">
            <a:xfrm>
              <a:off x="3990976" y="1336676"/>
              <a:ext cx="14288" cy="9525"/>
            </a:xfrm>
            <a:custGeom>
              <a:avLst/>
              <a:gdLst>
                <a:gd name="T0" fmla="*/ 1 w 4"/>
                <a:gd name="T1" fmla="*/ 3 h 3"/>
                <a:gd name="T2" fmla="*/ 0 w 4"/>
                <a:gd name="T3" fmla="*/ 2 h 3"/>
                <a:gd name="T4" fmla="*/ 1 w 4"/>
                <a:gd name="T5" fmla="*/ 0 h 3"/>
                <a:gd name="T6" fmla="*/ 2 w 4"/>
                <a:gd name="T7" fmla="*/ 0 h 3"/>
                <a:gd name="T8" fmla="*/ 4 w 4"/>
                <a:gd name="T9" fmla="*/ 1 h 3"/>
                <a:gd name="T10" fmla="*/ 3 w 4"/>
                <a:gd name="T11" fmla="*/ 2 h 3"/>
                <a:gd name="T12" fmla="*/ 2 w 4"/>
                <a:gd name="T13" fmla="*/ 3 h 3"/>
                <a:gd name="T14" fmla="*/ 1 w 4"/>
                <a:gd name="T15" fmla="*/ 3 h 3"/>
                <a:gd name="T16" fmla="*/ 1 w 4"/>
                <a:gd name="T17" fmla="*/ 3 h 3"/>
                <a:gd name="T18" fmla="*/ 1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3"/>
                  </a:moveTo>
                  <a:cubicBezTo>
                    <a:pt x="1" y="3"/>
                    <a:pt x="0" y="2"/>
                    <a:pt x="0" y="2"/>
                  </a:cubicBezTo>
                  <a:cubicBezTo>
                    <a:pt x="0" y="1"/>
                    <a:pt x="0" y="0"/>
                    <a:pt x="1" y="0"/>
                  </a:cubicBezTo>
                  <a:cubicBezTo>
                    <a:pt x="1" y="0"/>
                    <a:pt x="2" y="0"/>
                    <a:pt x="2" y="0"/>
                  </a:cubicBezTo>
                  <a:cubicBezTo>
                    <a:pt x="3" y="0"/>
                    <a:pt x="4" y="0"/>
                    <a:pt x="4" y="1"/>
                  </a:cubicBezTo>
                  <a:cubicBezTo>
                    <a:pt x="4" y="2"/>
                    <a:pt x="4" y="2"/>
                    <a:pt x="3" y="2"/>
                  </a:cubicBezTo>
                  <a:cubicBezTo>
                    <a:pt x="2" y="2"/>
                    <a:pt x="2" y="3"/>
                    <a:pt x="2" y="3"/>
                  </a:cubicBezTo>
                  <a:cubicBezTo>
                    <a:pt x="1" y="3"/>
                    <a:pt x="1"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7">
              <a:extLst>
                <a:ext uri="{FF2B5EF4-FFF2-40B4-BE49-F238E27FC236}">
                  <a16:creationId xmlns:a16="http://schemas.microsoft.com/office/drawing/2014/main" id="{AFEF2DE1-EC3E-41DA-A8B9-C4AC319C938F}"/>
                </a:ext>
              </a:extLst>
            </p:cNvPr>
            <p:cNvSpPr>
              <a:spLocks noEditPoints="1"/>
            </p:cNvSpPr>
            <p:nvPr/>
          </p:nvSpPr>
          <p:spPr bwMode="auto">
            <a:xfrm>
              <a:off x="3944938" y="1343026"/>
              <a:ext cx="42863" cy="65088"/>
            </a:xfrm>
            <a:custGeom>
              <a:avLst/>
              <a:gdLst>
                <a:gd name="T0" fmla="*/ 1 w 12"/>
                <a:gd name="T1" fmla="*/ 18 h 18"/>
                <a:gd name="T2" fmla="*/ 0 w 12"/>
                <a:gd name="T3" fmla="*/ 17 h 18"/>
                <a:gd name="T4" fmla="*/ 9 w 12"/>
                <a:gd name="T5" fmla="*/ 0 h 18"/>
                <a:gd name="T6" fmla="*/ 11 w 12"/>
                <a:gd name="T7" fmla="*/ 1 h 18"/>
                <a:gd name="T8" fmla="*/ 11 w 12"/>
                <a:gd name="T9" fmla="*/ 3 h 18"/>
                <a:gd name="T10" fmla="*/ 3 w 12"/>
                <a:gd name="T11" fmla="*/ 17 h 18"/>
                <a:gd name="T12" fmla="*/ 1 w 12"/>
                <a:gd name="T13" fmla="*/ 18 h 18"/>
                <a:gd name="T14" fmla="*/ 1 w 12"/>
                <a:gd name="T15" fmla="*/ 18 h 18"/>
                <a:gd name="T16" fmla="*/ 1 w 12"/>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1" y="18"/>
                  </a:moveTo>
                  <a:cubicBezTo>
                    <a:pt x="1" y="18"/>
                    <a:pt x="0" y="18"/>
                    <a:pt x="0" y="17"/>
                  </a:cubicBezTo>
                  <a:cubicBezTo>
                    <a:pt x="0" y="10"/>
                    <a:pt x="4" y="4"/>
                    <a:pt x="9" y="0"/>
                  </a:cubicBezTo>
                  <a:cubicBezTo>
                    <a:pt x="10" y="0"/>
                    <a:pt x="11" y="0"/>
                    <a:pt x="11" y="1"/>
                  </a:cubicBezTo>
                  <a:cubicBezTo>
                    <a:pt x="12" y="1"/>
                    <a:pt x="11" y="2"/>
                    <a:pt x="11" y="3"/>
                  </a:cubicBezTo>
                  <a:cubicBezTo>
                    <a:pt x="6" y="6"/>
                    <a:pt x="3" y="11"/>
                    <a:pt x="3" y="17"/>
                  </a:cubicBezTo>
                  <a:cubicBezTo>
                    <a:pt x="3" y="18"/>
                    <a:pt x="2" y="18"/>
                    <a:pt x="1" y="18"/>
                  </a:cubicBezTo>
                  <a:close/>
                  <a:moveTo>
                    <a:pt x="1" y="18"/>
                  </a:moveTo>
                  <a:cubicBezTo>
                    <a:pt x="1" y="18"/>
                    <a:pt x="1" y="18"/>
                    <a:pt x="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8">
              <a:extLst>
                <a:ext uri="{FF2B5EF4-FFF2-40B4-BE49-F238E27FC236}">
                  <a16:creationId xmlns:a16="http://schemas.microsoft.com/office/drawing/2014/main" id="{8C5CEE9C-2F11-405F-8A18-C4B805DADE53}"/>
                </a:ext>
              </a:extLst>
            </p:cNvPr>
            <p:cNvSpPr>
              <a:spLocks noEditPoints="1"/>
            </p:cNvSpPr>
            <p:nvPr/>
          </p:nvSpPr>
          <p:spPr bwMode="auto">
            <a:xfrm>
              <a:off x="3908426" y="1296988"/>
              <a:ext cx="303213" cy="304800"/>
            </a:xfrm>
            <a:custGeom>
              <a:avLst/>
              <a:gdLst>
                <a:gd name="T0" fmla="*/ 71 w 84"/>
                <a:gd name="T1" fmla="*/ 85 h 85"/>
                <a:gd name="T2" fmla="*/ 69 w 84"/>
                <a:gd name="T3" fmla="*/ 83 h 85"/>
                <a:gd name="T4" fmla="*/ 67 w 84"/>
                <a:gd name="T5" fmla="*/ 78 h 85"/>
                <a:gd name="T6" fmla="*/ 64 w 84"/>
                <a:gd name="T7" fmla="*/ 78 h 85"/>
                <a:gd name="T8" fmla="*/ 62 w 84"/>
                <a:gd name="T9" fmla="*/ 77 h 85"/>
                <a:gd name="T10" fmla="*/ 57 w 84"/>
                <a:gd name="T11" fmla="*/ 72 h 85"/>
                <a:gd name="T12" fmla="*/ 56 w 84"/>
                <a:gd name="T13" fmla="*/ 69 h 85"/>
                <a:gd name="T14" fmla="*/ 57 w 84"/>
                <a:gd name="T15" fmla="*/ 68 h 85"/>
                <a:gd name="T16" fmla="*/ 57 w 84"/>
                <a:gd name="T17" fmla="*/ 67 h 85"/>
                <a:gd name="T18" fmla="*/ 56 w 84"/>
                <a:gd name="T19" fmla="*/ 68 h 85"/>
                <a:gd name="T20" fmla="*/ 52 w 84"/>
                <a:gd name="T21" fmla="*/ 68 h 85"/>
                <a:gd name="T22" fmla="*/ 42 w 84"/>
                <a:gd name="T23" fmla="*/ 57 h 85"/>
                <a:gd name="T24" fmla="*/ 30 w 84"/>
                <a:gd name="T25" fmla="*/ 60 h 85"/>
                <a:gd name="T26" fmla="*/ 0 w 84"/>
                <a:gd name="T27" fmla="*/ 30 h 85"/>
                <a:gd name="T28" fmla="*/ 30 w 84"/>
                <a:gd name="T29" fmla="*/ 0 h 85"/>
                <a:gd name="T30" fmla="*/ 60 w 84"/>
                <a:gd name="T31" fmla="*/ 30 h 85"/>
                <a:gd name="T32" fmla="*/ 57 w 84"/>
                <a:gd name="T33" fmla="*/ 42 h 85"/>
                <a:gd name="T34" fmla="*/ 82 w 84"/>
                <a:gd name="T35" fmla="*/ 67 h 85"/>
                <a:gd name="T36" fmla="*/ 83 w 84"/>
                <a:gd name="T37" fmla="*/ 68 h 85"/>
                <a:gd name="T38" fmla="*/ 84 w 84"/>
                <a:gd name="T39" fmla="*/ 79 h 85"/>
                <a:gd name="T40" fmla="*/ 82 w 84"/>
                <a:gd name="T41" fmla="*/ 82 h 85"/>
                <a:gd name="T42" fmla="*/ 72 w 84"/>
                <a:gd name="T43" fmla="*/ 85 h 85"/>
                <a:gd name="T44" fmla="*/ 71 w 84"/>
                <a:gd name="T45" fmla="*/ 85 h 85"/>
                <a:gd name="T46" fmla="*/ 65 w 84"/>
                <a:gd name="T47" fmla="*/ 73 h 85"/>
                <a:gd name="T48" fmla="*/ 69 w 84"/>
                <a:gd name="T49" fmla="*/ 73 h 85"/>
                <a:gd name="T50" fmla="*/ 71 w 84"/>
                <a:gd name="T51" fmla="*/ 75 h 85"/>
                <a:gd name="T52" fmla="*/ 73 w 84"/>
                <a:gd name="T53" fmla="*/ 79 h 85"/>
                <a:gd name="T54" fmla="*/ 79 w 84"/>
                <a:gd name="T55" fmla="*/ 78 h 85"/>
                <a:gd name="T56" fmla="*/ 78 w 84"/>
                <a:gd name="T57" fmla="*/ 70 h 85"/>
                <a:gd name="T58" fmla="*/ 52 w 84"/>
                <a:gd name="T59" fmla="*/ 44 h 85"/>
                <a:gd name="T60" fmla="*/ 52 w 84"/>
                <a:gd name="T61" fmla="*/ 41 h 85"/>
                <a:gd name="T62" fmla="*/ 54 w 84"/>
                <a:gd name="T63" fmla="*/ 30 h 85"/>
                <a:gd name="T64" fmla="*/ 30 w 84"/>
                <a:gd name="T65" fmla="*/ 5 h 85"/>
                <a:gd name="T66" fmla="*/ 5 w 84"/>
                <a:gd name="T67" fmla="*/ 30 h 85"/>
                <a:gd name="T68" fmla="*/ 30 w 84"/>
                <a:gd name="T69" fmla="*/ 55 h 85"/>
                <a:gd name="T70" fmla="*/ 41 w 84"/>
                <a:gd name="T71" fmla="*/ 52 h 85"/>
                <a:gd name="T72" fmla="*/ 44 w 84"/>
                <a:gd name="T73" fmla="*/ 52 h 85"/>
                <a:gd name="T74" fmla="*/ 55 w 84"/>
                <a:gd name="T75" fmla="*/ 62 h 85"/>
                <a:gd name="T76" fmla="*/ 55 w 84"/>
                <a:gd name="T77" fmla="*/ 62 h 85"/>
                <a:gd name="T78" fmla="*/ 59 w 84"/>
                <a:gd name="T79" fmla="*/ 62 h 85"/>
                <a:gd name="T80" fmla="*/ 62 w 84"/>
                <a:gd name="T81" fmla="*/ 65 h 85"/>
                <a:gd name="T82" fmla="*/ 63 w 84"/>
                <a:gd name="T83" fmla="*/ 68 h 85"/>
                <a:gd name="T84" fmla="*/ 62 w 84"/>
                <a:gd name="T85" fmla="*/ 70 h 85"/>
                <a:gd name="T86" fmla="*/ 65 w 84"/>
                <a:gd name="T87" fmla="*/ 73 h 85"/>
                <a:gd name="T88" fmla="*/ 65 w 84"/>
                <a:gd name="T89" fmla="*/ 73 h 85"/>
                <a:gd name="T90" fmla="*/ 65 w 84"/>
                <a:gd name="T91"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85">
                  <a:moveTo>
                    <a:pt x="71" y="85"/>
                  </a:moveTo>
                  <a:cubicBezTo>
                    <a:pt x="70" y="85"/>
                    <a:pt x="69" y="84"/>
                    <a:pt x="69" y="83"/>
                  </a:cubicBezTo>
                  <a:cubicBezTo>
                    <a:pt x="67" y="78"/>
                    <a:pt x="67" y="78"/>
                    <a:pt x="67" y="78"/>
                  </a:cubicBezTo>
                  <a:cubicBezTo>
                    <a:pt x="64" y="78"/>
                    <a:pt x="64" y="78"/>
                    <a:pt x="64" y="78"/>
                  </a:cubicBezTo>
                  <a:cubicBezTo>
                    <a:pt x="63" y="78"/>
                    <a:pt x="62" y="78"/>
                    <a:pt x="62" y="77"/>
                  </a:cubicBezTo>
                  <a:cubicBezTo>
                    <a:pt x="57" y="72"/>
                    <a:pt x="57" y="72"/>
                    <a:pt x="57" y="72"/>
                  </a:cubicBezTo>
                  <a:cubicBezTo>
                    <a:pt x="56" y="72"/>
                    <a:pt x="56" y="70"/>
                    <a:pt x="56" y="69"/>
                  </a:cubicBezTo>
                  <a:cubicBezTo>
                    <a:pt x="57" y="68"/>
                    <a:pt x="57" y="68"/>
                    <a:pt x="57" y="68"/>
                  </a:cubicBezTo>
                  <a:cubicBezTo>
                    <a:pt x="57" y="67"/>
                    <a:pt x="57" y="67"/>
                    <a:pt x="57" y="67"/>
                  </a:cubicBezTo>
                  <a:cubicBezTo>
                    <a:pt x="56" y="68"/>
                    <a:pt x="56" y="68"/>
                    <a:pt x="56" y="68"/>
                  </a:cubicBezTo>
                  <a:cubicBezTo>
                    <a:pt x="55" y="69"/>
                    <a:pt x="53" y="69"/>
                    <a:pt x="52" y="68"/>
                  </a:cubicBezTo>
                  <a:cubicBezTo>
                    <a:pt x="42" y="57"/>
                    <a:pt x="42" y="57"/>
                    <a:pt x="42" y="57"/>
                  </a:cubicBezTo>
                  <a:cubicBezTo>
                    <a:pt x="38" y="59"/>
                    <a:pt x="34" y="60"/>
                    <a:pt x="30" y="60"/>
                  </a:cubicBezTo>
                  <a:cubicBezTo>
                    <a:pt x="13" y="60"/>
                    <a:pt x="0" y="46"/>
                    <a:pt x="0" y="30"/>
                  </a:cubicBezTo>
                  <a:cubicBezTo>
                    <a:pt x="0" y="14"/>
                    <a:pt x="13" y="0"/>
                    <a:pt x="30" y="0"/>
                  </a:cubicBezTo>
                  <a:cubicBezTo>
                    <a:pt x="46" y="0"/>
                    <a:pt x="60" y="14"/>
                    <a:pt x="60" y="30"/>
                  </a:cubicBezTo>
                  <a:cubicBezTo>
                    <a:pt x="60" y="34"/>
                    <a:pt x="59" y="38"/>
                    <a:pt x="57" y="42"/>
                  </a:cubicBezTo>
                  <a:cubicBezTo>
                    <a:pt x="82" y="67"/>
                    <a:pt x="82" y="67"/>
                    <a:pt x="82" y="67"/>
                  </a:cubicBezTo>
                  <a:cubicBezTo>
                    <a:pt x="83" y="67"/>
                    <a:pt x="83" y="68"/>
                    <a:pt x="83" y="68"/>
                  </a:cubicBezTo>
                  <a:cubicBezTo>
                    <a:pt x="84" y="79"/>
                    <a:pt x="84" y="79"/>
                    <a:pt x="84" y="79"/>
                  </a:cubicBezTo>
                  <a:cubicBezTo>
                    <a:pt x="84" y="81"/>
                    <a:pt x="84" y="82"/>
                    <a:pt x="82" y="82"/>
                  </a:cubicBezTo>
                  <a:cubicBezTo>
                    <a:pt x="72" y="85"/>
                    <a:pt x="72" y="85"/>
                    <a:pt x="72" y="85"/>
                  </a:cubicBezTo>
                  <a:cubicBezTo>
                    <a:pt x="72" y="85"/>
                    <a:pt x="71" y="85"/>
                    <a:pt x="71" y="85"/>
                  </a:cubicBezTo>
                  <a:close/>
                  <a:moveTo>
                    <a:pt x="65" y="73"/>
                  </a:moveTo>
                  <a:cubicBezTo>
                    <a:pt x="69" y="73"/>
                    <a:pt x="69" y="73"/>
                    <a:pt x="69" y="73"/>
                  </a:cubicBezTo>
                  <a:cubicBezTo>
                    <a:pt x="70" y="73"/>
                    <a:pt x="71" y="74"/>
                    <a:pt x="71" y="75"/>
                  </a:cubicBezTo>
                  <a:cubicBezTo>
                    <a:pt x="73" y="79"/>
                    <a:pt x="73" y="79"/>
                    <a:pt x="73" y="79"/>
                  </a:cubicBezTo>
                  <a:cubicBezTo>
                    <a:pt x="79" y="78"/>
                    <a:pt x="79" y="78"/>
                    <a:pt x="79" y="78"/>
                  </a:cubicBezTo>
                  <a:cubicBezTo>
                    <a:pt x="78" y="70"/>
                    <a:pt x="78" y="70"/>
                    <a:pt x="78" y="70"/>
                  </a:cubicBezTo>
                  <a:cubicBezTo>
                    <a:pt x="52" y="44"/>
                    <a:pt x="52" y="44"/>
                    <a:pt x="52" y="44"/>
                  </a:cubicBezTo>
                  <a:cubicBezTo>
                    <a:pt x="51" y="43"/>
                    <a:pt x="51" y="42"/>
                    <a:pt x="52" y="41"/>
                  </a:cubicBezTo>
                  <a:cubicBezTo>
                    <a:pt x="53" y="37"/>
                    <a:pt x="54" y="34"/>
                    <a:pt x="54" y="30"/>
                  </a:cubicBezTo>
                  <a:cubicBezTo>
                    <a:pt x="54" y="16"/>
                    <a:pt x="43" y="5"/>
                    <a:pt x="30" y="5"/>
                  </a:cubicBezTo>
                  <a:cubicBezTo>
                    <a:pt x="16" y="5"/>
                    <a:pt x="5" y="16"/>
                    <a:pt x="5" y="30"/>
                  </a:cubicBezTo>
                  <a:cubicBezTo>
                    <a:pt x="5" y="44"/>
                    <a:pt x="16" y="55"/>
                    <a:pt x="30" y="55"/>
                  </a:cubicBezTo>
                  <a:cubicBezTo>
                    <a:pt x="34" y="55"/>
                    <a:pt x="38" y="54"/>
                    <a:pt x="41" y="52"/>
                  </a:cubicBezTo>
                  <a:cubicBezTo>
                    <a:pt x="42" y="51"/>
                    <a:pt x="43" y="51"/>
                    <a:pt x="44" y="52"/>
                  </a:cubicBezTo>
                  <a:cubicBezTo>
                    <a:pt x="55" y="62"/>
                    <a:pt x="55" y="62"/>
                    <a:pt x="55" y="62"/>
                  </a:cubicBezTo>
                  <a:cubicBezTo>
                    <a:pt x="55" y="62"/>
                    <a:pt x="55" y="62"/>
                    <a:pt x="55" y="62"/>
                  </a:cubicBezTo>
                  <a:cubicBezTo>
                    <a:pt x="56" y="61"/>
                    <a:pt x="58" y="61"/>
                    <a:pt x="59" y="62"/>
                  </a:cubicBezTo>
                  <a:cubicBezTo>
                    <a:pt x="62" y="65"/>
                    <a:pt x="62" y="65"/>
                    <a:pt x="62" y="65"/>
                  </a:cubicBezTo>
                  <a:cubicBezTo>
                    <a:pt x="63" y="66"/>
                    <a:pt x="63" y="67"/>
                    <a:pt x="63" y="68"/>
                  </a:cubicBezTo>
                  <a:cubicBezTo>
                    <a:pt x="62" y="70"/>
                    <a:pt x="62" y="70"/>
                    <a:pt x="62" y="70"/>
                  </a:cubicBezTo>
                  <a:lnTo>
                    <a:pt x="65" y="73"/>
                  </a:lnTo>
                  <a:close/>
                  <a:moveTo>
                    <a:pt x="65" y="73"/>
                  </a:moveTo>
                  <a:cubicBezTo>
                    <a:pt x="65" y="73"/>
                    <a:pt x="65" y="73"/>
                    <a:pt x="6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17">
            <a:extLst>
              <a:ext uri="{FF2B5EF4-FFF2-40B4-BE49-F238E27FC236}">
                <a16:creationId xmlns:a16="http://schemas.microsoft.com/office/drawing/2014/main" id="{9E7C990F-D125-4F9B-9695-31C8B4178939}"/>
              </a:ext>
            </a:extLst>
          </p:cNvPr>
          <p:cNvSpPr/>
          <p:nvPr/>
        </p:nvSpPr>
        <p:spPr>
          <a:xfrm>
            <a:off x="3363832" y="2198747"/>
            <a:ext cx="2817768" cy="2817768"/>
          </a:xfrm>
          <a:prstGeom prst="ellipse">
            <a:avLst/>
          </a:prstGeom>
          <a:solidFill>
            <a:schemeClr val="accent2">
              <a:alpha val="83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29">
            <a:extLst>
              <a:ext uri="{FF2B5EF4-FFF2-40B4-BE49-F238E27FC236}">
                <a16:creationId xmlns:a16="http://schemas.microsoft.com/office/drawing/2014/main" id="{CF0DF1CE-CB59-4038-839F-56C7AC818A29}"/>
              </a:ext>
            </a:extLst>
          </p:cNvPr>
          <p:cNvSpPr>
            <a:spLocks noEditPoints="1"/>
          </p:cNvSpPr>
          <p:nvPr/>
        </p:nvSpPr>
        <p:spPr bwMode="auto">
          <a:xfrm>
            <a:off x="4324559" y="2956068"/>
            <a:ext cx="896307" cy="1195074"/>
          </a:xfrm>
          <a:custGeom>
            <a:avLst/>
            <a:gdLst>
              <a:gd name="T0" fmla="*/ 31 w 62"/>
              <a:gd name="T1" fmla="*/ 64 h 83"/>
              <a:gd name="T2" fmla="*/ 38 w 62"/>
              <a:gd name="T3" fmla="*/ 57 h 83"/>
              <a:gd name="T4" fmla="*/ 31 w 62"/>
              <a:gd name="T5" fmla="*/ 50 h 83"/>
              <a:gd name="T6" fmla="*/ 24 w 62"/>
              <a:gd name="T7" fmla="*/ 57 h 83"/>
              <a:gd name="T8" fmla="*/ 31 w 62"/>
              <a:gd name="T9" fmla="*/ 64 h 83"/>
              <a:gd name="T10" fmla="*/ 59 w 62"/>
              <a:gd name="T11" fmla="*/ 31 h 83"/>
              <a:gd name="T12" fmla="*/ 20 w 62"/>
              <a:gd name="T13" fmla="*/ 31 h 83"/>
              <a:gd name="T14" fmla="*/ 20 w 62"/>
              <a:gd name="T15" fmla="*/ 31 h 83"/>
              <a:gd name="T16" fmla="*/ 20 w 62"/>
              <a:gd name="T17" fmla="*/ 31 h 83"/>
              <a:gd name="T18" fmla="*/ 20 w 62"/>
              <a:gd name="T19" fmla="*/ 17 h 83"/>
              <a:gd name="T20" fmla="*/ 31 w 62"/>
              <a:gd name="T21" fmla="*/ 5 h 83"/>
              <a:gd name="T22" fmla="*/ 43 w 62"/>
              <a:gd name="T23" fmla="*/ 17 h 83"/>
              <a:gd name="T24" fmla="*/ 46 w 62"/>
              <a:gd name="T25" fmla="*/ 20 h 83"/>
              <a:gd name="T26" fmla="*/ 48 w 62"/>
              <a:gd name="T27" fmla="*/ 19 h 83"/>
              <a:gd name="T28" fmla="*/ 49 w 62"/>
              <a:gd name="T29" fmla="*/ 18 h 83"/>
              <a:gd name="T30" fmla="*/ 31 w 62"/>
              <a:gd name="T31" fmla="*/ 0 h 83"/>
              <a:gd name="T32" fmla="*/ 14 w 62"/>
              <a:gd name="T33" fmla="*/ 18 h 83"/>
              <a:gd name="T34" fmla="*/ 14 w 62"/>
              <a:gd name="T35" fmla="*/ 31 h 83"/>
              <a:gd name="T36" fmla="*/ 3 w 62"/>
              <a:gd name="T37" fmla="*/ 31 h 83"/>
              <a:gd name="T38" fmla="*/ 0 w 62"/>
              <a:gd name="T39" fmla="*/ 34 h 83"/>
              <a:gd name="T40" fmla="*/ 0 w 62"/>
              <a:gd name="T41" fmla="*/ 80 h 83"/>
              <a:gd name="T42" fmla="*/ 3 w 62"/>
              <a:gd name="T43" fmla="*/ 83 h 83"/>
              <a:gd name="T44" fmla="*/ 59 w 62"/>
              <a:gd name="T45" fmla="*/ 83 h 83"/>
              <a:gd name="T46" fmla="*/ 62 w 62"/>
              <a:gd name="T47" fmla="*/ 80 h 83"/>
              <a:gd name="T48" fmla="*/ 62 w 62"/>
              <a:gd name="T49" fmla="*/ 34 h 83"/>
              <a:gd name="T50" fmla="*/ 59 w 62"/>
              <a:gd name="T51" fmla="*/ 31 h 83"/>
              <a:gd name="T52" fmla="*/ 56 w 62"/>
              <a:gd name="T53" fmla="*/ 77 h 83"/>
              <a:gd name="T54" fmla="*/ 6 w 62"/>
              <a:gd name="T55" fmla="*/ 77 h 83"/>
              <a:gd name="T56" fmla="*/ 6 w 62"/>
              <a:gd name="T57" fmla="*/ 37 h 83"/>
              <a:gd name="T58" fmla="*/ 56 w 62"/>
              <a:gd name="T59" fmla="*/ 37 h 83"/>
              <a:gd name="T60" fmla="*/ 56 w 62"/>
              <a:gd name="T61" fmla="*/ 7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83">
                <a:moveTo>
                  <a:pt x="31" y="64"/>
                </a:moveTo>
                <a:cubicBezTo>
                  <a:pt x="35" y="64"/>
                  <a:pt x="38" y="61"/>
                  <a:pt x="38" y="57"/>
                </a:cubicBezTo>
                <a:cubicBezTo>
                  <a:pt x="38" y="54"/>
                  <a:pt x="35" y="50"/>
                  <a:pt x="31" y="50"/>
                </a:cubicBezTo>
                <a:cubicBezTo>
                  <a:pt x="27" y="50"/>
                  <a:pt x="24" y="54"/>
                  <a:pt x="24" y="57"/>
                </a:cubicBezTo>
                <a:cubicBezTo>
                  <a:pt x="24" y="61"/>
                  <a:pt x="27" y="64"/>
                  <a:pt x="31" y="64"/>
                </a:cubicBezTo>
                <a:close/>
                <a:moveTo>
                  <a:pt x="59" y="31"/>
                </a:moveTo>
                <a:cubicBezTo>
                  <a:pt x="20" y="31"/>
                  <a:pt x="20" y="31"/>
                  <a:pt x="20" y="31"/>
                </a:cubicBezTo>
                <a:cubicBezTo>
                  <a:pt x="20" y="31"/>
                  <a:pt x="20" y="31"/>
                  <a:pt x="20" y="31"/>
                </a:cubicBezTo>
                <a:cubicBezTo>
                  <a:pt x="20" y="31"/>
                  <a:pt x="20" y="31"/>
                  <a:pt x="20" y="31"/>
                </a:cubicBezTo>
                <a:cubicBezTo>
                  <a:pt x="20" y="17"/>
                  <a:pt x="20" y="17"/>
                  <a:pt x="20" y="17"/>
                </a:cubicBezTo>
                <a:cubicBezTo>
                  <a:pt x="20" y="11"/>
                  <a:pt x="25" y="5"/>
                  <a:pt x="31" y="5"/>
                </a:cubicBezTo>
                <a:cubicBezTo>
                  <a:pt x="38" y="5"/>
                  <a:pt x="43" y="11"/>
                  <a:pt x="43" y="17"/>
                </a:cubicBezTo>
                <a:cubicBezTo>
                  <a:pt x="43" y="19"/>
                  <a:pt x="44" y="20"/>
                  <a:pt x="46" y="20"/>
                </a:cubicBezTo>
                <a:cubicBezTo>
                  <a:pt x="47" y="20"/>
                  <a:pt x="48" y="20"/>
                  <a:pt x="48" y="19"/>
                </a:cubicBezTo>
                <a:cubicBezTo>
                  <a:pt x="49" y="19"/>
                  <a:pt x="49" y="18"/>
                  <a:pt x="49" y="18"/>
                </a:cubicBezTo>
                <a:cubicBezTo>
                  <a:pt x="49" y="8"/>
                  <a:pt x="41" y="0"/>
                  <a:pt x="31" y="0"/>
                </a:cubicBezTo>
                <a:cubicBezTo>
                  <a:pt x="22" y="0"/>
                  <a:pt x="14" y="8"/>
                  <a:pt x="14" y="18"/>
                </a:cubicBezTo>
                <a:cubicBezTo>
                  <a:pt x="14" y="31"/>
                  <a:pt x="14" y="31"/>
                  <a:pt x="14" y="31"/>
                </a:cubicBezTo>
                <a:cubicBezTo>
                  <a:pt x="3" y="31"/>
                  <a:pt x="3" y="31"/>
                  <a:pt x="3" y="31"/>
                </a:cubicBezTo>
                <a:cubicBezTo>
                  <a:pt x="1" y="31"/>
                  <a:pt x="0" y="32"/>
                  <a:pt x="0" y="34"/>
                </a:cubicBezTo>
                <a:cubicBezTo>
                  <a:pt x="0" y="80"/>
                  <a:pt x="0" y="80"/>
                  <a:pt x="0" y="80"/>
                </a:cubicBezTo>
                <a:cubicBezTo>
                  <a:pt x="0" y="81"/>
                  <a:pt x="1" y="83"/>
                  <a:pt x="3" y="83"/>
                </a:cubicBezTo>
                <a:cubicBezTo>
                  <a:pt x="59" y="83"/>
                  <a:pt x="59" y="83"/>
                  <a:pt x="59" y="83"/>
                </a:cubicBezTo>
                <a:cubicBezTo>
                  <a:pt x="61" y="83"/>
                  <a:pt x="62" y="81"/>
                  <a:pt x="62" y="80"/>
                </a:cubicBezTo>
                <a:cubicBezTo>
                  <a:pt x="62" y="34"/>
                  <a:pt x="62" y="34"/>
                  <a:pt x="62" y="34"/>
                </a:cubicBezTo>
                <a:cubicBezTo>
                  <a:pt x="62" y="32"/>
                  <a:pt x="61" y="31"/>
                  <a:pt x="59" y="31"/>
                </a:cubicBezTo>
                <a:close/>
                <a:moveTo>
                  <a:pt x="56" y="77"/>
                </a:moveTo>
                <a:cubicBezTo>
                  <a:pt x="6" y="77"/>
                  <a:pt x="6" y="77"/>
                  <a:pt x="6" y="77"/>
                </a:cubicBezTo>
                <a:cubicBezTo>
                  <a:pt x="6" y="37"/>
                  <a:pt x="6" y="37"/>
                  <a:pt x="6" y="37"/>
                </a:cubicBezTo>
                <a:cubicBezTo>
                  <a:pt x="56" y="37"/>
                  <a:pt x="56" y="37"/>
                  <a:pt x="56" y="37"/>
                </a:cubicBezTo>
                <a:lnTo>
                  <a:pt x="56"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9">
            <a:extLst>
              <a:ext uri="{FF2B5EF4-FFF2-40B4-BE49-F238E27FC236}">
                <a16:creationId xmlns:a16="http://schemas.microsoft.com/office/drawing/2014/main" id="{EC071B41-3043-4CF5-B61C-FFD37CF1D0FF}"/>
              </a:ext>
            </a:extLst>
          </p:cNvPr>
          <p:cNvSpPr/>
          <p:nvPr/>
        </p:nvSpPr>
        <p:spPr>
          <a:xfrm>
            <a:off x="5996002" y="2198747"/>
            <a:ext cx="2817768" cy="2817768"/>
          </a:xfrm>
          <a:prstGeom prst="ellipse">
            <a:avLst/>
          </a:prstGeom>
          <a:solidFill>
            <a:schemeClr val="accent3">
              <a:alpha val="83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AE96D63-47CA-4891-8192-52CC5EA0F8C6}"/>
              </a:ext>
            </a:extLst>
          </p:cNvPr>
          <p:cNvGrpSpPr/>
          <p:nvPr/>
        </p:nvGrpSpPr>
        <p:grpSpPr>
          <a:xfrm>
            <a:off x="6838553" y="3010392"/>
            <a:ext cx="1132661" cy="1086431"/>
            <a:chOff x="5938838" y="1300163"/>
            <a:chExt cx="311150" cy="298450"/>
          </a:xfrm>
          <a:solidFill>
            <a:schemeClr val="bg1"/>
          </a:solidFill>
        </p:grpSpPr>
        <p:sp>
          <p:nvSpPr>
            <p:cNvPr id="22" name="Freeform 130">
              <a:extLst>
                <a:ext uri="{FF2B5EF4-FFF2-40B4-BE49-F238E27FC236}">
                  <a16:creationId xmlns:a16="http://schemas.microsoft.com/office/drawing/2014/main" id="{471DD306-37F3-49F1-A626-28214EB9B079}"/>
                </a:ext>
              </a:extLst>
            </p:cNvPr>
            <p:cNvSpPr>
              <a:spLocks noEditPoints="1"/>
            </p:cNvSpPr>
            <p:nvPr/>
          </p:nvSpPr>
          <p:spPr bwMode="auto">
            <a:xfrm>
              <a:off x="5938838" y="1300163"/>
              <a:ext cx="311150" cy="298450"/>
            </a:xfrm>
            <a:custGeom>
              <a:avLst/>
              <a:gdLst>
                <a:gd name="T0" fmla="*/ 74 w 86"/>
                <a:gd name="T1" fmla="*/ 83 h 83"/>
                <a:gd name="T2" fmla="*/ 11 w 86"/>
                <a:gd name="T3" fmla="*/ 83 h 83"/>
                <a:gd name="T4" fmla="*/ 1 w 86"/>
                <a:gd name="T5" fmla="*/ 79 h 83"/>
                <a:gd name="T6" fmla="*/ 2 w 86"/>
                <a:gd name="T7" fmla="*/ 68 h 83"/>
                <a:gd name="T8" fmla="*/ 3 w 86"/>
                <a:gd name="T9" fmla="*/ 68 h 83"/>
                <a:gd name="T10" fmla="*/ 30 w 86"/>
                <a:gd name="T11" fmla="*/ 31 h 83"/>
                <a:gd name="T12" fmla="*/ 30 w 86"/>
                <a:gd name="T13" fmla="*/ 2 h 83"/>
                <a:gd name="T14" fmla="*/ 31 w 86"/>
                <a:gd name="T15" fmla="*/ 0 h 83"/>
                <a:gd name="T16" fmla="*/ 54 w 86"/>
                <a:gd name="T17" fmla="*/ 0 h 83"/>
                <a:gd name="T18" fmla="*/ 58 w 86"/>
                <a:gd name="T19" fmla="*/ 2 h 83"/>
                <a:gd name="T20" fmla="*/ 58 w 86"/>
                <a:gd name="T21" fmla="*/ 31 h 83"/>
                <a:gd name="T22" fmla="*/ 83 w 86"/>
                <a:gd name="T23" fmla="*/ 68 h 83"/>
                <a:gd name="T24" fmla="*/ 83 w 86"/>
                <a:gd name="T25" fmla="*/ 68 h 83"/>
                <a:gd name="T26" fmla="*/ 84 w 86"/>
                <a:gd name="T27" fmla="*/ 79 h 83"/>
                <a:gd name="T28" fmla="*/ 74 w 86"/>
                <a:gd name="T29" fmla="*/ 83 h 83"/>
                <a:gd name="T30" fmla="*/ 7 w 86"/>
                <a:gd name="T31" fmla="*/ 71 h 83"/>
                <a:gd name="T32" fmla="*/ 6 w 86"/>
                <a:gd name="T33" fmla="*/ 76 h 83"/>
                <a:gd name="T34" fmla="*/ 11 w 86"/>
                <a:gd name="T35" fmla="*/ 78 h 83"/>
                <a:gd name="T36" fmla="*/ 74 w 86"/>
                <a:gd name="T37" fmla="*/ 78 h 83"/>
                <a:gd name="T38" fmla="*/ 79 w 86"/>
                <a:gd name="T39" fmla="*/ 76 h 83"/>
                <a:gd name="T40" fmla="*/ 79 w 86"/>
                <a:gd name="T41" fmla="*/ 71 h 83"/>
                <a:gd name="T42" fmla="*/ 53 w 86"/>
                <a:gd name="T43" fmla="*/ 34 h 83"/>
                <a:gd name="T44" fmla="*/ 53 w 86"/>
                <a:gd name="T45" fmla="*/ 32 h 83"/>
                <a:gd name="T46" fmla="*/ 53 w 86"/>
                <a:gd name="T47" fmla="*/ 5 h 83"/>
                <a:gd name="T48" fmla="*/ 35 w 86"/>
                <a:gd name="T49" fmla="*/ 5 h 83"/>
                <a:gd name="T50" fmla="*/ 35 w 86"/>
                <a:gd name="T51" fmla="*/ 31 h 83"/>
                <a:gd name="T52" fmla="*/ 34 w 86"/>
                <a:gd name="T53" fmla="*/ 33 h 83"/>
                <a:gd name="T54" fmla="*/ 7 w 86"/>
                <a:gd name="T55" fmla="*/ 71 h 83"/>
                <a:gd name="T56" fmla="*/ 7 w 86"/>
                <a:gd name="T57" fmla="*/ 71 h 83"/>
                <a:gd name="T58" fmla="*/ 7 w 86"/>
                <a:gd name="T59"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83">
                  <a:moveTo>
                    <a:pt x="74" y="83"/>
                  </a:moveTo>
                  <a:cubicBezTo>
                    <a:pt x="11" y="83"/>
                    <a:pt x="11" y="83"/>
                    <a:pt x="11" y="83"/>
                  </a:cubicBezTo>
                  <a:cubicBezTo>
                    <a:pt x="6" y="83"/>
                    <a:pt x="3" y="82"/>
                    <a:pt x="1" y="79"/>
                  </a:cubicBezTo>
                  <a:cubicBezTo>
                    <a:pt x="0" y="76"/>
                    <a:pt x="0" y="72"/>
                    <a:pt x="2" y="68"/>
                  </a:cubicBezTo>
                  <a:cubicBezTo>
                    <a:pt x="2" y="68"/>
                    <a:pt x="3" y="68"/>
                    <a:pt x="3" y="68"/>
                  </a:cubicBezTo>
                  <a:cubicBezTo>
                    <a:pt x="30" y="31"/>
                    <a:pt x="30" y="31"/>
                    <a:pt x="30" y="31"/>
                  </a:cubicBezTo>
                  <a:cubicBezTo>
                    <a:pt x="30" y="2"/>
                    <a:pt x="30" y="2"/>
                    <a:pt x="30" y="2"/>
                  </a:cubicBezTo>
                  <a:cubicBezTo>
                    <a:pt x="30" y="1"/>
                    <a:pt x="30" y="0"/>
                    <a:pt x="31" y="0"/>
                  </a:cubicBezTo>
                  <a:cubicBezTo>
                    <a:pt x="54" y="0"/>
                    <a:pt x="54" y="0"/>
                    <a:pt x="54" y="0"/>
                  </a:cubicBezTo>
                  <a:cubicBezTo>
                    <a:pt x="56" y="0"/>
                    <a:pt x="58" y="1"/>
                    <a:pt x="58" y="2"/>
                  </a:cubicBezTo>
                  <a:cubicBezTo>
                    <a:pt x="58" y="31"/>
                    <a:pt x="58" y="31"/>
                    <a:pt x="58" y="31"/>
                  </a:cubicBezTo>
                  <a:cubicBezTo>
                    <a:pt x="83" y="68"/>
                    <a:pt x="83" y="68"/>
                    <a:pt x="83" y="68"/>
                  </a:cubicBezTo>
                  <a:cubicBezTo>
                    <a:pt x="83" y="68"/>
                    <a:pt x="83" y="68"/>
                    <a:pt x="83" y="68"/>
                  </a:cubicBezTo>
                  <a:cubicBezTo>
                    <a:pt x="85" y="72"/>
                    <a:pt x="86" y="76"/>
                    <a:pt x="84" y="79"/>
                  </a:cubicBezTo>
                  <a:cubicBezTo>
                    <a:pt x="82" y="82"/>
                    <a:pt x="79" y="83"/>
                    <a:pt x="74" y="83"/>
                  </a:cubicBezTo>
                  <a:close/>
                  <a:moveTo>
                    <a:pt x="7" y="71"/>
                  </a:moveTo>
                  <a:cubicBezTo>
                    <a:pt x="5" y="73"/>
                    <a:pt x="5" y="75"/>
                    <a:pt x="6" y="76"/>
                  </a:cubicBezTo>
                  <a:cubicBezTo>
                    <a:pt x="7" y="77"/>
                    <a:pt x="8" y="78"/>
                    <a:pt x="11" y="78"/>
                  </a:cubicBezTo>
                  <a:cubicBezTo>
                    <a:pt x="74" y="78"/>
                    <a:pt x="74" y="78"/>
                    <a:pt x="74" y="78"/>
                  </a:cubicBezTo>
                  <a:cubicBezTo>
                    <a:pt x="77" y="78"/>
                    <a:pt x="79" y="77"/>
                    <a:pt x="79" y="76"/>
                  </a:cubicBezTo>
                  <a:cubicBezTo>
                    <a:pt x="80" y="75"/>
                    <a:pt x="80" y="73"/>
                    <a:pt x="79" y="71"/>
                  </a:cubicBezTo>
                  <a:cubicBezTo>
                    <a:pt x="53" y="34"/>
                    <a:pt x="53" y="34"/>
                    <a:pt x="53" y="34"/>
                  </a:cubicBezTo>
                  <a:cubicBezTo>
                    <a:pt x="52" y="33"/>
                    <a:pt x="53" y="33"/>
                    <a:pt x="53" y="32"/>
                  </a:cubicBezTo>
                  <a:cubicBezTo>
                    <a:pt x="53" y="5"/>
                    <a:pt x="53" y="5"/>
                    <a:pt x="53" y="5"/>
                  </a:cubicBezTo>
                  <a:cubicBezTo>
                    <a:pt x="35" y="5"/>
                    <a:pt x="35" y="5"/>
                    <a:pt x="35" y="5"/>
                  </a:cubicBezTo>
                  <a:cubicBezTo>
                    <a:pt x="35" y="31"/>
                    <a:pt x="35" y="31"/>
                    <a:pt x="35" y="31"/>
                  </a:cubicBezTo>
                  <a:cubicBezTo>
                    <a:pt x="35" y="32"/>
                    <a:pt x="34" y="32"/>
                    <a:pt x="34" y="33"/>
                  </a:cubicBezTo>
                  <a:lnTo>
                    <a:pt x="7" y="71"/>
                  </a:lnTo>
                  <a:close/>
                  <a:moveTo>
                    <a:pt x="7" y="71"/>
                  </a:moveTo>
                  <a:cubicBezTo>
                    <a:pt x="7" y="71"/>
                    <a:pt x="7" y="71"/>
                    <a:pt x="7"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AF1D9830-1CBF-474B-9EA0-58ECBE523107}"/>
                </a:ext>
              </a:extLst>
            </p:cNvPr>
            <p:cNvSpPr>
              <a:spLocks noEditPoints="1"/>
            </p:cNvSpPr>
            <p:nvPr/>
          </p:nvSpPr>
          <p:spPr bwMode="auto">
            <a:xfrm>
              <a:off x="5995988" y="1444626"/>
              <a:ext cx="192088" cy="53975"/>
            </a:xfrm>
            <a:custGeom>
              <a:avLst/>
              <a:gdLst>
                <a:gd name="T0" fmla="*/ 43 w 53"/>
                <a:gd name="T1" fmla="*/ 15 h 15"/>
                <a:gd name="T2" fmla="*/ 29 w 53"/>
                <a:gd name="T3" fmla="*/ 10 h 15"/>
                <a:gd name="T4" fmla="*/ 2 w 53"/>
                <a:gd name="T5" fmla="*/ 12 h 15"/>
                <a:gd name="T6" fmla="*/ 0 w 53"/>
                <a:gd name="T7" fmla="*/ 12 h 15"/>
                <a:gd name="T8" fmla="*/ 1 w 53"/>
                <a:gd name="T9" fmla="*/ 10 h 15"/>
                <a:gd name="T10" fmla="*/ 30 w 53"/>
                <a:gd name="T11" fmla="*/ 7 h 15"/>
                <a:gd name="T12" fmla="*/ 50 w 53"/>
                <a:gd name="T13" fmla="*/ 10 h 15"/>
                <a:gd name="T14" fmla="*/ 51 w 53"/>
                <a:gd name="T15" fmla="*/ 10 h 15"/>
                <a:gd name="T16" fmla="*/ 53 w 53"/>
                <a:gd name="T17" fmla="*/ 10 h 15"/>
                <a:gd name="T18" fmla="*/ 52 w 53"/>
                <a:gd name="T19" fmla="*/ 12 h 15"/>
                <a:gd name="T20" fmla="*/ 51 w 53"/>
                <a:gd name="T21" fmla="*/ 13 h 15"/>
                <a:gd name="T22" fmla="*/ 43 w 53"/>
                <a:gd name="T23" fmla="*/ 15 h 15"/>
                <a:gd name="T24" fmla="*/ 43 w 53"/>
                <a:gd name="T25" fmla="*/ 15 h 15"/>
                <a:gd name="T26" fmla="*/ 43 w 53"/>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5">
                  <a:moveTo>
                    <a:pt x="43" y="15"/>
                  </a:moveTo>
                  <a:cubicBezTo>
                    <a:pt x="39" y="15"/>
                    <a:pt x="35" y="13"/>
                    <a:pt x="29" y="10"/>
                  </a:cubicBezTo>
                  <a:cubicBezTo>
                    <a:pt x="18" y="3"/>
                    <a:pt x="2" y="12"/>
                    <a:pt x="2" y="12"/>
                  </a:cubicBezTo>
                  <a:cubicBezTo>
                    <a:pt x="2" y="12"/>
                    <a:pt x="1" y="12"/>
                    <a:pt x="0" y="12"/>
                  </a:cubicBezTo>
                  <a:cubicBezTo>
                    <a:pt x="0" y="11"/>
                    <a:pt x="0" y="10"/>
                    <a:pt x="1" y="10"/>
                  </a:cubicBezTo>
                  <a:cubicBezTo>
                    <a:pt x="2" y="9"/>
                    <a:pt x="18" y="0"/>
                    <a:pt x="30" y="7"/>
                  </a:cubicBezTo>
                  <a:cubicBezTo>
                    <a:pt x="41" y="14"/>
                    <a:pt x="46" y="12"/>
                    <a:pt x="50" y="10"/>
                  </a:cubicBezTo>
                  <a:cubicBezTo>
                    <a:pt x="51" y="10"/>
                    <a:pt x="51" y="10"/>
                    <a:pt x="51" y="10"/>
                  </a:cubicBezTo>
                  <a:cubicBezTo>
                    <a:pt x="51" y="10"/>
                    <a:pt x="52" y="10"/>
                    <a:pt x="53" y="10"/>
                  </a:cubicBezTo>
                  <a:cubicBezTo>
                    <a:pt x="53" y="11"/>
                    <a:pt x="52" y="12"/>
                    <a:pt x="52" y="12"/>
                  </a:cubicBezTo>
                  <a:cubicBezTo>
                    <a:pt x="51" y="13"/>
                    <a:pt x="51" y="13"/>
                    <a:pt x="51" y="13"/>
                  </a:cubicBezTo>
                  <a:cubicBezTo>
                    <a:pt x="49" y="13"/>
                    <a:pt x="46" y="15"/>
                    <a:pt x="43" y="15"/>
                  </a:cubicBezTo>
                  <a:close/>
                  <a:moveTo>
                    <a:pt x="43" y="15"/>
                  </a:moveTo>
                  <a:cubicBezTo>
                    <a:pt x="43" y="15"/>
                    <a:pt x="43" y="15"/>
                    <a:pt x="43"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2">
              <a:extLst>
                <a:ext uri="{FF2B5EF4-FFF2-40B4-BE49-F238E27FC236}">
                  <a16:creationId xmlns:a16="http://schemas.microsoft.com/office/drawing/2014/main" id="{621744CC-54C0-4802-A1D3-D8112565CEA4}"/>
                </a:ext>
              </a:extLst>
            </p:cNvPr>
            <p:cNvSpPr>
              <a:spLocks noEditPoints="1"/>
            </p:cNvSpPr>
            <p:nvPr/>
          </p:nvSpPr>
          <p:spPr bwMode="auto">
            <a:xfrm>
              <a:off x="6003926" y="1519238"/>
              <a:ext cx="50800" cy="50800"/>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2 h 14"/>
                <a:gd name="T12" fmla="*/ 2 w 14"/>
                <a:gd name="T13" fmla="*/ 7 h 14"/>
                <a:gd name="T14" fmla="*/ 7 w 14"/>
                <a:gd name="T15" fmla="*/ 11 h 14"/>
                <a:gd name="T16" fmla="*/ 11 w 14"/>
                <a:gd name="T17" fmla="*/ 7 h 14"/>
                <a:gd name="T18" fmla="*/ 7 w 14"/>
                <a:gd name="T19" fmla="*/ 2 h 14"/>
                <a:gd name="T20" fmla="*/ 7 w 14"/>
                <a:gd name="T21" fmla="*/ 2 h 14"/>
                <a:gd name="T22" fmla="*/ 7 w 14"/>
                <a:gd name="T2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2"/>
                  </a:moveTo>
                  <a:cubicBezTo>
                    <a:pt x="4" y="2"/>
                    <a:pt x="2" y="4"/>
                    <a:pt x="2" y="7"/>
                  </a:cubicBezTo>
                  <a:cubicBezTo>
                    <a:pt x="2" y="9"/>
                    <a:pt x="4" y="11"/>
                    <a:pt x="7" y="11"/>
                  </a:cubicBezTo>
                  <a:cubicBezTo>
                    <a:pt x="9" y="11"/>
                    <a:pt x="11" y="9"/>
                    <a:pt x="11" y="7"/>
                  </a:cubicBezTo>
                  <a:cubicBezTo>
                    <a:pt x="11" y="4"/>
                    <a:pt x="9" y="2"/>
                    <a:pt x="7" y="2"/>
                  </a:cubicBezTo>
                  <a:close/>
                  <a:moveTo>
                    <a:pt x="7" y="2"/>
                  </a:moveTo>
                  <a:cubicBezTo>
                    <a:pt x="7" y="2"/>
                    <a:pt x="7" y="2"/>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3">
              <a:extLst>
                <a:ext uri="{FF2B5EF4-FFF2-40B4-BE49-F238E27FC236}">
                  <a16:creationId xmlns:a16="http://schemas.microsoft.com/office/drawing/2014/main" id="{F041E73E-E988-4731-99F0-6EA0A4080FFE}"/>
                </a:ext>
              </a:extLst>
            </p:cNvPr>
            <p:cNvSpPr>
              <a:spLocks noEditPoints="1"/>
            </p:cNvSpPr>
            <p:nvPr/>
          </p:nvSpPr>
          <p:spPr bwMode="auto">
            <a:xfrm>
              <a:off x="6140451" y="1527176"/>
              <a:ext cx="44450" cy="42863"/>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2 h 12"/>
                <a:gd name="T12" fmla="*/ 2 w 12"/>
                <a:gd name="T13" fmla="*/ 6 h 12"/>
                <a:gd name="T14" fmla="*/ 6 w 12"/>
                <a:gd name="T15" fmla="*/ 9 h 12"/>
                <a:gd name="T16" fmla="*/ 9 w 12"/>
                <a:gd name="T17" fmla="*/ 6 h 12"/>
                <a:gd name="T18" fmla="*/ 6 w 12"/>
                <a:gd name="T19" fmla="*/ 2 h 12"/>
                <a:gd name="T20" fmla="*/ 6 w 12"/>
                <a:gd name="T21" fmla="*/ 2 h 12"/>
                <a:gd name="T22" fmla="*/ 6 w 12"/>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2"/>
                  </a:moveTo>
                  <a:cubicBezTo>
                    <a:pt x="4" y="2"/>
                    <a:pt x="2" y="4"/>
                    <a:pt x="2" y="6"/>
                  </a:cubicBezTo>
                  <a:cubicBezTo>
                    <a:pt x="2" y="8"/>
                    <a:pt x="4" y="9"/>
                    <a:pt x="6" y="9"/>
                  </a:cubicBezTo>
                  <a:cubicBezTo>
                    <a:pt x="8" y="9"/>
                    <a:pt x="9" y="8"/>
                    <a:pt x="9" y="6"/>
                  </a:cubicBezTo>
                  <a:cubicBezTo>
                    <a:pt x="9" y="4"/>
                    <a:pt x="8"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4">
              <a:extLst>
                <a:ext uri="{FF2B5EF4-FFF2-40B4-BE49-F238E27FC236}">
                  <a16:creationId xmlns:a16="http://schemas.microsoft.com/office/drawing/2014/main" id="{98CFD087-5B1A-43C5-B195-F19E2C0B46EF}"/>
                </a:ext>
              </a:extLst>
            </p:cNvPr>
            <p:cNvSpPr>
              <a:spLocks noEditPoints="1"/>
            </p:cNvSpPr>
            <p:nvPr/>
          </p:nvSpPr>
          <p:spPr bwMode="auto">
            <a:xfrm>
              <a:off x="6069013" y="1493838"/>
              <a:ext cx="39688" cy="36513"/>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2 h 10"/>
                <a:gd name="T12" fmla="*/ 3 w 11"/>
                <a:gd name="T13" fmla="*/ 5 h 10"/>
                <a:gd name="T14" fmla="*/ 6 w 11"/>
                <a:gd name="T15" fmla="*/ 7 h 10"/>
                <a:gd name="T16" fmla="*/ 8 w 11"/>
                <a:gd name="T17" fmla="*/ 5 h 10"/>
                <a:gd name="T18" fmla="*/ 6 w 11"/>
                <a:gd name="T19" fmla="*/ 2 h 10"/>
                <a:gd name="T20" fmla="*/ 6 w 11"/>
                <a:gd name="T21" fmla="*/ 2 h 10"/>
                <a:gd name="T22" fmla="*/ 6 w 11"/>
                <a:gd name="T2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6" y="10"/>
                  </a:moveTo>
                  <a:cubicBezTo>
                    <a:pt x="3" y="10"/>
                    <a:pt x="0" y="8"/>
                    <a:pt x="0" y="5"/>
                  </a:cubicBezTo>
                  <a:cubicBezTo>
                    <a:pt x="0" y="2"/>
                    <a:pt x="3" y="0"/>
                    <a:pt x="6" y="0"/>
                  </a:cubicBezTo>
                  <a:cubicBezTo>
                    <a:pt x="8" y="0"/>
                    <a:pt x="11" y="2"/>
                    <a:pt x="11" y="5"/>
                  </a:cubicBezTo>
                  <a:cubicBezTo>
                    <a:pt x="11" y="8"/>
                    <a:pt x="8" y="10"/>
                    <a:pt x="6" y="10"/>
                  </a:cubicBezTo>
                  <a:close/>
                  <a:moveTo>
                    <a:pt x="6" y="2"/>
                  </a:moveTo>
                  <a:cubicBezTo>
                    <a:pt x="4" y="2"/>
                    <a:pt x="3" y="3"/>
                    <a:pt x="3" y="5"/>
                  </a:cubicBezTo>
                  <a:cubicBezTo>
                    <a:pt x="3" y="6"/>
                    <a:pt x="4" y="7"/>
                    <a:pt x="6" y="7"/>
                  </a:cubicBezTo>
                  <a:cubicBezTo>
                    <a:pt x="7" y="7"/>
                    <a:pt x="8" y="6"/>
                    <a:pt x="8" y="5"/>
                  </a:cubicBezTo>
                  <a:cubicBezTo>
                    <a:pt x="8" y="3"/>
                    <a:pt x="7" y="2"/>
                    <a:pt x="6" y="2"/>
                  </a:cubicBezTo>
                  <a:close/>
                  <a:moveTo>
                    <a:pt x="6" y="2"/>
                  </a:moveTo>
                  <a:cubicBezTo>
                    <a:pt x="6" y="2"/>
                    <a:pt x="6" y="2"/>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5">
              <a:extLst>
                <a:ext uri="{FF2B5EF4-FFF2-40B4-BE49-F238E27FC236}">
                  <a16:creationId xmlns:a16="http://schemas.microsoft.com/office/drawing/2014/main" id="{ADAD59A1-BDC6-456F-8A86-D2AD49D8928E}"/>
                </a:ext>
              </a:extLst>
            </p:cNvPr>
            <p:cNvSpPr>
              <a:spLocks noEditPoints="1"/>
            </p:cNvSpPr>
            <p:nvPr/>
          </p:nvSpPr>
          <p:spPr bwMode="auto">
            <a:xfrm>
              <a:off x="6111876" y="1325563"/>
              <a:ext cx="7938" cy="60325"/>
            </a:xfrm>
            <a:custGeom>
              <a:avLst/>
              <a:gdLst>
                <a:gd name="T0" fmla="*/ 1 w 2"/>
                <a:gd name="T1" fmla="*/ 17 h 17"/>
                <a:gd name="T2" fmla="*/ 0 w 2"/>
                <a:gd name="T3" fmla="*/ 16 h 17"/>
                <a:gd name="T4" fmla="*/ 0 w 2"/>
                <a:gd name="T5" fmla="*/ 2 h 17"/>
                <a:gd name="T6" fmla="*/ 1 w 2"/>
                <a:gd name="T7" fmla="*/ 0 h 17"/>
                <a:gd name="T8" fmla="*/ 2 w 2"/>
                <a:gd name="T9" fmla="*/ 2 h 17"/>
                <a:gd name="T10" fmla="*/ 2 w 2"/>
                <a:gd name="T11" fmla="*/ 16 h 17"/>
                <a:gd name="T12" fmla="*/ 1 w 2"/>
                <a:gd name="T13" fmla="*/ 17 h 17"/>
                <a:gd name="T14" fmla="*/ 1 w 2"/>
                <a:gd name="T15" fmla="*/ 17 h 17"/>
                <a:gd name="T16" fmla="*/ 1 w 2"/>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7">
                  <a:moveTo>
                    <a:pt x="1" y="17"/>
                  </a:moveTo>
                  <a:cubicBezTo>
                    <a:pt x="0" y="17"/>
                    <a:pt x="0" y="16"/>
                    <a:pt x="0" y="16"/>
                  </a:cubicBezTo>
                  <a:cubicBezTo>
                    <a:pt x="0" y="2"/>
                    <a:pt x="0" y="2"/>
                    <a:pt x="0" y="2"/>
                  </a:cubicBezTo>
                  <a:cubicBezTo>
                    <a:pt x="0" y="1"/>
                    <a:pt x="0" y="0"/>
                    <a:pt x="1" y="0"/>
                  </a:cubicBezTo>
                  <a:cubicBezTo>
                    <a:pt x="2" y="0"/>
                    <a:pt x="2" y="1"/>
                    <a:pt x="2" y="2"/>
                  </a:cubicBezTo>
                  <a:cubicBezTo>
                    <a:pt x="2" y="16"/>
                    <a:pt x="2" y="16"/>
                    <a:pt x="2" y="16"/>
                  </a:cubicBezTo>
                  <a:cubicBezTo>
                    <a:pt x="2" y="16"/>
                    <a:pt x="2" y="17"/>
                    <a:pt x="1" y="17"/>
                  </a:cubicBezTo>
                  <a:close/>
                  <a:moveTo>
                    <a:pt x="1" y="17"/>
                  </a:moveTo>
                  <a:cubicBezTo>
                    <a:pt x="1" y="17"/>
                    <a:pt x="1" y="17"/>
                    <a:pt x="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6">
              <a:extLst>
                <a:ext uri="{FF2B5EF4-FFF2-40B4-BE49-F238E27FC236}">
                  <a16:creationId xmlns:a16="http://schemas.microsoft.com/office/drawing/2014/main" id="{7792140E-8BC8-496F-B1A4-74122BDA846C}"/>
                </a:ext>
              </a:extLst>
            </p:cNvPr>
            <p:cNvSpPr>
              <a:spLocks noEditPoints="1"/>
            </p:cNvSpPr>
            <p:nvPr/>
          </p:nvSpPr>
          <p:spPr bwMode="auto">
            <a:xfrm>
              <a:off x="6111876" y="1397001"/>
              <a:ext cx="7938" cy="11113"/>
            </a:xfrm>
            <a:custGeom>
              <a:avLst/>
              <a:gdLst>
                <a:gd name="T0" fmla="*/ 1 w 2"/>
                <a:gd name="T1" fmla="*/ 3 h 3"/>
                <a:gd name="T2" fmla="*/ 0 w 2"/>
                <a:gd name="T3" fmla="*/ 2 h 3"/>
                <a:gd name="T4" fmla="*/ 0 w 2"/>
                <a:gd name="T5" fmla="*/ 1 h 3"/>
                <a:gd name="T6" fmla="*/ 1 w 2"/>
                <a:gd name="T7" fmla="*/ 0 h 3"/>
                <a:gd name="T8" fmla="*/ 2 w 2"/>
                <a:gd name="T9" fmla="*/ 1 h 3"/>
                <a:gd name="T10" fmla="*/ 2 w 2"/>
                <a:gd name="T11" fmla="*/ 2 h 3"/>
                <a:gd name="T12" fmla="*/ 1 w 2"/>
                <a:gd name="T13" fmla="*/ 3 h 3"/>
                <a:gd name="T14" fmla="*/ 1 w 2"/>
                <a:gd name="T15" fmla="*/ 3 h 3"/>
                <a:gd name="T16" fmla="*/ 1 w 2"/>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3"/>
                  </a:moveTo>
                  <a:cubicBezTo>
                    <a:pt x="0" y="3"/>
                    <a:pt x="0" y="3"/>
                    <a:pt x="0" y="2"/>
                  </a:cubicBezTo>
                  <a:cubicBezTo>
                    <a:pt x="0" y="1"/>
                    <a:pt x="0" y="1"/>
                    <a:pt x="0" y="1"/>
                  </a:cubicBezTo>
                  <a:cubicBezTo>
                    <a:pt x="0" y="0"/>
                    <a:pt x="0" y="0"/>
                    <a:pt x="1" y="0"/>
                  </a:cubicBezTo>
                  <a:cubicBezTo>
                    <a:pt x="2" y="0"/>
                    <a:pt x="2" y="0"/>
                    <a:pt x="2" y="1"/>
                  </a:cubicBezTo>
                  <a:cubicBezTo>
                    <a:pt x="2" y="2"/>
                    <a:pt x="2" y="2"/>
                    <a:pt x="2" y="2"/>
                  </a:cubicBezTo>
                  <a:cubicBezTo>
                    <a:pt x="2" y="3"/>
                    <a:pt x="2" y="3"/>
                    <a:pt x="1" y="3"/>
                  </a:cubicBezTo>
                  <a:close/>
                  <a:moveTo>
                    <a:pt x="1" y="3"/>
                  </a:moveTo>
                  <a:cubicBezTo>
                    <a:pt x="1" y="3"/>
                    <a:pt x="1" y="3"/>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Oval 28">
            <a:extLst>
              <a:ext uri="{FF2B5EF4-FFF2-40B4-BE49-F238E27FC236}">
                <a16:creationId xmlns:a16="http://schemas.microsoft.com/office/drawing/2014/main" id="{213511C2-04EF-40C6-8E17-5507E333FA9A}"/>
              </a:ext>
            </a:extLst>
          </p:cNvPr>
          <p:cNvSpPr/>
          <p:nvPr/>
        </p:nvSpPr>
        <p:spPr>
          <a:xfrm>
            <a:off x="8628171" y="2198747"/>
            <a:ext cx="2817768" cy="2817768"/>
          </a:xfrm>
          <a:prstGeom prst="ellipse">
            <a:avLst/>
          </a:prstGeom>
          <a:solidFill>
            <a:schemeClr val="accent4">
              <a:alpha val="83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E5D891D-575F-4EA2-8587-862BF8C3F2C9}"/>
              </a:ext>
            </a:extLst>
          </p:cNvPr>
          <p:cNvGrpSpPr/>
          <p:nvPr/>
        </p:nvGrpSpPr>
        <p:grpSpPr>
          <a:xfrm>
            <a:off x="9493838" y="2998835"/>
            <a:ext cx="1086431" cy="1109548"/>
            <a:chOff x="7974013" y="1296988"/>
            <a:chExt cx="298450" cy="304800"/>
          </a:xfrm>
          <a:solidFill>
            <a:schemeClr val="bg1"/>
          </a:solidFill>
        </p:grpSpPr>
        <p:sp>
          <p:nvSpPr>
            <p:cNvPr id="31" name="Freeform 139">
              <a:extLst>
                <a:ext uri="{FF2B5EF4-FFF2-40B4-BE49-F238E27FC236}">
                  <a16:creationId xmlns:a16="http://schemas.microsoft.com/office/drawing/2014/main" id="{EAB3DEFB-0B67-44D6-9FA0-AEEDC90600C6}"/>
                </a:ext>
              </a:extLst>
            </p:cNvPr>
            <p:cNvSpPr>
              <a:spLocks noEditPoints="1"/>
            </p:cNvSpPr>
            <p:nvPr/>
          </p:nvSpPr>
          <p:spPr bwMode="auto">
            <a:xfrm>
              <a:off x="7974013" y="1306513"/>
              <a:ext cx="207963" cy="295275"/>
            </a:xfrm>
            <a:custGeom>
              <a:avLst/>
              <a:gdLst>
                <a:gd name="T0" fmla="*/ 29 w 58"/>
                <a:gd name="T1" fmla="*/ 0 h 82"/>
                <a:gd name="T2" fmla="*/ 27 w 58"/>
                <a:gd name="T3" fmla="*/ 1 h 82"/>
                <a:gd name="T4" fmla="*/ 0 w 58"/>
                <a:gd name="T5" fmla="*/ 53 h 82"/>
                <a:gd name="T6" fmla="*/ 29 w 58"/>
                <a:gd name="T7" fmla="*/ 82 h 82"/>
                <a:gd name="T8" fmla="*/ 58 w 58"/>
                <a:gd name="T9" fmla="*/ 53 h 82"/>
                <a:gd name="T10" fmla="*/ 31 w 58"/>
                <a:gd name="T11" fmla="*/ 1 h 82"/>
                <a:gd name="T12" fmla="*/ 29 w 58"/>
                <a:gd name="T13" fmla="*/ 0 h 82"/>
                <a:gd name="T14" fmla="*/ 29 w 58"/>
                <a:gd name="T15" fmla="*/ 77 h 82"/>
                <a:gd name="T16" fmla="*/ 6 w 58"/>
                <a:gd name="T17" fmla="*/ 53 h 82"/>
                <a:gd name="T18" fmla="*/ 29 w 58"/>
                <a:gd name="T19" fmla="*/ 7 h 82"/>
                <a:gd name="T20" fmla="*/ 53 w 58"/>
                <a:gd name="T21" fmla="*/ 53 h 82"/>
                <a:gd name="T22" fmla="*/ 29 w 58"/>
                <a:gd name="T23" fmla="*/ 77 h 82"/>
                <a:gd name="T24" fmla="*/ 29 w 58"/>
                <a:gd name="T25" fmla="*/ 77 h 82"/>
                <a:gd name="T26" fmla="*/ 29 w 58"/>
                <a:gd name="T2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82">
                  <a:moveTo>
                    <a:pt x="29" y="0"/>
                  </a:moveTo>
                  <a:cubicBezTo>
                    <a:pt x="28" y="0"/>
                    <a:pt x="27" y="0"/>
                    <a:pt x="27" y="1"/>
                  </a:cubicBezTo>
                  <a:cubicBezTo>
                    <a:pt x="26" y="2"/>
                    <a:pt x="0" y="38"/>
                    <a:pt x="0" y="53"/>
                  </a:cubicBezTo>
                  <a:cubicBezTo>
                    <a:pt x="0" y="69"/>
                    <a:pt x="13" y="82"/>
                    <a:pt x="29" y="82"/>
                  </a:cubicBezTo>
                  <a:cubicBezTo>
                    <a:pt x="45" y="82"/>
                    <a:pt x="58" y="69"/>
                    <a:pt x="58" y="53"/>
                  </a:cubicBezTo>
                  <a:cubicBezTo>
                    <a:pt x="58" y="38"/>
                    <a:pt x="32" y="2"/>
                    <a:pt x="31" y="1"/>
                  </a:cubicBezTo>
                  <a:cubicBezTo>
                    <a:pt x="31" y="0"/>
                    <a:pt x="30" y="0"/>
                    <a:pt x="29" y="0"/>
                  </a:cubicBezTo>
                  <a:close/>
                  <a:moveTo>
                    <a:pt x="29" y="77"/>
                  </a:moveTo>
                  <a:cubicBezTo>
                    <a:pt x="16" y="77"/>
                    <a:pt x="6" y="66"/>
                    <a:pt x="6" y="53"/>
                  </a:cubicBezTo>
                  <a:cubicBezTo>
                    <a:pt x="6" y="43"/>
                    <a:pt x="21" y="19"/>
                    <a:pt x="29" y="7"/>
                  </a:cubicBezTo>
                  <a:cubicBezTo>
                    <a:pt x="37" y="19"/>
                    <a:pt x="53" y="43"/>
                    <a:pt x="53" y="53"/>
                  </a:cubicBezTo>
                  <a:cubicBezTo>
                    <a:pt x="53" y="66"/>
                    <a:pt x="42" y="77"/>
                    <a:pt x="29" y="77"/>
                  </a:cubicBezTo>
                  <a:close/>
                  <a:moveTo>
                    <a:pt x="29" y="77"/>
                  </a:moveTo>
                  <a:cubicBezTo>
                    <a:pt x="29" y="77"/>
                    <a:pt x="29" y="77"/>
                    <a:pt x="29"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0">
              <a:extLst>
                <a:ext uri="{FF2B5EF4-FFF2-40B4-BE49-F238E27FC236}">
                  <a16:creationId xmlns:a16="http://schemas.microsoft.com/office/drawing/2014/main" id="{C994E63E-BE3C-447C-AE42-4664A3221E2D}"/>
                </a:ext>
              </a:extLst>
            </p:cNvPr>
            <p:cNvSpPr>
              <a:spLocks noEditPoints="1"/>
            </p:cNvSpPr>
            <p:nvPr/>
          </p:nvSpPr>
          <p:spPr bwMode="auto">
            <a:xfrm>
              <a:off x="8008938" y="1487488"/>
              <a:ext cx="79375" cy="79375"/>
            </a:xfrm>
            <a:custGeom>
              <a:avLst/>
              <a:gdLst>
                <a:gd name="T0" fmla="*/ 5 w 22"/>
                <a:gd name="T1" fmla="*/ 3 h 22"/>
                <a:gd name="T2" fmla="*/ 3 w 22"/>
                <a:gd name="T3" fmla="*/ 0 h 22"/>
                <a:gd name="T4" fmla="*/ 0 w 22"/>
                <a:gd name="T5" fmla="*/ 3 h 22"/>
                <a:gd name="T6" fmla="*/ 19 w 22"/>
                <a:gd name="T7" fmla="*/ 22 h 22"/>
                <a:gd name="T8" fmla="*/ 22 w 22"/>
                <a:gd name="T9" fmla="*/ 19 h 22"/>
                <a:gd name="T10" fmla="*/ 19 w 22"/>
                <a:gd name="T11" fmla="*/ 16 h 22"/>
                <a:gd name="T12" fmla="*/ 5 w 22"/>
                <a:gd name="T13" fmla="*/ 3 h 22"/>
                <a:gd name="T14" fmla="*/ 5 w 22"/>
                <a:gd name="T15" fmla="*/ 3 h 22"/>
                <a:gd name="T16" fmla="*/ 5 w 22"/>
                <a:gd name="T1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5" y="3"/>
                  </a:moveTo>
                  <a:cubicBezTo>
                    <a:pt x="5" y="1"/>
                    <a:pt x="4" y="0"/>
                    <a:pt x="3" y="0"/>
                  </a:cubicBezTo>
                  <a:cubicBezTo>
                    <a:pt x="1" y="0"/>
                    <a:pt x="0" y="1"/>
                    <a:pt x="0" y="3"/>
                  </a:cubicBezTo>
                  <a:cubicBezTo>
                    <a:pt x="0" y="13"/>
                    <a:pt x="8" y="22"/>
                    <a:pt x="19" y="22"/>
                  </a:cubicBezTo>
                  <a:cubicBezTo>
                    <a:pt x="20" y="22"/>
                    <a:pt x="22" y="21"/>
                    <a:pt x="22" y="19"/>
                  </a:cubicBezTo>
                  <a:cubicBezTo>
                    <a:pt x="22" y="18"/>
                    <a:pt x="20" y="16"/>
                    <a:pt x="19" y="16"/>
                  </a:cubicBezTo>
                  <a:cubicBezTo>
                    <a:pt x="11" y="16"/>
                    <a:pt x="5" y="10"/>
                    <a:pt x="5" y="3"/>
                  </a:cubicBezTo>
                  <a:close/>
                  <a:moveTo>
                    <a:pt x="5" y="3"/>
                  </a:moveTo>
                  <a:cubicBezTo>
                    <a:pt x="5" y="3"/>
                    <a:pt x="5" y="3"/>
                    <a:pt x="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1">
              <a:extLst>
                <a:ext uri="{FF2B5EF4-FFF2-40B4-BE49-F238E27FC236}">
                  <a16:creationId xmlns:a16="http://schemas.microsoft.com/office/drawing/2014/main" id="{3C33A555-F9D1-418B-AE37-E14831B99ABA}"/>
                </a:ext>
              </a:extLst>
            </p:cNvPr>
            <p:cNvSpPr>
              <a:spLocks noEditPoints="1"/>
            </p:cNvSpPr>
            <p:nvPr/>
          </p:nvSpPr>
          <p:spPr bwMode="auto">
            <a:xfrm>
              <a:off x="8161338" y="1296988"/>
              <a:ext cx="111125" cy="150813"/>
            </a:xfrm>
            <a:custGeom>
              <a:avLst/>
              <a:gdLst>
                <a:gd name="T0" fmla="*/ 18 w 31"/>
                <a:gd name="T1" fmla="*/ 1 h 42"/>
                <a:gd name="T2" fmla="*/ 15 w 31"/>
                <a:gd name="T3" fmla="*/ 0 h 42"/>
                <a:gd name="T4" fmla="*/ 13 w 31"/>
                <a:gd name="T5" fmla="*/ 1 h 42"/>
                <a:gd name="T6" fmla="*/ 0 w 31"/>
                <a:gd name="T7" fmla="*/ 26 h 42"/>
                <a:gd name="T8" fmla="*/ 15 w 31"/>
                <a:gd name="T9" fmla="*/ 42 h 42"/>
                <a:gd name="T10" fmla="*/ 31 w 31"/>
                <a:gd name="T11" fmla="*/ 26 h 42"/>
                <a:gd name="T12" fmla="*/ 18 w 31"/>
                <a:gd name="T13" fmla="*/ 1 h 42"/>
                <a:gd name="T14" fmla="*/ 15 w 31"/>
                <a:gd name="T15" fmla="*/ 36 h 42"/>
                <a:gd name="T16" fmla="*/ 6 w 31"/>
                <a:gd name="T17" fmla="*/ 26 h 42"/>
                <a:gd name="T18" fmla="*/ 15 w 31"/>
                <a:gd name="T19" fmla="*/ 7 h 42"/>
                <a:gd name="T20" fmla="*/ 25 w 31"/>
                <a:gd name="T21" fmla="*/ 26 h 42"/>
                <a:gd name="T22" fmla="*/ 15 w 31"/>
                <a:gd name="T23" fmla="*/ 36 h 42"/>
                <a:gd name="T24" fmla="*/ 15 w 31"/>
                <a:gd name="T25" fmla="*/ 36 h 42"/>
                <a:gd name="T26" fmla="*/ 15 w 31"/>
                <a:gd name="T2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2">
                  <a:moveTo>
                    <a:pt x="18" y="1"/>
                  </a:moveTo>
                  <a:cubicBezTo>
                    <a:pt x="17" y="0"/>
                    <a:pt x="16" y="0"/>
                    <a:pt x="15" y="0"/>
                  </a:cubicBezTo>
                  <a:cubicBezTo>
                    <a:pt x="15" y="0"/>
                    <a:pt x="14" y="0"/>
                    <a:pt x="13" y="1"/>
                  </a:cubicBezTo>
                  <a:cubicBezTo>
                    <a:pt x="11" y="4"/>
                    <a:pt x="0" y="19"/>
                    <a:pt x="0" y="26"/>
                  </a:cubicBezTo>
                  <a:cubicBezTo>
                    <a:pt x="0" y="35"/>
                    <a:pt x="7" y="42"/>
                    <a:pt x="15" y="42"/>
                  </a:cubicBezTo>
                  <a:cubicBezTo>
                    <a:pt x="24" y="42"/>
                    <a:pt x="31" y="35"/>
                    <a:pt x="31" y="26"/>
                  </a:cubicBezTo>
                  <a:cubicBezTo>
                    <a:pt x="31" y="19"/>
                    <a:pt x="20" y="4"/>
                    <a:pt x="18" y="1"/>
                  </a:cubicBezTo>
                  <a:close/>
                  <a:moveTo>
                    <a:pt x="15" y="36"/>
                  </a:moveTo>
                  <a:cubicBezTo>
                    <a:pt x="10" y="36"/>
                    <a:pt x="6" y="32"/>
                    <a:pt x="6" y="26"/>
                  </a:cubicBezTo>
                  <a:cubicBezTo>
                    <a:pt x="6" y="23"/>
                    <a:pt x="11" y="14"/>
                    <a:pt x="15" y="7"/>
                  </a:cubicBezTo>
                  <a:cubicBezTo>
                    <a:pt x="20" y="14"/>
                    <a:pt x="25" y="23"/>
                    <a:pt x="25" y="26"/>
                  </a:cubicBezTo>
                  <a:cubicBezTo>
                    <a:pt x="25" y="32"/>
                    <a:pt x="21" y="36"/>
                    <a:pt x="15" y="36"/>
                  </a:cubicBezTo>
                  <a:close/>
                  <a:moveTo>
                    <a:pt x="15" y="36"/>
                  </a:moveTo>
                  <a:cubicBezTo>
                    <a:pt x="15" y="36"/>
                    <a:pt x="15" y="36"/>
                    <a:pt x="15"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91407066-1BEA-42F0-910F-7CA2668D4C6E}"/>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80C84C4F-21D4-45DB-8D18-8F57578499F1}"/>
              </a:ext>
            </a:extLst>
          </p:cNvPr>
          <p:cNvSpPr txBox="1"/>
          <p:nvPr/>
        </p:nvSpPr>
        <p:spPr>
          <a:xfrm>
            <a:off x="1608905" y="5043289"/>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01</a:t>
            </a:r>
          </a:p>
        </p:txBody>
      </p:sp>
      <p:sp>
        <p:nvSpPr>
          <p:cNvPr id="46" name="Rectangle 45">
            <a:extLst>
              <a:ext uri="{FF2B5EF4-FFF2-40B4-BE49-F238E27FC236}">
                <a16:creationId xmlns:a16="http://schemas.microsoft.com/office/drawing/2014/main" id="{FA60D037-FFF8-4E5C-8DCB-96D3A136EE1A}"/>
              </a:ext>
            </a:extLst>
          </p:cNvPr>
          <p:cNvSpPr/>
          <p:nvPr/>
        </p:nvSpPr>
        <p:spPr>
          <a:xfrm>
            <a:off x="1135026" y="5319846"/>
            <a:ext cx="2069506" cy="751681"/>
          </a:xfrm>
          <a:prstGeom prst="rect">
            <a:avLst/>
          </a:prstGeom>
        </p:spPr>
        <p:txBody>
          <a:bodyPr wrap="square">
            <a:spAutoFit/>
          </a:bodyPr>
          <a:lstStyle/>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
        <p:nvSpPr>
          <p:cNvPr id="48" name="TextBox 47">
            <a:extLst>
              <a:ext uri="{FF2B5EF4-FFF2-40B4-BE49-F238E27FC236}">
                <a16:creationId xmlns:a16="http://schemas.microsoft.com/office/drawing/2014/main" id="{275C9E02-C70F-4BB3-BFE6-198095A655EC}"/>
              </a:ext>
            </a:extLst>
          </p:cNvPr>
          <p:cNvSpPr txBox="1"/>
          <p:nvPr/>
        </p:nvSpPr>
        <p:spPr>
          <a:xfrm>
            <a:off x="4236397" y="5043289"/>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02</a:t>
            </a:r>
          </a:p>
        </p:txBody>
      </p:sp>
      <p:sp>
        <p:nvSpPr>
          <p:cNvPr id="50" name="Rectangle 49">
            <a:extLst>
              <a:ext uri="{FF2B5EF4-FFF2-40B4-BE49-F238E27FC236}">
                <a16:creationId xmlns:a16="http://schemas.microsoft.com/office/drawing/2014/main" id="{7ACB0E40-80FD-4BF4-9F21-2A0F54A3E9EA}"/>
              </a:ext>
            </a:extLst>
          </p:cNvPr>
          <p:cNvSpPr/>
          <p:nvPr/>
        </p:nvSpPr>
        <p:spPr>
          <a:xfrm>
            <a:off x="3711920" y="5319846"/>
            <a:ext cx="2170702" cy="751681"/>
          </a:xfrm>
          <a:prstGeom prst="rect">
            <a:avLst/>
          </a:prstGeom>
        </p:spPr>
        <p:txBody>
          <a:bodyPr wrap="square">
            <a:spAutoFit/>
          </a:bodyPr>
          <a:lstStyle/>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
        <p:nvSpPr>
          <p:cNvPr id="52" name="TextBox 51">
            <a:extLst>
              <a:ext uri="{FF2B5EF4-FFF2-40B4-BE49-F238E27FC236}">
                <a16:creationId xmlns:a16="http://schemas.microsoft.com/office/drawing/2014/main" id="{EEB2A1F3-6DE7-4BC8-AB40-F55B71D24389}"/>
              </a:ext>
            </a:extLst>
          </p:cNvPr>
          <p:cNvSpPr txBox="1"/>
          <p:nvPr/>
        </p:nvSpPr>
        <p:spPr>
          <a:xfrm>
            <a:off x="6850785" y="5043289"/>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03</a:t>
            </a:r>
          </a:p>
        </p:txBody>
      </p:sp>
      <p:sp>
        <p:nvSpPr>
          <p:cNvPr id="54" name="Rectangle 53">
            <a:extLst>
              <a:ext uri="{FF2B5EF4-FFF2-40B4-BE49-F238E27FC236}">
                <a16:creationId xmlns:a16="http://schemas.microsoft.com/office/drawing/2014/main" id="{BBA239C7-54DD-46A8-B360-092351B2D727}"/>
              </a:ext>
            </a:extLst>
          </p:cNvPr>
          <p:cNvSpPr/>
          <p:nvPr/>
        </p:nvSpPr>
        <p:spPr>
          <a:xfrm>
            <a:off x="6390010" y="5319846"/>
            <a:ext cx="2043298" cy="751681"/>
          </a:xfrm>
          <a:prstGeom prst="rect">
            <a:avLst/>
          </a:prstGeom>
        </p:spPr>
        <p:txBody>
          <a:bodyPr wrap="square">
            <a:spAutoFit/>
          </a:bodyPr>
          <a:lstStyle/>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
        <p:nvSpPr>
          <p:cNvPr id="56" name="TextBox 55">
            <a:extLst>
              <a:ext uri="{FF2B5EF4-FFF2-40B4-BE49-F238E27FC236}">
                <a16:creationId xmlns:a16="http://schemas.microsoft.com/office/drawing/2014/main" id="{72AAE1CD-4812-47B5-B765-3ED7AE1615B4}"/>
              </a:ext>
            </a:extLst>
          </p:cNvPr>
          <p:cNvSpPr txBox="1"/>
          <p:nvPr/>
        </p:nvSpPr>
        <p:spPr>
          <a:xfrm>
            <a:off x="9437040" y="5043289"/>
            <a:ext cx="1121749" cy="707886"/>
          </a:xfrm>
          <a:prstGeom prst="rect">
            <a:avLst/>
          </a:prstGeom>
          <a:noFill/>
        </p:spPr>
        <p:txBody>
          <a:bodyPr wrap="square" rtlCol="0">
            <a:spAutoFit/>
          </a:bodyPr>
          <a:lstStyle/>
          <a:p>
            <a:pPr algn="ctr"/>
            <a:r>
              <a:rPr lang="en-US" sz="4000" dirty="0">
                <a:solidFill>
                  <a:schemeClr val="bg1">
                    <a:lumMod val="85000"/>
                  </a:schemeClr>
                </a:solidFill>
                <a:latin typeface="Oswald" pitchFamily="2" charset="0"/>
                <a:ea typeface="Lato" panose="020F0502020204030203" pitchFamily="34" charset="0"/>
                <a:cs typeface="Lato" panose="020F0502020204030203" pitchFamily="34" charset="0"/>
              </a:rPr>
              <a:t>04</a:t>
            </a:r>
          </a:p>
        </p:txBody>
      </p:sp>
      <p:sp>
        <p:nvSpPr>
          <p:cNvPr id="58" name="Rectangle 57">
            <a:extLst>
              <a:ext uri="{FF2B5EF4-FFF2-40B4-BE49-F238E27FC236}">
                <a16:creationId xmlns:a16="http://schemas.microsoft.com/office/drawing/2014/main" id="{9EB9E669-D06F-46FF-97F4-4D4C6E41F70A}"/>
              </a:ext>
            </a:extLst>
          </p:cNvPr>
          <p:cNvSpPr/>
          <p:nvPr/>
        </p:nvSpPr>
        <p:spPr>
          <a:xfrm>
            <a:off x="8940697" y="5319846"/>
            <a:ext cx="2114434" cy="751681"/>
          </a:xfrm>
          <a:prstGeom prst="rect">
            <a:avLst/>
          </a:prstGeom>
        </p:spPr>
        <p:txBody>
          <a:bodyPr wrap="square">
            <a:spAutoFit/>
          </a:bodyPr>
          <a:lstStyle/>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great</a:t>
            </a:r>
          </a:p>
          <a:p>
            <a:pPr algn="ct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Et gusto olio pianissimos is design to decimos aqua corrupt etc.</a:t>
            </a:r>
          </a:p>
        </p:txBody>
      </p:sp>
    </p:spTree>
    <p:extLst>
      <p:ext uri="{BB962C8B-B14F-4D97-AF65-F5344CB8AC3E}">
        <p14:creationId xmlns:p14="http://schemas.microsoft.com/office/powerpoint/2010/main" val="3625227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407066-1BEA-42F0-910F-7CA2668D4C6E}"/>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80" name="Rectangle 79">
            <a:extLst>
              <a:ext uri="{FF2B5EF4-FFF2-40B4-BE49-F238E27FC236}">
                <a16:creationId xmlns:a16="http://schemas.microsoft.com/office/drawing/2014/main" id="{C6D53316-AFCE-4E71-AC2B-488CD82AB6EF}"/>
              </a:ext>
            </a:extLst>
          </p:cNvPr>
          <p:cNvSpPr/>
          <p:nvPr/>
        </p:nvSpPr>
        <p:spPr>
          <a:xfrm>
            <a:off x="944219" y="4908569"/>
            <a:ext cx="2752640" cy="101566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81" name="Rectangle 80">
            <a:extLst>
              <a:ext uri="{FF2B5EF4-FFF2-40B4-BE49-F238E27FC236}">
                <a16:creationId xmlns:a16="http://schemas.microsoft.com/office/drawing/2014/main" id="{9F1D9932-F460-450E-8ACC-7A0E7844290A}"/>
              </a:ext>
            </a:extLst>
          </p:cNvPr>
          <p:cNvSpPr/>
          <p:nvPr/>
        </p:nvSpPr>
        <p:spPr>
          <a:xfrm>
            <a:off x="944219" y="4305579"/>
            <a:ext cx="2951506"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Our Company</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82" name="Straight Connector 81">
            <a:extLst>
              <a:ext uri="{FF2B5EF4-FFF2-40B4-BE49-F238E27FC236}">
                <a16:creationId xmlns:a16="http://schemas.microsoft.com/office/drawing/2014/main" id="{16123752-53FB-405D-916E-7045E41FDC6E}"/>
              </a:ext>
            </a:extLst>
          </p:cNvPr>
          <p:cNvCxnSpPr>
            <a:cxnSpLocks/>
          </p:cNvCxnSpPr>
          <p:nvPr/>
        </p:nvCxnSpPr>
        <p:spPr>
          <a:xfrm>
            <a:off x="1038820" y="4789283"/>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46803A5B-B1BB-4916-B3FA-7943663DA763}"/>
              </a:ext>
            </a:extLst>
          </p:cNvPr>
          <p:cNvSpPr/>
          <p:nvPr/>
        </p:nvSpPr>
        <p:spPr>
          <a:xfrm>
            <a:off x="4821454" y="4908569"/>
            <a:ext cx="2752640" cy="101566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85" name="Rectangle 84">
            <a:extLst>
              <a:ext uri="{FF2B5EF4-FFF2-40B4-BE49-F238E27FC236}">
                <a16:creationId xmlns:a16="http://schemas.microsoft.com/office/drawing/2014/main" id="{B881C56F-67BD-40DA-8812-CA0FD35761C2}"/>
              </a:ext>
            </a:extLst>
          </p:cNvPr>
          <p:cNvSpPr/>
          <p:nvPr/>
        </p:nvSpPr>
        <p:spPr>
          <a:xfrm>
            <a:off x="4821454" y="4305579"/>
            <a:ext cx="2274834"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Values Client</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86" name="Straight Connector 85">
            <a:extLst>
              <a:ext uri="{FF2B5EF4-FFF2-40B4-BE49-F238E27FC236}">
                <a16:creationId xmlns:a16="http://schemas.microsoft.com/office/drawing/2014/main" id="{9E5CF1FE-EE33-4A5B-9FD3-A0C515176640}"/>
              </a:ext>
            </a:extLst>
          </p:cNvPr>
          <p:cNvCxnSpPr>
            <a:cxnSpLocks/>
          </p:cNvCxnSpPr>
          <p:nvPr/>
        </p:nvCxnSpPr>
        <p:spPr>
          <a:xfrm>
            <a:off x="4916055" y="4789283"/>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8BA6C82-5440-4658-A767-16BC67054F88}"/>
              </a:ext>
            </a:extLst>
          </p:cNvPr>
          <p:cNvSpPr/>
          <p:nvPr/>
        </p:nvSpPr>
        <p:spPr>
          <a:xfrm>
            <a:off x="944219" y="2938717"/>
            <a:ext cx="2752640" cy="98251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88" name="Rectangle 87">
            <a:extLst>
              <a:ext uri="{FF2B5EF4-FFF2-40B4-BE49-F238E27FC236}">
                <a16:creationId xmlns:a16="http://schemas.microsoft.com/office/drawing/2014/main" id="{337C067A-62A0-4A1C-80E2-FE659D3E726A}"/>
              </a:ext>
            </a:extLst>
          </p:cNvPr>
          <p:cNvSpPr/>
          <p:nvPr/>
        </p:nvSpPr>
        <p:spPr>
          <a:xfrm>
            <a:off x="944219" y="2335727"/>
            <a:ext cx="2274834"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We are Professional</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89" name="Straight Connector 88">
            <a:extLst>
              <a:ext uri="{FF2B5EF4-FFF2-40B4-BE49-F238E27FC236}">
                <a16:creationId xmlns:a16="http://schemas.microsoft.com/office/drawing/2014/main" id="{7D2B1E5A-823B-4487-9A74-70E2D01C4DF1}"/>
              </a:ext>
            </a:extLst>
          </p:cNvPr>
          <p:cNvCxnSpPr>
            <a:cxnSpLocks/>
          </p:cNvCxnSpPr>
          <p:nvPr/>
        </p:nvCxnSpPr>
        <p:spPr>
          <a:xfrm>
            <a:off x="1038820" y="2819431"/>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39297E46-0684-45FF-A441-D105BDDF6CA3}"/>
              </a:ext>
            </a:extLst>
          </p:cNvPr>
          <p:cNvSpPr/>
          <p:nvPr/>
        </p:nvSpPr>
        <p:spPr>
          <a:xfrm>
            <a:off x="4821454" y="2938717"/>
            <a:ext cx="2752640" cy="101566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91" name="Rectangle 90">
            <a:extLst>
              <a:ext uri="{FF2B5EF4-FFF2-40B4-BE49-F238E27FC236}">
                <a16:creationId xmlns:a16="http://schemas.microsoft.com/office/drawing/2014/main" id="{38724806-83F9-47BB-920A-13330667D95F}"/>
              </a:ext>
            </a:extLst>
          </p:cNvPr>
          <p:cNvSpPr/>
          <p:nvPr/>
        </p:nvSpPr>
        <p:spPr>
          <a:xfrm>
            <a:off x="4821454" y="2335727"/>
            <a:ext cx="2274834"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We are Creative</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92" name="Straight Connector 91">
            <a:extLst>
              <a:ext uri="{FF2B5EF4-FFF2-40B4-BE49-F238E27FC236}">
                <a16:creationId xmlns:a16="http://schemas.microsoft.com/office/drawing/2014/main" id="{EB79A7C7-0C03-4997-B8F1-B964B24E7100}"/>
              </a:ext>
            </a:extLst>
          </p:cNvPr>
          <p:cNvCxnSpPr>
            <a:cxnSpLocks/>
          </p:cNvCxnSpPr>
          <p:nvPr/>
        </p:nvCxnSpPr>
        <p:spPr>
          <a:xfrm>
            <a:off x="4916055" y="2819431"/>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215DD211-F99D-4502-AE2A-A40E6C293236}"/>
              </a:ext>
            </a:extLst>
          </p:cNvPr>
          <p:cNvSpPr/>
          <p:nvPr/>
        </p:nvSpPr>
        <p:spPr>
          <a:xfrm>
            <a:off x="8499822" y="2938717"/>
            <a:ext cx="2752640" cy="101566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94" name="Rectangle 93">
            <a:extLst>
              <a:ext uri="{FF2B5EF4-FFF2-40B4-BE49-F238E27FC236}">
                <a16:creationId xmlns:a16="http://schemas.microsoft.com/office/drawing/2014/main" id="{A005691B-22CE-46CB-9ACA-82F239D1C4C2}"/>
              </a:ext>
            </a:extLst>
          </p:cNvPr>
          <p:cNvSpPr/>
          <p:nvPr/>
        </p:nvSpPr>
        <p:spPr>
          <a:xfrm>
            <a:off x="8499822" y="2335727"/>
            <a:ext cx="2274834"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We are Talented</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95" name="Straight Connector 94">
            <a:extLst>
              <a:ext uri="{FF2B5EF4-FFF2-40B4-BE49-F238E27FC236}">
                <a16:creationId xmlns:a16="http://schemas.microsoft.com/office/drawing/2014/main" id="{E0E26EAD-61E8-40C9-B0A9-81CA05436EF0}"/>
              </a:ext>
            </a:extLst>
          </p:cNvPr>
          <p:cNvCxnSpPr>
            <a:cxnSpLocks/>
          </p:cNvCxnSpPr>
          <p:nvPr/>
        </p:nvCxnSpPr>
        <p:spPr>
          <a:xfrm>
            <a:off x="8594423" y="2819431"/>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09EC848E-CAA3-4DEB-8525-7AE8A4DBD306}"/>
              </a:ext>
            </a:extLst>
          </p:cNvPr>
          <p:cNvSpPr/>
          <p:nvPr/>
        </p:nvSpPr>
        <p:spPr>
          <a:xfrm>
            <a:off x="8499822" y="4908569"/>
            <a:ext cx="2752640" cy="1015663"/>
          </a:xfrm>
          <a:prstGeom prst="rect">
            <a:avLst/>
          </a:prstGeom>
        </p:spPr>
        <p:txBody>
          <a:bodyPr wrap="square">
            <a:spAutoFit/>
          </a:bodyPr>
          <a:lstStyle/>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At Vero egos et acoasms  sot olio decimos</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to blandifies presentism voluptuous selenite aqua</a:t>
            </a:r>
          </a:p>
          <a:p>
            <a:pPr>
              <a:lnSpc>
                <a:spcPts val="18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corrupt quos Dolores et quash molestees except Uri int cocreate capacitate.</a:t>
            </a:r>
          </a:p>
        </p:txBody>
      </p:sp>
      <p:sp>
        <p:nvSpPr>
          <p:cNvPr id="97" name="Rectangle 96">
            <a:extLst>
              <a:ext uri="{FF2B5EF4-FFF2-40B4-BE49-F238E27FC236}">
                <a16:creationId xmlns:a16="http://schemas.microsoft.com/office/drawing/2014/main" id="{3C97E4EC-BFC2-4EC7-BFA4-82FE54B2D900}"/>
              </a:ext>
            </a:extLst>
          </p:cNvPr>
          <p:cNvSpPr/>
          <p:nvPr/>
        </p:nvSpPr>
        <p:spPr>
          <a:xfrm>
            <a:off x="8499822" y="4305579"/>
            <a:ext cx="2274834" cy="369332"/>
          </a:xfrm>
          <a:prstGeom prst="rect">
            <a:avLst/>
          </a:prstGeom>
        </p:spPr>
        <p:txBody>
          <a:bodyPr wrap="square">
            <a:spAutoFit/>
          </a:bodyPr>
          <a:lstStyle/>
          <a:p>
            <a:r>
              <a:rPr lang="en-GB" dirty="0">
                <a:latin typeface="Bell MT bold" panose="0203070306050A020303" pitchFamily="18" charset="0"/>
                <a:ea typeface="Lato Bold" panose="020F0502020204030203" pitchFamily="34" charset="0"/>
                <a:cs typeface="Lato Bold" panose="020F0502020204030203" pitchFamily="34" charset="0"/>
              </a:rPr>
              <a:t>Premium Services</a:t>
            </a:r>
            <a:endParaRPr lang="en-US" dirty="0">
              <a:latin typeface="Bell MT bold" panose="0203070306050A020303" pitchFamily="18" charset="0"/>
              <a:ea typeface="Lato Bold" panose="020F0502020204030203" pitchFamily="34" charset="0"/>
              <a:cs typeface="Lato Bold" panose="020F0502020204030203" pitchFamily="34" charset="0"/>
            </a:endParaRPr>
          </a:p>
        </p:txBody>
      </p:sp>
      <p:cxnSp>
        <p:nvCxnSpPr>
          <p:cNvPr id="98" name="Straight Connector 97">
            <a:extLst>
              <a:ext uri="{FF2B5EF4-FFF2-40B4-BE49-F238E27FC236}">
                <a16:creationId xmlns:a16="http://schemas.microsoft.com/office/drawing/2014/main" id="{B77D18C5-507B-4452-8E6D-BD1A040A9A10}"/>
              </a:ext>
            </a:extLst>
          </p:cNvPr>
          <p:cNvCxnSpPr>
            <a:cxnSpLocks/>
          </p:cNvCxnSpPr>
          <p:nvPr/>
        </p:nvCxnSpPr>
        <p:spPr>
          <a:xfrm>
            <a:off x="8594423" y="4789283"/>
            <a:ext cx="227301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681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407066-1BEA-42F0-910F-7CA2668D4C6E}"/>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grpSp>
        <p:nvGrpSpPr>
          <p:cNvPr id="119" name="Group 118">
            <a:extLst>
              <a:ext uri="{FF2B5EF4-FFF2-40B4-BE49-F238E27FC236}">
                <a16:creationId xmlns:a16="http://schemas.microsoft.com/office/drawing/2014/main" id="{7BD1FEB7-D1B1-4A03-96BF-5005DCF54263}"/>
              </a:ext>
            </a:extLst>
          </p:cNvPr>
          <p:cNvGrpSpPr/>
          <p:nvPr/>
        </p:nvGrpSpPr>
        <p:grpSpPr>
          <a:xfrm>
            <a:off x="883670" y="2469960"/>
            <a:ext cx="977035" cy="979921"/>
            <a:chOff x="6724650" y="2051110"/>
            <a:chExt cx="1074738" cy="1077913"/>
          </a:xfrm>
          <a:solidFill>
            <a:schemeClr val="accent1"/>
          </a:solidFill>
        </p:grpSpPr>
        <p:sp>
          <p:nvSpPr>
            <p:cNvPr id="123" name="Freeform 11">
              <a:extLst>
                <a:ext uri="{FF2B5EF4-FFF2-40B4-BE49-F238E27FC236}">
                  <a16:creationId xmlns:a16="http://schemas.microsoft.com/office/drawing/2014/main" id="{498465CF-ABEB-49E9-81BA-2CAE502657CD}"/>
                </a:ext>
              </a:extLst>
            </p:cNvPr>
            <p:cNvSpPr>
              <a:spLocks noEditPoints="1"/>
            </p:cNvSpPr>
            <p:nvPr/>
          </p:nvSpPr>
          <p:spPr bwMode="auto">
            <a:xfrm>
              <a:off x="6724650" y="2051110"/>
              <a:ext cx="1074738" cy="1077913"/>
            </a:xfrm>
            <a:custGeom>
              <a:avLst/>
              <a:gdLst>
                <a:gd name="T0" fmla="*/ 190 w 380"/>
                <a:gd name="T1" fmla="*/ 381 h 381"/>
                <a:gd name="T2" fmla="*/ 0 w 380"/>
                <a:gd name="T3" fmla="*/ 190 h 381"/>
                <a:gd name="T4" fmla="*/ 190 w 380"/>
                <a:gd name="T5" fmla="*/ 0 h 381"/>
                <a:gd name="T6" fmla="*/ 380 w 380"/>
                <a:gd name="T7" fmla="*/ 190 h 381"/>
                <a:gd name="T8" fmla="*/ 190 w 380"/>
                <a:gd name="T9" fmla="*/ 381 h 381"/>
                <a:gd name="T10" fmla="*/ 190 w 380"/>
                <a:gd name="T11" fmla="*/ 16 h 381"/>
                <a:gd name="T12" fmla="*/ 16 w 380"/>
                <a:gd name="T13" fmla="*/ 190 h 381"/>
                <a:gd name="T14" fmla="*/ 190 w 380"/>
                <a:gd name="T15" fmla="*/ 365 h 381"/>
                <a:gd name="T16" fmla="*/ 365 w 380"/>
                <a:gd name="T17" fmla="*/ 190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5"/>
                    <a:pt x="0" y="190"/>
                  </a:cubicBezTo>
                  <a:cubicBezTo>
                    <a:pt x="0" y="85"/>
                    <a:pt x="85" y="0"/>
                    <a:pt x="190" y="0"/>
                  </a:cubicBezTo>
                  <a:cubicBezTo>
                    <a:pt x="295" y="0"/>
                    <a:pt x="380" y="85"/>
                    <a:pt x="380" y="190"/>
                  </a:cubicBezTo>
                  <a:cubicBezTo>
                    <a:pt x="380" y="295"/>
                    <a:pt x="295" y="381"/>
                    <a:pt x="190" y="381"/>
                  </a:cubicBezTo>
                  <a:close/>
                  <a:moveTo>
                    <a:pt x="190" y="16"/>
                  </a:moveTo>
                  <a:cubicBezTo>
                    <a:pt x="94" y="16"/>
                    <a:pt x="16" y="94"/>
                    <a:pt x="16" y="190"/>
                  </a:cubicBezTo>
                  <a:cubicBezTo>
                    <a:pt x="16" y="286"/>
                    <a:pt x="94" y="365"/>
                    <a:pt x="190" y="365"/>
                  </a:cubicBezTo>
                  <a:cubicBezTo>
                    <a:pt x="286" y="365"/>
                    <a:pt x="365" y="286"/>
                    <a:pt x="365" y="190"/>
                  </a:cubicBezTo>
                  <a:cubicBezTo>
                    <a:pt x="365" y="94"/>
                    <a:pt x="286" y="16"/>
                    <a:pt x="19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24" name="Group 123">
              <a:extLst>
                <a:ext uri="{FF2B5EF4-FFF2-40B4-BE49-F238E27FC236}">
                  <a16:creationId xmlns:a16="http://schemas.microsoft.com/office/drawing/2014/main" id="{3C65A27A-D5ED-4409-9EAD-215C9F568FEA}"/>
                </a:ext>
              </a:extLst>
            </p:cNvPr>
            <p:cNvGrpSpPr/>
            <p:nvPr/>
          </p:nvGrpSpPr>
          <p:grpSpPr>
            <a:xfrm>
              <a:off x="7038862" y="2336640"/>
              <a:ext cx="419213" cy="446258"/>
              <a:chOff x="7507289" y="42863"/>
              <a:chExt cx="196850" cy="209550"/>
            </a:xfrm>
            <a:grpFill/>
          </p:grpSpPr>
          <p:sp>
            <p:nvSpPr>
              <p:cNvPr id="125" name="Freeform 42">
                <a:extLst>
                  <a:ext uri="{FF2B5EF4-FFF2-40B4-BE49-F238E27FC236}">
                    <a16:creationId xmlns:a16="http://schemas.microsoft.com/office/drawing/2014/main" id="{210B010B-D636-4DCE-9307-423C72A4AA6A}"/>
                  </a:ext>
                </a:extLst>
              </p:cNvPr>
              <p:cNvSpPr>
                <a:spLocks noEditPoints="1"/>
              </p:cNvSpPr>
              <p:nvPr/>
            </p:nvSpPr>
            <p:spPr bwMode="auto">
              <a:xfrm>
                <a:off x="7507289" y="42863"/>
                <a:ext cx="196850" cy="209550"/>
              </a:xfrm>
              <a:custGeom>
                <a:avLst/>
                <a:gdLst>
                  <a:gd name="T0" fmla="*/ 108 w 113"/>
                  <a:gd name="T1" fmla="*/ 0 h 113"/>
                  <a:gd name="T2" fmla="*/ 35 w 113"/>
                  <a:gd name="T3" fmla="*/ 0 h 113"/>
                  <a:gd name="T4" fmla="*/ 30 w 113"/>
                  <a:gd name="T5" fmla="*/ 5 h 113"/>
                  <a:gd name="T6" fmla="*/ 30 w 113"/>
                  <a:gd name="T7" fmla="*/ 51 h 113"/>
                  <a:gd name="T8" fmla="*/ 5 w 113"/>
                  <a:gd name="T9" fmla="*/ 51 h 113"/>
                  <a:gd name="T10" fmla="*/ 0 w 113"/>
                  <a:gd name="T11" fmla="*/ 57 h 113"/>
                  <a:gd name="T12" fmla="*/ 0 w 113"/>
                  <a:gd name="T13" fmla="*/ 108 h 113"/>
                  <a:gd name="T14" fmla="*/ 5 w 113"/>
                  <a:gd name="T15" fmla="*/ 113 h 113"/>
                  <a:gd name="T16" fmla="*/ 108 w 113"/>
                  <a:gd name="T17" fmla="*/ 113 h 113"/>
                  <a:gd name="T18" fmla="*/ 113 w 113"/>
                  <a:gd name="T19" fmla="*/ 108 h 113"/>
                  <a:gd name="T20" fmla="*/ 113 w 113"/>
                  <a:gd name="T21" fmla="*/ 5 h 113"/>
                  <a:gd name="T22" fmla="*/ 108 w 113"/>
                  <a:gd name="T23" fmla="*/ 0 h 113"/>
                  <a:gd name="T24" fmla="*/ 40 w 113"/>
                  <a:gd name="T25" fmla="*/ 10 h 113"/>
                  <a:gd name="T26" fmla="*/ 103 w 113"/>
                  <a:gd name="T27" fmla="*/ 10 h 113"/>
                  <a:gd name="T28" fmla="*/ 103 w 113"/>
                  <a:gd name="T29" fmla="*/ 48 h 113"/>
                  <a:gd name="T30" fmla="*/ 84 w 113"/>
                  <a:gd name="T31" fmla="*/ 37 h 113"/>
                  <a:gd name="T32" fmla="*/ 79 w 113"/>
                  <a:gd name="T33" fmla="*/ 37 h 113"/>
                  <a:gd name="T34" fmla="*/ 53 w 113"/>
                  <a:gd name="T35" fmla="*/ 51 h 113"/>
                  <a:gd name="T36" fmla="*/ 40 w 113"/>
                  <a:gd name="T37" fmla="*/ 51 h 113"/>
                  <a:gd name="T38" fmla="*/ 40 w 113"/>
                  <a:gd name="T39" fmla="*/ 10 h 113"/>
                  <a:gd name="T40" fmla="*/ 10 w 113"/>
                  <a:gd name="T41" fmla="*/ 62 h 113"/>
                  <a:gd name="T42" fmla="*/ 49 w 113"/>
                  <a:gd name="T43" fmla="*/ 62 h 113"/>
                  <a:gd name="T44" fmla="*/ 49 w 113"/>
                  <a:gd name="T45" fmla="*/ 103 h 113"/>
                  <a:gd name="T46" fmla="*/ 10 w 113"/>
                  <a:gd name="T47" fmla="*/ 103 h 113"/>
                  <a:gd name="T48" fmla="*/ 10 w 113"/>
                  <a:gd name="T49" fmla="*/ 62 h 113"/>
                  <a:gd name="T50" fmla="*/ 103 w 113"/>
                  <a:gd name="T51" fmla="*/ 103 h 113"/>
                  <a:gd name="T52" fmla="*/ 59 w 113"/>
                  <a:gd name="T53" fmla="*/ 103 h 113"/>
                  <a:gd name="T54" fmla="*/ 59 w 113"/>
                  <a:gd name="T55" fmla="*/ 60 h 113"/>
                  <a:gd name="T56" fmla="*/ 81 w 113"/>
                  <a:gd name="T57" fmla="*/ 47 h 113"/>
                  <a:gd name="T58" fmla="*/ 103 w 113"/>
                  <a:gd name="T59" fmla="*/ 60 h 113"/>
                  <a:gd name="T60" fmla="*/ 103 w 113"/>
                  <a:gd name="T61" fmla="*/ 103 h 113"/>
                  <a:gd name="T62" fmla="*/ 103 w 113"/>
                  <a:gd name="T63" fmla="*/ 103 h 113"/>
                  <a:gd name="T64" fmla="*/ 103 w 113"/>
                  <a:gd name="T65" fmla="*/ 10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108" y="0"/>
                    </a:moveTo>
                    <a:cubicBezTo>
                      <a:pt x="35" y="0"/>
                      <a:pt x="35" y="0"/>
                      <a:pt x="35" y="0"/>
                    </a:cubicBezTo>
                    <a:cubicBezTo>
                      <a:pt x="32" y="0"/>
                      <a:pt x="30" y="2"/>
                      <a:pt x="30" y="5"/>
                    </a:cubicBezTo>
                    <a:cubicBezTo>
                      <a:pt x="30" y="51"/>
                      <a:pt x="30" y="51"/>
                      <a:pt x="30" y="51"/>
                    </a:cubicBezTo>
                    <a:cubicBezTo>
                      <a:pt x="5" y="51"/>
                      <a:pt x="5" y="51"/>
                      <a:pt x="5" y="51"/>
                    </a:cubicBezTo>
                    <a:cubicBezTo>
                      <a:pt x="2" y="51"/>
                      <a:pt x="0" y="54"/>
                      <a:pt x="0" y="57"/>
                    </a:cubicBezTo>
                    <a:cubicBezTo>
                      <a:pt x="0" y="108"/>
                      <a:pt x="0" y="108"/>
                      <a:pt x="0" y="108"/>
                    </a:cubicBezTo>
                    <a:cubicBezTo>
                      <a:pt x="0" y="111"/>
                      <a:pt x="2" y="113"/>
                      <a:pt x="5" y="113"/>
                    </a:cubicBezTo>
                    <a:cubicBezTo>
                      <a:pt x="108" y="113"/>
                      <a:pt x="108" y="113"/>
                      <a:pt x="108" y="113"/>
                    </a:cubicBezTo>
                    <a:cubicBezTo>
                      <a:pt x="111" y="113"/>
                      <a:pt x="113" y="111"/>
                      <a:pt x="113" y="108"/>
                    </a:cubicBezTo>
                    <a:cubicBezTo>
                      <a:pt x="113" y="5"/>
                      <a:pt x="113" y="5"/>
                      <a:pt x="113" y="5"/>
                    </a:cubicBezTo>
                    <a:cubicBezTo>
                      <a:pt x="113" y="2"/>
                      <a:pt x="111" y="0"/>
                      <a:pt x="108" y="0"/>
                    </a:cubicBezTo>
                    <a:close/>
                    <a:moveTo>
                      <a:pt x="40" y="10"/>
                    </a:moveTo>
                    <a:cubicBezTo>
                      <a:pt x="103" y="10"/>
                      <a:pt x="103" y="10"/>
                      <a:pt x="103" y="10"/>
                    </a:cubicBezTo>
                    <a:cubicBezTo>
                      <a:pt x="103" y="48"/>
                      <a:pt x="103" y="48"/>
                      <a:pt x="103" y="48"/>
                    </a:cubicBezTo>
                    <a:cubicBezTo>
                      <a:pt x="84" y="37"/>
                      <a:pt x="84" y="37"/>
                      <a:pt x="84" y="37"/>
                    </a:cubicBezTo>
                    <a:cubicBezTo>
                      <a:pt x="82" y="36"/>
                      <a:pt x="80" y="36"/>
                      <a:pt x="79" y="37"/>
                    </a:cubicBezTo>
                    <a:cubicBezTo>
                      <a:pt x="53" y="51"/>
                      <a:pt x="53" y="51"/>
                      <a:pt x="53" y="51"/>
                    </a:cubicBezTo>
                    <a:cubicBezTo>
                      <a:pt x="40" y="51"/>
                      <a:pt x="40" y="51"/>
                      <a:pt x="40" y="51"/>
                    </a:cubicBezTo>
                    <a:lnTo>
                      <a:pt x="40" y="10"/>
                    </a:lnTo>
                    <a:close/>
                    <a:moveTo>
                      <a:pt x="10" y="62"/>
                    </a:moveTo>
                    <a:cubicBezTo>
                      <a:pt x="49" y="62"/>
                      <a:pt x="49" y="62"/>
                      <a:pt x="49" y="62"/>
                    </a:cubicBezTo>
                    <a:cubicBezTo>
                      <a:pt x="49" y="103"/>
                      <a:pt x="49" y="103"/>
                      <a:pt x="49" y="103"/>
                    </a:cubicBezTo>
                    <a:cubicBezTo>
                      <a:pt x="10" y="103"/>
                      <a:pt x="10" y="103"/>
                      <a:pt x="10" y="103"/>
                    </a:cubicBezTo>
                    <a:lnTo>
                      <a:pt x="10" y="62"/>
                    </a:lnTo>
                    <a:close/>
                    <a:moveTo>
                      <a:pt x="103" y="103"/>
                    </a:moveTo>
                    <a:cubicBezTo>
                      <a:pt x="59" y="103"/>
                      <a:pt x="59" y="103"/>
                      <a:pt x="59" y="103"/>
                    </a:cubicBezTo>
                    <a:cubicBezTo>
                      <a:pt x="59" y="60"/>
                      <a:pt x="59" y="60"/>
                      <a:pt x="59" y="60"/>
                    </a:cubicBezTo>
                    <a:cubicBezTo>
                      <a:pt x="81" y="47"/>
                      <a:pt x="81" y="47"/>
                      <a:pt x="81" y="47"/>
                    </a:cubicBezTo>
                    <a:cubicBezTo>
                      <a:pt x="103" y="60"/>
                      <a:pt x="103" y="60"/>
                      <a:pt x="103" y="60"/>
                    </a:cubicBezTo>
                    <a:cubicBezTo>
                      <a:pt x="103" y="103"/>
                      <a:pt x="103" y="103"/>
                      <a:pt x="103" y="103"/>
                    </a:cubicBezTo>
                    <a:close/>
                    <a:moveTo>
                      <a:pt x="103" y="103"/>
                    </a:moveTo>
                    <a:cubicBezTo>
                      <a:pt x="103" y="103"/>
                      <a:pt x="103" y="103"/>
                      <a:pt x="103"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3">
                <a:extLst>
                  <a:ext uri="{FF2B5EF4-FFF2-40B4-BE49-F238E27FC236}">
                    <a16:creationId xmlns:a16="http://schemas.microsoft.com/office/drawing/2014/main" id="{9486FA23-8B66-4F6D-AABA-EC7059278EE8}"/>
                  </a:ext>
                </a:extLst>
              </p:cNvPr>
              <p:cNvSpPr>
                <a:spLocks noEditPoints="1"/>
              </p:cNvSpPr>
              <p:nvPr/>
            </p:nvSpPr>
            <p:spPr bwMode="auto">
              <a:xfrm>
                <a:off x="7534276"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4">
                <a:extLst>
                  <a:ext uri="{FF2B5EF4-FFF2-40B4-BE49-F238E27FC236}">
                    <a16:creationId xmlns:a16="http://schemas.microsoft.com/office/drawing/2014/main" id="{B265D0FF-B952-4D76-9423-48C050B7EEBB}"/>
                  </a:ext>
                </a:extLst>
              </p:cNvPr>
              <p:cNvSpPr>
                <a:spLocks noEditPoints="1"/>
              </p:cNvSpPr>
              <p:nvPr/>
            </p:nvSpPr>
            <p:spPr bwMode="auto">
              <a:xfrm>
                <a:off x="7564439"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5">
                <a:extLst>
                  <a:ext uri="{FF2B5EF4-FFF2-40B4-BE49-F238E27FC236}">
                    <a16:creationId xmlns:a16="http://schemas.microsoft.com/office/drawing/2014/main" id="{40A58171-BA09-4E7D-9C9A-73819C52D264}"/>
                  </a:ext>
                </a:extLst>
              </p:cNvPr>
              <p:cNvSpPr>
                <a:spLocks noEditPoints="1"/>
              </p:cNvSpPr>
              <p:nvPr/>
            </p:nvSpPr>
            <p:spPr bwMode="auto">
              <a:xfrm>
                <a:off x="7534276"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6">
                <a:extLst>
                  <a:ext uri="{FF2B5EF4-FFF2-40B4-BE49-F238E27FC236}">
                    <a16:creationId xmlns:a16="http://schemas.microsoft.com/office/drawing/2014/main" id="{89C0F743-0168-456F-A9AF-744687CE4857}"/>
                  </a:ext>
                </a:extLst>
              </p:cNvPr>
              <p:cNvSpPr>
                <a:spLocks noEditPoints="1"/>
              </p:cNvSpPr>
              <p:nvPr/>
            </p:nvSpPr>
            <p:spPr bwMode="auto">
              <a:xfrm>
                <a:off x="7564439"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7">
                <a:extLst>
                  <a:ext uri="{FF2B5EF4-FFF2-40B4-BE49-F238E27FC236}">
                    <a16:creationId xmlns:a16="http://schemas.microsoft.com/office/drawing/2014/main" id="{6430B681-43BC-4AB3-B517-8832D15F4320}"/>
                  </a:ext>
                </a:extLst>
              </p:cNvPr>
              <p:cNvSpPr>
                <a:spLocks noEditPoints="1"/>
              </p:cNvSpPr>
              <p:nvPr/>
            </p:nvSpPr>
            <p:spPr bwMode="auto">
              <a:xfrm>
                <a:off x="7624764" y="168275"/>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8">
                <a:extLst>
                  <a:ext uri="{FF2B5EF4-FFF2-40B4-BE49-F238E27FC236}">
                    <a16:creationId xmlns:a16="http://schemas.microsoft.com/office/drawing/2014/main" id="{4D3F7924-BA37-45EF-A2BB-B0916D5152D9}"/>
                  </a:ext>
                </a:extLst>
              </p:cNvPr>
              <p:cNvSpPr>
                <a:spLocks noEditPoints="1"/>
              </p:cNvSpPr>
              <p:nvPr/>
            </p:nvSpPr>
            <p:spPr bwMode="auto">
              <a:xfrm>
                <a:off x="7654926" y="168275"/>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9">
                <a:extLst>
                  <a:ext uri="{FF2B5EF4-FFF2-40B4-BE49-F238E27FC236}">
                    <a16:creationId xmlns:a16="http://schemas.microsoft.com/office/drawing/2014/main" id="{171C8CCD-1D34-43A3-BC51-C9916D3852DD}"/>
                  </a:ext>
                </a:extLst>
              </p:cNvPr>
              <p:cNvSpPr>
                <a:spLocks noEditPoints="1"/>
              </p:cNvSpPr>
              <p:nvPr/>
            </p:nvSpPr>
            <p:spPr bwMode="auto">
              <a:xfrm>
                <a:off x="7624764" y="201613"/>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0">
                <a:extLst>
                  <a:ext uri="{FF2B5EF4-FFF2-40B4-BE49-F238E27FC236}">
                    <a16:creationId xmlns:a16="http://schemas.microsoft.com/office/drawing/2014/main" id="{0C8F57EC-FA9A-464B-B243-5F68992E3F73}"/>
                  </a:ext>
                </a:extLst>
              </p:cNvPr>
              <p:cNvSpPr>
                <a:spLocks noEditPoints="1"/>
              </p:cNvSpPr>
              <p:nvPr/>
            </p:nvSpPr>
            <p:spPr bwMode="auto">
              <a:xfrm>
                <a:off x="7654926" y="201613"/>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1">
                <a:extLst>
                  <a:ext uri="{FF2B5EF4-FFF2-40B4-BE49-F238E27FC236}">
                    <a16:creationId xmlns:a16="http://schemas.microsoft.com/office/drawing/2014/main" id="{5D4B4D57-AA11-423C-B283-770CE762557D}"/>
                  </a:ext>
                </a:extLst>
              </p:cNvPr>
              <p:cNvSpPr>
                <a:spLocks noEditPoints="1"/>
              </p:cNvSpPr>
              <p:nvPr/>
            </p:nvSpPr>
            <p:spPr bwMode="auto">
              <a:xfrm>
                <a:off x="759301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2">
                <a:extLst>
                  <a:ext uri="{FF2B5EF4-FFF2-40B4-BE49-F238E27FC236}">
                    <a16:creationId xmlns:a16="http://schemas.microsoft.com/office/drawing/2014/main" id="{84FCB4A6-025C-4B6A-A8E9-0911112FE10F}"/>
                  </a:ext>
                </a:extLst>
              </p:cNvPr>
              <p:cNvSpPr>
                <a:spLocks noEditPoints="1"/>
              </p:cNvSpPr>
              <p:nvPr/>
            </p:nvSpPr>
            <p:spPr bwMode="auto">
              <a:xfrm>
                <a:off x="762476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3">
                <a:extLst>
                  <a:ext uri="{FF2B5EF4-FFF2-40B4-BE49-F238E27FC236}">
                    <a16:creationId xmlns:a16="http://schemas.microsoft.com/office/drawing/2014/main" id="{CF93F03F-F320-4965-A887-DF38680D05A7}"/>
                  </a:ext>
                </a:extLst>
              </p:cNvPr>
              <p:cNvSpPr>
                <a:spLocks noEditPoints="1"/>
              </p:cNvSpPr>
              <p:nvPr/>
            </p:nvSpPr>
            <p:spPr bwMode="auto">
              <a:xfrm>
                <a:off x="7593014" y="109538"/>
                <a:ext cx="17463" cy="20638"/>
              </a:xfrm>
              <a:custGeom>
                <a:avLst/>
                <a:gdLst>
                  <a:gd name="T0" fmla="*/ 9 w 10"/>
                  <a:gd name="T1" fmla="*/ 11 h 11"/>
                  <a:gd name="T2" fmla="*/ 10 w 10"/>
                  <a:gd name="T3" fmla="*/ 9 h 11"/>
                  <a:gd name="T4" fmla="*/ 10 w 10"/>
                  <a:gd name="T5" fmla="*/ 2 h 11"/>
                  <a:gd name="T6" fmla="*/ 9 w 10"/>
                  <a:gd name="T7" fmla="*/ 0 h 11"/>
                  <a:gd name="T8" fmla="*/ 1 w 10"/>
                  <a:gd name="T9" fmla="*/ 0 h 11"/>
                  <a:gd name="T10" fmla="*/ 0 w 10"/>
                  <a:gd name="T11" fmla="*/ 2 h 11"/>
                  <a:gd name="T12" fmla="*/ 0 w 10"/>
                  <a:gd name="T13" fmla="*/ 9 h 11"/>
                  <a:gd name="T14" fmla="*/ 1 w 10"/>
                  <a:gd name="T15" fmla="*/ 11 h 11"/>
                  <a:gd name="T16" fmla="*/ 9 w 10"/>
                  <a:gd name="T17" fmla="*/ 11 h 11"/>
                  <a:gd name="T18" fmla="*/ 9 w 10"/>
                  <a:gd name="T19" fmla="*/ 11 h 11"/>
                  <a:gd name="T20" fmla="*/ 9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9" y="11"/>
                    </a:move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lnTo>
                      <a:pt x="9" y="11"/>
                    </a:lnTo>
                    <a:close/>
                    <a:moveTo>
                      <a:pt x="9" y="11"/>
                    </a:moveTo>
                    <a:cubicBezTo>
                      <a:pt x="9" y="11"/>
                      <a:pt x="9" y="11"/>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4">
                <a:extLst>
                  <a:ext uri="{FF2B5EF4-FFF2-40B4-BE49-F238E27FC236}">
                    <a16:creationId xmlns:a16="http://schemas.microsoft.com/office/drawing/2014/main" id="{A6D8A83B-9784-4079-A136-470F14E759AC}"/>
                  </a:ext>
                </a:extLst>
              </p:cNvPr>
              <p:cNvSpPr>
                <a:spLocks noEditPoints="1"/>
              </p:cNvSpPr>
              <p:nvPr/>
            </p:nvSpPr>
            <p:spPr bwMode="auto">
              <a:xfrm>
                <a:off x="7654926"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0" name="Group 119">
            <a:extLst>
              <a:ext uri="{FF2B5EF4-FFF2-40B4-BE49-F238E27FC236}">
                <a16:creationId xmlns:a16="http://schemas.microsoft.com/office/drawing/2014/main" id="{E97610BC-E926-4C76-A527-4AD6C33304D9}"/>
              </a:ext>
            </a:extLst>
          </p:cNvPr>
          <p:cNvGrpSpPr/>
          <p:nvPr/>
        </p:nvGrpSpPr>
        <p:grpSpPr>
          <a:xfrm>
            <a:off x="2146352" y="2434723"/>
            <a:ext cx="2380146" cy="1020024"/>
            <a:chOff x="8113957" y="2221420"/>
            <a:chExt cx="2380146" cy="1020024"/>
          </a:xfrm>
        </p:grpSpPr>
        <p:sp>
          <p:nvSpPr>
            <p:cNvPr id="121" name="Rectangle 120">
              <a:extLst>
                <a:ext uri="{FF2B5EF4-FFF2-40B4-BE49-F238E27FC236}">
                  <a16:creationId xmlns:a16="http://schemas.microsoft.com/office/drawing/2014/main" id="{467563DF-BC44-4547-B227-361C37B97ED9}"/>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22" name="TextBox 121">
              <a:extLst>
                <a:ext uri="{FF2B5EF4-FFF2-40B4-BE49-F238E27FC236}">
                  <a16:creationId xmlns:a16="http://schemas.microsoft.com/office/drawing/2014/main" id="{2FD1EE12-38DE-47F1-85D3-4E8454363257}"/>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nvGrpSpPr>
          <p:cNvPr id="139" name="Group 138">
            <a:extLst>
              <a:ext uri="{FF2B5EF4-FFF2-40B4-BE49-F238E27FC236}">
                <a16:creationId xmlns:a16="http://schemas.microsoft.com/office/drawing/2014/main" id="{BE0EA8D6-9A4B-4D73-8550-1E8CE9EED81F}"/>
              </a:ext>
            </a:extLst>
          </p:cNvPr>
          <p:cNvGrpSpPr/>
          <p:nvPr/>
        </p:nvGrpSpPr>
        <p:grpSpPr>
          <a:xfrm>
            <a:off x="883670" y="3763214"/>
            <a:ext cx="977035" cy="979921"/>
            <a:chOff x="7458075" y="3602098"/>
            <a:chExt cx="1074738" cy="1077913"/>
          </a:xfrm>
          <a:solidFill>
            <a:schemeClr val="accent2"/>
          </a:solidFill>
        </p:grpSpPr>
        <p:sp>
          <p:nvSpPr>
            <p:cNvPr id="143" name="Freeform 12">
              <a:extLst>
                <a:ext uri="{FF2B5EF4-FFF2-40B4-BE49-F238E27FC236}">
                  <a16:creationId xmlns:a16="http://schemas.microsoft.com/office/drawing/2014/main" id="{B9B9E35F-87D8-4107-A12A-9AC5E0FBD870}"/>
                </a:ext>
              </a:extLst>
            </p:cNvPr>
            <p:cNvSpPr>
              <a:spLocks noEditPoints="1"/>
            </p:cNvSpPr>
            <p:nvPr/>
          </p:nvSpPr>
          <p:spPr bwMode="auto">
            <a:xfrm>
              <a:off x="7458075" y="3602098"/>
              <a:ext cx="1074738" cy="1077913"/>
            </a:xfrm>
            <a:custGeom>
              <a:avLst/>
              <a:gdLst>
                <a:gd name="T0" fmla="*/ 190 w 380"/>
                <a:gd name="T1" fmla="*/ 381 h 381"/>
                <a:gd name="T2" fmla="*/ 0 w 380"/>
                <a:gd name="T3" fmla="*/ 191 h 381"/>
                <a:gd name="T4" fmla="*/ 190 w 380"/>
                <a:gd name="T5" fmla="*/ 0 h 381"/>
                <a:gd name="T6" fmla="*/ 380 w 380"/>
                <a:gd name="T7" fmla="*/ 191 h 381"/>
                <a:gd name="T8" fmla="*/ 190 w 380"/>
                <a:gd name="T9" fmla="*/ 381 h 381"/>
                <a:gd name="T10" fmla="*/ 190 w 380"/>
                <a:gd name="T11" fmla="*/ 16 h 381"/>
                <a:gd name="T12" fmla="*/ 15 w 380"/>
                <a:gd name="T13" fmla="*/ 191 h 381"/>
                <a:gd name="T14" fmla="*/ 190 w 380"/>
                <a:gd name="T15" fmla="*/ 365 h 381"/>
                <a:gd name="T16" fmla="*/ 364 w 380"/>
                <a:gd name="T17" fmla="*/ 191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6"/>
                    <a:pt x="0" y="191"/>
                  </a:cubicBezTo>
                  <a:cubicBezTo>
                    <a:pt x="0" y="86"/>
                    <a:pt x="85" y="0"/>
                    <a:pt x="190" y="0"/>
                  </a:cubicBezTo>
                  <a:cubicBezTo>
                    <a:pt x="295" y="0"/>
                    <a:pt x="380" y="86"/>
                    <a:pt x="380" y="191"/>
                  </a:cubicBezTo>
                  <a:cubicBezTo>
                    <a:pt x="380" y="296"/>
                    <a:pt x="295" y="381"/>
                    <a:pt x="190" y="381"/>
                  </a:cubicBezTo>
                  <a:close/>
                  <a:moveTo>
                    <a:pt x="190" y="16"/>
                  </a:moveTo>
                  <a:cubicBezTo>
                    <a:pt x="94" y="16"/>
                    <a:pt x="15" y="94"/>
                    <a:pt x="15" y="191"/>
                  </a:cubicBezTo>
                  <a:cubicBezTo>
                    <a:pt x="15" y="287"/>
                    <a:pt x="94" y="365"/>
                    <a:pt x="190" y="365"/>
                  </a:cubicBezTo>
                  <a:cubicBezTo>
                    <a:pt x="286" y="365"/>
                    <a:pt x="364" y="287"/>
                    <a:pt x="364" y="191"/>
                  </a:cubicBezTo>
                  <a:cubicBezTo>
                    <a:pt x="364" y="94"/>
                    <a:pt x="286" y="16"/>
                    <a:pt x="19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5672C0D3-CCB4-426F-85F4-DC221F340249}"/>
                </a:ext>
              </a:extLst>
            </p:cNvPr>
            <p:cNvGrpSpPr/>
            <p:nvPr/>
          </p:nvGrpSpPr>
          <p:grpSpPr>
            <a:xfrm>
              <a:off x="7803074" y="3956320"/>
              <a:ext cx="430775" cy="334072"/>
              <a:chOff x="7527926" y="5092700"/>
              <a:chExt cx="155575" cy="120651"/>
            </a:xfrm>
            <a:grpFill/>
          </p:grpSpPr>
          <p:sp>
            <p:nvSpPr>
              <p:cNvPr id="145" name="Freeform 195">
                <a:extLst>
                  <a:ext uri="{FF2B5EF4-FFF2-40B4-BE49-F238E27FC236}">
                    <a16:creationId xmlns:a16="http://schemas.microsoft.com/office/drawing/2014/main" id="{B8C8D8CF-29BA-4305-8825-AECAFFE0336A}"/>
                  </a:ext>
                </a:extLst>
              </p:cNvPr>
              <p:cNvSpPr>
                <a:spLocks noEditPoints="1"/>
              </p:cNvSpPr>
              <p:nvPr/>
            </p:nvSpPr>
            <p:spPr bwMode="auto">
              <a:xfrm>
                <a:off x="7527926" y="5092700"/>
                <a:ext cx="155575" cy="103188"/>
              </a:xfrm>
              <a:custGeom>
                <a:avLst/>
                <a:gdLst>
                  <a:gd name="T0" fmla="*/ 77 w 89"/>
                  <a:gd name="T1" fmla="*/ 23 h 56"/>
                  <a:gd name="T2" fmla="*/ 60 w 89"/>
                  <a:gd name="T3" fmla="*/ 11 h 56"/>
                  <a:gd name="T4" fmla="*/ 55 w 89"/>
                  <a:gd name="T5" fmla="*/ 12 h 56"/>
                  <a:gd name="T6" fmla="*/ 33 w 89"/>
                  <a:gd name="T7" fmla="*/ 0 h 56"/>
                  <a:gd name="T8" fmla="*/ 8 w 89"/>
                  <a:gd name="T9" fmla="*/ 25 h 56"/>
                  <a:gd name="T10" fmla="*/ 0 w 89"/>
                  <a:gd name="T11" fmla="*/ 39 h 56"/>
                  <a:gd name="T12" fmla="*/ 17 w 89"/>
                  <a:gd name="T13" fmla="*/ 56 h 56"/>
                  <a:gd name="T14" fmla="*/ 33 w 89"/>
                  <a:gd name="T15" fmla="*/ 56 h 56"/>
                  <a:gd name="T16" fmla="*/ 33 w 89"/>
                  <a:gd name="T17" fmla="*/ 51 h 56"/>
                  <a:gd name="T18" fmla="*/ 17 w 89"/>
                  <a:gd name="T19" fmla="*/ 51 h 56"/>
                  <a:gd name="T20" fmla="*/ 5 w 89"/>
                  <a:gd name="T21" fmla="*/ 39 h 56"/>
                  <a:gd name="T22" fmla="*/ 14 w 89"/>
                  <a:gd name="T23" fmla="*/ 28 h 56"/>
                  <a:gd name="T24" fmla="*/ 14 w 89"/>
                  <a:gd name="T25" fmla="*/ 25 h 56"/>
                  <a:gd name="T26" fmla="*/ 33 w 89"/>
                  <a:gd name="T27" fmla="*/ 6 h 56"/>
                  <a:gd name="T28" fmla="*/ 52 w 89"/>
                  <a:gd name="T29" fmla="*/ 20 h 56"/>
                  <a:gd name="T30" fmla="*/ 60 w 89"/>
                  <a:gd name="T31" fmla="*/ 17 h 56"/>
                  <a:gd name="T32" fmla="*/ 73 w 89"/>
                  <a:gd name="T33" fmla="*/ 28 h 56"/>
                  <a:gd name="T34" fmla="*/ 73 w 89"/>
                  <a:gd name="T35" fmla="*/ 28 h 56"/>
                  <a:gd name="T36" fmla="*/ 84 w 89"/>
                  <a:gd name="T37" fmla="*/ 39 h 56"/>
                  <a:gd name="T38" fmla="*/ 73 w 89"/>
                  <a:gd name="T39" fmla="*/ 51 h 56"/>
                  <a:gd name="T40" fmla="*/ 56 w 89"/>
                  <a:gd name="T41" fmla="*/ 51 h 56"/>
                  <a:gd name="T42" fmla="*/ 56 w 89"/>
                  <a:gd name="T43" fmla="*/ 56 h 56"/>
                  <a:gd name="T44" fmla="*/ 73 w 89"/>
                  <a:gd name="T45" fmla="*/ 56 h 56"/>
                  <a:gd name="T46" fmla="*/ 89 w 89"/>
                  <a:gd name="T47" fmla="*/ 39 h 56"/>
                  <a:gd name="T48" fmla="*/ 77 w 89"/>
                  <a:gd name="T49" fmla="*/ 23 h 56"/>
                  <a:gd name="T50" fmla="*/ 77 w 89"/>
                  <a:gd name="T51" fmla="*/ 23 h 56"/>
                  <a:gd name="T52" fmla="*/ 77 w 89"/>
                  <a:gd name="T53"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56">
                    <a:moveTo>
                      <a:pt x="77" y="23"/>
                    </a:moveTo>
                    <a:cubicBezTo>
                      <a:pt x="74" y="16"/>
                      <a:pt x="68" y="11"/>
                      <a:pt x="60" y="11"/>
                    </a:cubicBezTo>
                    <a:cubicBezTo>
                      <a:pt x="58" y="11"/>
                      <a:pt x="56" y="12"/>
                      <a:pt x="55" y="12"/>
                    </a:cubicBezTo>
                    <a:cubicBezTo>
                      <a:pt x="50" y="5"/>
                      <a:pt x="42" y="0"/>
                      <a:pt x="33" y="0"/>
                    </a:cubicBezTo>
                    <a:cubicBezTo>
                      <a:pt x="20" y="0"/>
                      <a:pt x="9" y="11"/>
                      <a:pt x="8" y="25"/>
                    </a:cubicBezTo>
                    <a:cubicBezTo>
                      <a:pt x="3" y="28"/>
                      <a:pt x="0" y="33"/>
                      <a:pt x="0" y="39"/>
                    </a:cubicBezTo>
                    <a:cubicBezTo>
                      <a:pt x="0" y="49"/>
                      <a:pt x="7" y="56"/>
                      <a:pt x="17" y="56"/>
                    </a:cubicBezTo>
                    <a:cubicBezTo>
                      <a:pt x="33" y="56"/>
                      <a:pt x="33" y="56"/>
                      <a:pt x="33" y="56"/>
                    </a:cubicBezTo>
                    <a:cubicBezTo>
                      <a:pt x="33" y="51"/>
                      <a:pt x="33" y="51"/>
                      <a:pt x="33" y="51"/>
                    </a:cubicBezTo>
                    <a:cubicBezTo>
                      <a:pt x="17" y="51"/>
                      <a:pt x="17" y="51"/>
                      <a:pt x="17" y="51"/>
                    </a:cubicBezTo>
                    <a:cubicBezTo>
                      <a:pt x="10" y="51"/>
                      <a:pt x="5" y="46"/>
                      <a:pt x="5" y="39"/>
                    </a:cubicBezTo>
                    <a:cubicBezTo>
                      <a:pt x="5" y="34"/>
                      <a:pt x="9" y="30"/>
                      <a:pt x="14" y="28"/>
                    </a:cubicBezTo>
                    <a:cubicBezTo>
                      <a:pt x="14" y="27"/>
                      <a:pt x="14" y="26"/>
                      <a:pt x="14" y="25"/>
                    </a:cubicBezTo>
                    <a:cubicBezTo>
                      <a:pt x="14" y="14"/>
                      <a:pt x="23" y="6"/>
                      <a:pt x="33" y="6"/>
                    </a:cubicBezTo>
                    <a:cubicBezTo>
                      <a:pt x="42" y="6"/>
                      <a:pt x="50" y="12"/>
                      <a:pt x="52" y="20"/>
                    </a:cubicBezTo>
                    <a:cubicBezTo>
                      <a:pt x="54" y="18"/>
                      <a:pt x="57" y="17"/>
                      <a:pt x="60" y="17"/>
                    </a:cubicBezTo>
                    <a:cubicBezTo>
                      <a:pt x="67" y="17"/>
                      <a:pt x="72" y="22"/>
                      <a:pt x="73" y="28"/>
                    </a:cubicBezTo>
                    <a:cubicBezTo>
                      <a:pt x="73" y="28"/>
                      <a:pt x="73" y="28"/>
                      <a:pt x="73" y="28"/>
                    </a:cubicBezTo>
                    <a:cubicBezTo>
                      <a:pt x="79" y="28"/>
                      <a:pt x="84" y="33"/>
                      <a:pt x="84" y="39"/>
                    </a:cubicBezTo>
                    <a:cubicBezTo>
                      <a:pt x="84" y="46"/>
                      <a:pt x="79" y="51"/>
                      <a:pt x="73" y="51"/>
                    </a:cubicBezTo>
                    <a:cubicBezTo>
                      <a:pt x="56" y="51"/>
                      <a:pt x="56" y="51"/>
                      <a:pt x="56" y="51"/>
                    </a:cubicBezTo>
                    <a:cubicBezTo>
                      <a:pt x="56" y="56"/>
                      <a:pt x="56" y="56"/>
                      <a:pt x="56" y="56"/>
                    </a:cubicBezTo>
                    <a:cubicBezTo>
                      <a:pt x="73" y="56"/>
                      <a:pt x="73" y="56"/>
                      <a:pt x="73" y="56"/>
                    </a:cubicBezTo>
                    <a:cubicBezTo>
                      <a:pt x="82" y="56"/>
                      <a:pt x="89" y="49"/>
                      <a:pt x="89" y="39"/>
                    </a:cubicBezTo>
                    <a:cubicBezTo>
                      <a:pt x="89" y="32"/>
                      <a:pt x="84" y="25"/>
                      <a:pt x="77" y="23"/>
                    </a:cubicBezTo>
                    <a:close/>
                    <a:moveTo>
                      <a:pt x="77" y="23"/>
                    </a:moveTo>
                    <a:cubicBezTo>
                      <a:pt x="77" y="23"/>
                      <a:pt x="77" y="23"/>
                      <a:pt x="7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6">
                <a:extLst>
                  <a:ext uri="{FF2B5EF4-FFF2-40B4-BE49-F238E27FC236}">
                    <a16:creationId xmlns:a16="http://schemas.microsoft.com/office/drawing/2014/main" id="{15C939E1-22D6-4FA3-9C94-7679BA379BA1}"/>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7">
                <a:extLst>
                  <a:ext uri="{FF2B5EF4-FFF2-40B4-BE49-F238E27FC236}">
                    <a16:creationId xmlns:a16="http://schemas.microsoft.com/office/drawing/2014/main" id="{06A087EC-1644-4554-999B-700A0FB47989}"/>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moveTo>
                      <a:pt x="16" y="0"/>
                    </a:move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0" name="Group 139">
            <a:extLst>
              <a:ext uri="{FF2B5EF4-FFF2-40B4-BE49-F238E27FC236}">
                <a16:creationId xmlns:a16="http://schemas.microsoft.com/office/drawing/2014/main" id="{D3631B5E-ADBF-4A89-827A-F1B134625C82}"/>
              </a:ext>
            </a:extLst>
          </p:cNvPr>
          <p:cNvGrpSpPr/>
          <p:nvPr/>
        </p:nvGrpSpPr>
        <p:grpSpPr>
          <a:xfrm>
            <a:off x="2146352" y="3743162"/>
            <a:ext cx="2380146" cy="1020024"/>
            <a:chOff x="8113957" y="2221420"/>
            <a:chExt cx="2380146" cy="1020024"/>
          </a:xfrm>
        </p:grpSpPr>
        <p:sp>
          <p:nvSpPr>
            <p:cNvPr id="141" name="Rectangle 140">
              <a:extLst>
                <a:ext uri="{FF2B5EF4-FFF2-40B4-BE49-F238E27FC236}">
                  <a16:creationId xmlns:a16="http://schemas.microsoft.com/office/drawing/2014/main" id="{144948D0-2046-4FDB-8CC3-C98E46794396}"/>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42" name="TextBox 141">
              <a:extLst>
                <a:ext uri="{FF2B5EF4-FFF2-40B4-BE49-F238E27FC236}">
                  <a16:creationId xmlns:a16="http://schemas.microsoft.com/office/drawing/2014/main" id="{D6122DC6-FD5F-42B9-9E56-8B3ADE1A275C}"/>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nvGrpSpPr>
          <p:cNvPr id="149" name="Group 148">
            <a:extLst>
              <a:ext uri="{FF2B5EF4-FFF2-40B4-BE49-F238E27FC236}">
                <a16:creationId xmlns:a16="http://schemas.microsoft.com/office/drawing/2014/main" id="{150DD6EC-B799-496A-9D9E-52B975B32E72}"/>
              </a:ext>
            </a:extLst>
          </p:cNvPr>
          <p:cNvGrpSpPr/>
          <p:nvPr/>
        </p:nvGrpSpPr>
        <p:grpSpPr>
          <a:xfrm>
            <a:off x="883670" y="5078745"/>
            <a:ext cx="977035" cy="977035"/>
            <a:chOff x="6724650" y="5154673"/>
            <a:chExt cx="1074738" cy="1074738"/>
          </a:xfrm>
          <a:solidFill>
            <a:schemeClr val="accent3"/>
          </a:solidFill>
        </p:grpSpPr>
        <p:sp>
          <p:nvSpPr>
            <p:cNvPr id="153" name="Freeform 16">
              <a:extLst>
                <a:ext uri="{FF2B5EF4-FFF2-40B4-BE49-F238E27FC236}">
                  <a16:creationId xmlns:a16="http://schemas.microsoft.com/office/drawing/2014/main" id="{44D5488D-0EF2-4F5B-9C60-CA3ED85347A6}"/>
                </a:ext>
              </a:extLst>
            </p:cNvPr>
            <p:cNvSpPr>
              <a:spLocks noEditPoints="1"/>
            </p:cNvSpPr>
            <p:nvPr/>
          </p:nvSpPr>
          <p:spPr bwMode="auto">
            <a:xfrm>
              <a:off x="6724650" y="5154673"/>
              <a:ext cx="1074738" cy="1074738"/>
            </a:xfrm>
            <a:custGeom>
              <a:avLst/>
              <a:gdLst>
                <a:gd name="T0" fmla="*/ 190 w 380"/>
                <a:gd name="T1" fmla="*/ 380 h 380"/>
                <a:gd name="T2" fmla="*/ 0 w 380"/>
                <a:gd name="T3" fmla="*/ 190 h 380"/>
                <a:gd name="T4" fmla="*/ 190 w 380"/>
                <a:gd name="T5" fmla="*/ 0 h 380"/>
                <a:gd name="T6" fmla="*/ 380 w 380"/>
                <a:gd name="T7" fmla="*/ 190 h 380"/>
                <a:gd name="T8" fmla="*/ 190 w 380"/>
                <a:gd name="T9" fmla="*/ 380 h 380"/>
                <a:gd name="T10" fmla="*/ 190 w 380"/>
                <a:gd name="T11" fmla="*/ 15 h 380"/>
                <a:gd name="T12" fmla="*/ 16 w 380"/>
                <a:gd name="T13" fmla="*/ 190 h 380"/>
                <a:gd name="T14" fmla="*/ 190 w 380"/>
                <a:gd name="T15" fmla="*/ 364 h 380"/>
                <a:gd name="T16" fmla="*/ 365 w 380"/>
                <a:gd name="T17" fmla="*/ 190 h 380"/>
                <a:gd name="T18" fmla="*/ 190 w 380"/>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0">
                  <a:moveTo>
                    <a:pt x="190" y="380"/>
                  </a:moveTo>
                  <a:cubicBezTo>
                    <a:pt x="85" y="380"/>
                    <a:pt x="0" y="295"/>
                    <a:pt x="0" y="190"/>
                  </a:cubicBezTo>
                  <a:cubicBezTo>
                    <a:pt x="0" y="85"/>
                    <a:pt x="85" y="0"/>
                    <a:pt x="190" y="0"/>
                  </a:cubicBezTo>
                  <a:cubicBezTo>
                    <a:pt x="295" y="0"/>
                    <a:pt x="380" y="85"/>
                    <a:pt x="380" y="190"/>
                  </a:cubicBezTo>
                  <a:cubicBezTo>
                    <a:pt x="380" y="295"/>
                    <a:pt x="295" y="380"/>
                    <a:pt x="190" y="380"/>
                  </a:cubicBezTo>
                  <a:close/>
                  <a:moveTo>
                    <a:pt x="190" y="15"/>
                  </a:moveTo>
                  <a:cubicBezTo>
                    <a:pt x="94" y="15"/>
                    <a:pt x="16" y="94"/>
                    <a:pt x="16" y="190"/>
                  </a:cubicBezTo>
                  <a:cubicBezTo>
                    <a:pt x="16" y="286"/>
                    <a:pt x="94" y="364"/>
                    <a:pt x="190" y="364"/>
                  </a:cubicBezTo>
                  <a:cubicBezTo>
                    <a:pt x="286" y="364"/>
                    <a:pt x="365" y="286"/>
                    <a:pt x="365" y="190"/>
                  </a:cubicBezTo>
                  <a:cubicBezTo>
                    <a:pt x="365" y="94"/>
                    <a:pt x="286" y="15"/>
                    <a:pt x="19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358E3A52-1DF9-4174-BA92-F8F2DF94A67D}"/>
                </a:ext>
              </a:extLst>
            </p:cNvPr>
            <p:cNvGrpSpPr/>
            <p:nvPr/>
          </p:nvGrpSpPr>
          <p:grpSpPr>
            <a:xfrm>
              <a:off x="7035514" y="5496936"/>
              <a:ext cx="411511" cy="409262"/>
              <a:chOff x="3428422" y="5577518"/>
              <a:chExt cx="307734" cy="306053"/>
            </a:xfrm>
            <a:grpFill/>
          </p:grpSpPr>
          <p:sp>
            <p:nvSpPr>
              <p:cNvPr id="155" name="Freeform 74">
                <a:extLst>
                  <a:ext uri="{FF2B5EF4-FFF2-40B4-BE49-F238E27FC236}">
                    <a16:creationId xmlns:a16="http://schemas.microsoft.com/office/drawing/2014/main" id="{BF68E400-5C75-401A-8031-9B24E077E559}"/>
                  </a:ext>
                </a:extLst>
              </p:cNvPr>
              <p:cNvSpPr>
                <a:spLocks noEditPoints="1"/>
              </p:cNvSpPr>
              <p:nvPr/>
            </p:nvSpPr>
            <p:spPr bwMode="auto">
              <a:xfrm>
                <a:off x="3428422" y="5577518"/>
                <a:ext cx="277466" cy="282511"/>
              </a:xfrm>
              <a:custGeom>
                <a:avLst/>
                <a:gdLst>
                  <a:gd name="T0" fmla="*/ 57 w 134"/>
                  <a:gd name="T1" fmla="*/ 90 h 128"/>
                  <a:gd name="T2" fmla="*/ 63 w 134"/>
                  <a:gd name="T3" fmla="*/ 112 h 128"/>
                  <a:gd name="T4" fmla="*/ 63 w 134"/>
                  <a:gd name="T5" fmla="*/ 112 h 128"/>
                  <a:gd name="T6" fmla="*/ 82 w 134"/>
                  <a:gd name="T7" fmla="*/ 128 h 128"/>
                  <a:gd name="T8" fmla="*/ 83 w 134"/>
                  <a:gd name="T9" fmla="*/ 128 h 128"/>
                  <a:gd name="T10" fmla="*/ 83 w 134"/>
                  <a:gd name="T11" fmla="*/ 128 h 128"/>
                  <a:gd name="T12" fmla="*/ 84 w 134"/>
                  <a:gd name="T13" fmla="*/ 127 h 128"/>
                  <a:gd name="T14" fmla="*/ 90 w 134"/>
                  <a:gd name="T15" fmla="*/ 105 h 128"/>
                  <a:gd name="T16" fmla="*/ 103 w 134"/>
                  <a:gd name="T17" fmla="*/ 102 h 128"/>
                  <a:gd name="T18" fmla="*/ 111 w 134"/>
                  <a:gd name="T19" fmla="*/ 109 h 128"/>
                  <a:gd name="T20" fmla="*/ 113 w 134"/>
                  <a:gd name="T21" fmla="*/ 109 h 128"/>
                  <a:gd name="T22" fmla="*/ 119 w 134"/>
                  <a:gd name="T23" fmla="*/ 102 h 128"/>
                  <a:gd name="T24" fmla="*/ 120 w 134"/>
                  <a:gd name="T25" fmla="*/ 101 h 128"/>
                  <a:gd name="T26" fmla="*/ 119 w 134"/>
                  <a:gd name="T27" fmla="*/ 100 h 128"/>
                  <a:gd name="T28" fmla="*/ 111 w 134"/>
                  <a:gd name="T29" fmla="*/ 92 h 128"/>
                  <a:gd name="T30" fmla="*/ 111 w 134"/>
                  <a:gd name="T31" fmla="*/ 78 h 128"/>
                  <a:gd name="T32" fmla="*/ 133 w 134"/>
                  <a:gd name="T33" fmla="*/ 70 h 128"/>
                  <a:gd name="T34" fmla="*/ 134 w 134"/>
                  <a:gd name="T35" fmla="*/ 69 h 128"/>
                  <a:gd name="T36" fmla="*/ 134 w 134"/>
                  <a:gd name="T37" fmla="*/ 68 h 128"/>
                  <a:gd name="T38" fmla="*/ 117 w 134"/>
                  <a:gd name="T39" fmla="*/ 50 h 128"/>
                  <a:gd name="T40" fmla="*/ 116 w 134"/>
                  <a:gd name="T41" fmla="*/ 50 h 128"/>
                  <a:gd name="T42" fmla="*/ 94 w 134"/>
                  <a:gd name="T43" fmla="*/ 46 h 128"/>
                  <a:gd name="T44" fmla="*/ 80 w 134"/>
                  <a:gd name="T45" fmla="*/ 31 h 128"/>
                  <a:gd name="T46" fmla="*/ 12 w 134"/>
                  <a:gd name="T47" fmla="*/ 0 h 128"/>
                  <a:gd name="T48" fmla="*/ 6 w 134"/>
                  <a:gd name="T49" fmla="*/ 0 h 128"/>
                  <a:gd name="T50" fmla="*/ 5 w 134"/>
                  <a:gd name="T51" fmla="*/ 1 h 128"/>
                  <a:gd name="T52" fmla="*/ 43 w 134"/>
                  <a:gd name="T53" fmla="*/ 78 h 128"/>
                  <a:gd name="T54" fmla="*/ 57 w 134"/>
                  <a:gd name="T55" fmla="*/ 90 h 128"/>
                  <a:gd name="T56" fmla="*/ 59 w 134"/>
                  <a:gd name="T57" fmla="*/ 66 h 128"/>
                  <a:gd name="T58" fmla="*/ 45 w 134"/>
                  <a:gd name="T59" fmla="*/ 52 h 128"/>
                  <a:gd name="T60" fmla="*/ 59 w 134"/>
                  <a:gd name="T61" fmla="*/ 39 h 128"/>
                  <a:gd name="T62" fmla="*/ 72 w 134"/>
                  <a:gd name="T63" fmla="*/ 52 h 128"/>
                  <a:gd name="T64" fmla="*/ 59 w 134"/>
                  <a:gd name="T65" fmla="*/ 66 h 128"/>
                  <a:gd name="T66" fmla="*/ 59 w 134"/>
                  <a:gd name="T67" fmla="*/ 66 h 128"/>
                  <a:gd name="T68" fmla="*/ 59 w 134"/>
                  <a:gd name="T6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28">
                    <a:moveTo>
                      <a:pt x="57" y="90"/>
                    </a:moveTo>
                    <a:cubicBezTo>
                      <a:pt x="63" y="112"/>
                      <a:pt x="63" y="112"/>
                      <a:pt x="63" y="112"/>
                    </a:cubicBezTo>
                    <a:cubicBezTo>
                      <a:pt x="63" y="112"/>
                      <a:pt x="63" y="112"/>
                      <a:pt x="63" y="112"/>
                    </a:cubicBezTo>
                    <a:cubicBezTo>
                      <a:pt x="82" y="128"/>
                      <a:pt x="82" y="128"/>
                      <a:pt x="82" y="128"/>
                    </a:cubicBezTo>
                    <a:cubicBezTo>
                      <a:pt x="82" y="128"/>
                      <a:pt x="82" y="128"/>
                      <a:pt x="83" y="128"/>
                    </a:cubicBezTo>
                    <a:cubicBezTo>
                      <a:pt x="83" y="128"/>
                      <a:pt x="83" y="128"/>
                      <a:pt x="83" y="128"/>
                    </a:cubicBezTo>
                    <a:cubicBezTo>
                      <a:pt x="84" y="128"/>
                      <a:pt x="84" y="128"/>
                      <a:pt x="84" y="127"/>
                    </a:cubicBezTo>
                    <a:cubicBezTo>
                      <a:pt x="90" y="105"/>
                      <a:pt x="90" y="105"/>
                      <a:pt x="90" y="105"/>
                    </a:cubicBezTo>
                    <a:cubicBezTo>
                      <a:pt x="95" y="105"/>
                      <a:pt x="99" y="104"/>
                      <a:pt x="103" y="102"/>
                    </a:cubicBezTo>
                    <a:cubicBezTo>
                      <a:pt x="111" y="109"/>
                      <a:pt x="111" y="109"/>
                      <a:pt x="111" y="109"/>
                    </a:cubicBezTo>
                    <a:cubicBezTo>
                      <a:pt x="112" y="109"/>
                      <a:pt x="113" y="109"/>
                      <a:pt x="113" y="109"/>
                    </a:cubicBezTo>
                    <a:cubicBezTo>
                      <a:pt x="119" y="102"/>
                      <a:pt x="119" y="102"/>
                      <a:pt x="119" y="102"/>
                    </a:cubicBezTo>
                    <a:cubicBezTo>
                      <a:pt x="120" y="102"/>
                      <a:pt x="120" y="101"/>
                      <a:pt x="120" y="101"/>
                    </a:cubicBezTo>
                    <a:cubicBezTo>
                      <a:pt x="120" y="101"/>
                      <a:pt x="120" y="100"/>
                      <a:pt x="119" y="100"/>
                    </a:cubicBezTo>
                    <a:cubicBezTo>
                      <a:pt x="111" y="92"/>
                      <a:pt x="111" y="92"/>
                      <a:pt x="111" y="92"/>
                    </a:cubicBezTo>
                    <a:cubicBezTo>
                      <a:pt x="112" y="90"/>
                      <a:pt x="113" y="86"/>
                      <a:pt x="111" y="78"/>
                    </a:cubicBezTo>
                    <a:cubicBezTo>
                      <a:pt x="133" y="70"/>
                      <a:pt x="133" y="70"/>
                      <a:pt x="133" y="70"/>
                    </a:cubicBezTo>
                    <a:cubicBezTo>
                      <a:pt x="134" y="70"/>
                      <a:pt x="134" y="70"/>
                      <a:pt x="134" y="69"/>
                    </a:cubicBezTo>
                    <a:cubicBezTo>
                      <a:pt x="134" y="69"/>
                      <a:pt x="134" y="68"/>
                      <a:pt x="134" y="68"/>
                    </a:cubicBezTo>
                    <a:cubicBezTo>
                      <a:pt x="117" y="50"/>
                      <a:pt x="117" y="50"/>
                      <a:pt x="117" y="50"/>
                    </a:cubicBezTo>
                    <a:cubicBezTo>
                      <a:pt x="117" y="50"/>
                      <a:pt x="116" y="50"/>
                      <a:pt x="116" y="50"/>
                    </a:cubicBezTo>
                    <a:cubicBezTo>
                      <a:pt x="94" y="46"/>
                      <a:pt x="94" y="46"/>
                      <a:pt x="94" y="46"/>
                    </a:cubicBezTo>
                    <a:cubicBezTo>
                      <a:pt x="90" y="41"/>
                      <a:pt x="85" y="36"/>
                      <a:pt x="80" y="31"/>
                    </a:cubicBezTo>
                    <a:cubicBezTo>
                      <a:pt x="49" y="4"/>
                      <a:pt x="24" y="0"/>
                      <a:pt x="12" y="0"/>
                    </a:cubicBezTo>
                    <a:cubicBezTo>
                      <a:pt x="9" y="0"/>
                      <a:pt x="7" y="0"/>
                      <a:pt x="6" y="0"/>
                    </a:cubicBezTo>
                    <a:cubicBezTo>
                      <a:pt x="6" y="0"/>
                      <a:pt x="5" y="1"/>
                      <a:pt x="5" y="1"/>
                    </a:cubicBezTo>
                    <a:cubicBezTo>
                      <a:pt x="5" y="3"/>
                      <a:pt x="0" y="35"/>
                      <a:pt x="43" y="78"/>
                    </a:cubicBezTo>
                    <a:cubicBezTo>
                      <a:pt x="43" y="78"/>
                      <a:pt x="49" y="84"/>
                      <a:pt x="57" y="90"/>
                    </a:cubicBezTo>
                    <a:close/>
                    <a:moveTo>
                      <a:pt x="59" y="66"/>
                    </a:moveTo>
                    <a:cubicBezTo>
                      <a:pt x="51" y="66"/>
                      <a:pt x="45" y="60"/>
                      <a:pt x="45" y="52"/>
                    </a:cubicBezTo>
                    <a:cubicBezTo>
                      <a:pt x="45" y="45"/>
                      <a:pt x="51" y="39"/>
                      <a:pt x="59" y="39"/>
                    </a:cubicBezTo>
                    <a:cubicBezTo>
                      <a:pt x="66" y="39"/>
                      <a:pt x="72" y="45"/>
                      <a:pt x="72" y="52"/>
                    </a:cubicBezTo>
                    <a:cubicBezTo>
                      <a:pt x="72" y="60"/>
                      <a:pt x="66" y="66"/>
                      <a:pt x="59" y="66"/>
                    </a:cubicBezTo>
                    <a:close/>
                    <a:moveTo>
                      <a:pt x="59" y="66"/>
                    </a:moveTo>
                    <a:cubicBezTo>
                      <a:pt x="59" y="66"/>
                      <a:pt x="59" y="66"/>
                      <a:pt x="59"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5">
                <a:extLst>
                  <a:ext uri="{FF2B5EF4-FFF2-40B4-BE49-F238E27FC236}">
                    <a16:creationId xmlns:a16="http://schemas.microsoft.com/office/drawing/2014/main" id="{D2BA5751-C45D-4DDC-B447-8E4C54D0148D}"/>
                  </a:ext>
                </a:extLst>
              </p:cNvPr>
              <p:cNvSpPr>
                <a:spLocks noEditPoints="1"/>
              </p:cNvSpPr>
              <p:nvPr/>
            </p:nvSpPr>
            <p:spPr bwMode="auto">
              <a:xfrm>
                <a:off x="3643668" y="5826396"/>
                <a:ext cx="60538" cy="57175"/>
              </a:xfrm>
              <a:custGeom>
                <a:avLst/>
                <a:gdLst>
                  <a:gd name="T0" fmla="*/ 5 w 29"/>
                  <a:gd name="T1" fmla="*/ 1 h 26"/>
                  <a:gd name="T2" fmla="*/ 4 w 29"/>
                  <a:gd name="T3" fmla="*/ 1 h 26"/>
                  <a:gd name="T4" fmla="*/ 3 w 29"/>
                  <a:gd name="T5" fmla="*/ 1 h 26"/>
                  <a:gd name="T6" fmla="*/ 0 w 29"/>
                  <a:gd name="T7" fmla="*/ 10 h 26"/>
                  <a:gd name="T8" fmla="*/ 0 w 29"/>
                  <a:gd name="T9" fmla="*/ 12 h 26"/>
                  <a:gd name="T10" fmla="*/ 15 w 29"/>
                  <a:gd name="T11" fmla="*/ 26 h 26"/>
                  <a:gd name="T12" fmla="*/ 16 w 29"/>
                  <a:gd name="T13" fmla="*/ 26 h 26"/>
                  <a:gd name="T14" fmla="*/ 28 w 29"/>
                  <a:gd name="T15" fmla="*/ 26 h 26"/>
                  <a:gd name="T16" fmla="*/ 29 w 29"/>
                  <a:gd name="T17" fmla="*/ 25 h 26"/>
                  <a:gd name="T18" fmla="*/ 29 w 29"/>
                  <a:gd name="T19" fmla="*/ 24 h 26"/>
                  <a:gd name="T20" fmla="*/ 5 w 29"/>
                  <a:gd name="T21" fmla="*/ 1 h 26"/>
                  <a:gd name="T22" fmla="*/ 5 w 29"/>
                  <a:gd name="T23" fmla="*/ 1 h 26"/>
                  <a:gd name="T24" fmla="*/ 5 w 29"/>
                  <a:gd name="T2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6">
                    <a:moveTo>
                      <a:pt x="5" y="1"/>
                    </a:moveTo>
                    <a:cubicBezTo>
                      <a:pt x="5" y="1"/>
                      <a:pt x="4" y="0"/>
                      <a:pt x="4" y="1"/>
                    </a:cubicBezTo>
                    <a:cubicBezTo>
                      <a:pt x="4" y="1"/>
                      <a:pt x="3" y="1"/>
                      <a:pt x="3" y="1"/>
                    </a:cubicBezTo>
                    <a:cubicBezTo>
                      <a:pt x="0" y="10"/>
                      <a:pt x="0" y="10"/>
                      <a:pt x="0" y="10"/>
                    </a:cubicBezTo>
                    <a:cubicBezTo>
                      <a:pt x="0" y="11"/>
                      <a:pt x="0" y="11"/>
                      <a:pt x="0" y="12"/>
                    </a:cubicBezTo>
                    <a:cubicBezTo>
                      <a:pt x="15" y="26"/>
                      <a:pt x="15" y="26"/>
                      <a:pt x="15" y="26"/>
                    </a:cubicBezTo>
                    <a:cubicBezTo>
                      <a:pt x="15" y="26"/>
                      <a:pt x="15" y="26"/>
                      <a:pt x="16" y="26"/>
                    </a:cubicBezTo>
                    <a:cubicBezTo>
                      <a:pt x="28" y="26"/>
                      <a:pt x="28" y="26"/>
                      <a:pt x="28" y="26"/>
                    </a:cubicBezTo>
                    <a:cubicBezTo>
                      <a:pt x="29" y="26"/>
                      <a:pt x="29" y="26"/>
                      <a:pt x="29" y="25"/>
                    </a:cubicBezTo>
                    <a:cubicBezTo>
                      <a:pt x="29" y="25"/>
                      <a:pt x="29" y="24"/>
                      <a:pt x="29" y="24"/>
                    </a:cubicBezTo>
                    <a:lnTo>
                      <a:pt x="5" y="1"/>
                    </a:lnTo>
                    <a:close/>
                    <a:moveTo>
                      <a:pt x="5" y="1"/>
                    </a:moveTo>
                    <a:cubicBezTo>
                      <a:pt x="5" y="1"/>
                      <a:pt x="5" y="1"/>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
                <a:extLst>
                  <a:ext uri="{FF2B5EF4-FFF2-40B4-BE49-F238E27FC236}">
                    <a16:creationId xmlns:a16="http://schemas.microsoft.com/office/drawing/2014/main" id="{9B11DE07-850B-4C04-A428-5480E6DB6E7C}"/>
                  </a:ext>
                </a:extLst>
              </p:cNvPr>
              <p:cNvSpPr>
                <a:spLocks noEditPoints="1"/>
              </p:cNvSpPr>
              <p:nvPr/>
            </p:nvSpPr>
            <p:spPr bwMode="auto">
              <a:xfrm>
                <a:off x="3672255" y="5811261"/>
                <a:ext cx="63901" cy="72310"/>
              </a:xfrm>
              <a:custGeom>
                <a:avLst/>
                <a:gdLst>
                  <a:gd name="T0" fmla="*/ 7 w 31"/>
                  <a:gd name="T1" fmla="*/ 0 h 33"/>
                  <a:gd name="T2" fmla="*/ 7 w 31"/>
                  <a:gd name="T3" fmla="*/ 0 h 33"/>
                  <a:gd name="T4" fmla="*/ 6 w 31"/>
                  <a:gd name="T5" fmla="*/ 0 h 33"/>
                  <a:gd name="T6" fmla="*/ 6 w 31"/>
                  <a:gd name="T7" fmla="*/ 1 h 33"/>
                  <a:gd name="T8" fmla="*/ 0 w 31"/>
                  <a:gd name="T9" fmla="*/ 7 h 33"/>
                  <a:gd name="T10" fmla="*/ 0 w 31"/>
                  <a:gd name="T11" fmla="*/ 9 h 33"/>
                  <a:gd name="T12" fmla="*/ 24 w 31"/>
                  <a:gd name="T13" fmla="*/ 32 h 33"/>
                  <a:gd name="T14" fmla="*/ 25 w 31"/>
                  <a:gd name="T15" fmla="*/ 33 h 33"/>
                  <a:gd name="T16" fmla="*/ 30 w 31"/>
                  <a:gd name="T17" fmla="*/ 33 h 33"/>
                  <a:gd name="T18" fmla="*/ 31 w 31"/>
                  <a:gd name="T19" fmla="*/ 32 h 33"/>
                  <a:gd name="T20" fmla="*/ 31 w 31"/>
                  <a:gd name="T21" fmla="*/ 26 h 33"/>
                  <a:gd name="T22" fmla="*/ 31 w 31"/>
                  <a:gd name="T23" fmla="*/ 25 h 33"/>
                  <a:gd name="T24" fmla="*/ 7 w 31"/>
                  <a:gd name="T25" fmla="*/ 0 h 33"/>
                  <a:gd name="T26" fmla="*/ 7 w 31"/>
                  <a:gd name="T27" fmla="*/ 0 h 33"/>
                  <a:gd name="T28" fmla="*/ 7 w 31"/>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7" y="0"/>
                    </a:moveTo>
                    <a:cubicBezTo>
                      <a:pt x="7" y="0"/>
                      <a:pt x="7" y="0"/>
                      <a:pt x="7" y="0"/>
                    </a:cubicBezTo>
                    <a:cubicBezTo>
                      <a:pt x="6" y="0"/>
                      <a:pt x="6" y="0"/>
                      <a:pt x="6" y="0"/>
                    </a:cubicBezTo>
                    <a:cubicBezTo>
                      <a:pt x="6" y="0"/>
                      <a:pt x="6" y="0"/>
                      <a:pt x="6" y="1"/>
                    </a:cubicBezTo>
                    <a:cubicBezTo>
                      <a:pt x="0" y="7"/>
                      <a:pt x="0" y="7"/>
                      <a:pt x="0" y="7"/>
                    </a:cubicBezTo>
                    <a:cubicBezTo>
                      <a:pt x="0" y="7"/>
                      <a:pt x="0" y="8"/>
                      <a:pt x="0" y="9"/>
                    </a:cubicBezTo>
                    <a:cubicBezTo>
                      <a:pt x="24" y="32"/>
                      <a:pt x="24" y="32"/>
                      <a:pt x="24" y="32"/>
                    </a:cubicBezTo>
                    <a:cubicBezTo>
                      <a:pt x="24" y="33"/>
                      <a:pt x="24" y="33"/>
                      <a:pt x="25" y="33"/>
                    </a:cubicBezTo>
                    <a:cubicBezTo>
                      <a:pt x="30" y="33"/>
                      <a:pt x="30" y="33"/>
                      <a:pt x="30" y="33"/>
                    </a:cubicBezTo>
                    <a:cubicBezTo>
                      <a:pt x="30" y="33"/>
                      <a:pt x="31" y="32"/>
                      <a:pt x="31" y="32"/>
                    </a:cubicBezTo>
                    <a:cubicBezTo>
                      <a:pt x="31" y="26"/>
                      <a:pt x="31" y="26"/>
                      <a:pt x="31" y="26"/>
                    </a:cubicBezTo>
                    <a:cubicBezTo>
                      <a:pt x="31" y="26"/>
                      <a:pt x="31" y="25"/>
                      <a:pt x="31" y="25"/>
                    </a:cubicBezTo>
                    <a:lnTo>
                      <a:pt x="7" y="0"/>
                    </a:ln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7">
                <a:extLst>
                  <a:ext uri="{FF2B5EF4-FFF2-40B4-BE49-F238E27FC236}">
                    <a16:creationId xmlns:a16="http://schemas.microsoft.com/office/drawing/2014/main" id="{E1B6FE48-693F-485A-AB23-FDFA78E3D76B}"/>
                  </a:ext>
                </a:extLst>
              </p:cNvPr>
              <p:cNvSpPr>
                <a:spLocks noEditPoints="1"/>
              </p:cNvSpPr>
              <p:nvPr/>
            </p:nvSpPr>
            <p:spPr bwMode="auto">
              <a:xfrm>
                <a:off x="3684026" y="5779311"/>
                <a:ext cx="52130" cy="68947"/>
              </a:xfrm>
              <a:custGeom>
                <a:avLst/>
                <a:gdLst>
                  <a:gd name="T0" fmla="*/ 26 w 26"/>
                  <a:gd name="T1" fmla="*/ 17 h 31"/>
                  <a:gd name="T2" fmla="*/ 9 w 26"/>
                  <a:gd name="T3" fmla="*/ 1 h 31"/>
                  <a:gd name="T4" fmla="*/ 7 w 26"/>
                  <a:gd name="T5" fmla="*/ 1 h 31"/>
                  <a:gd name="T6" fmla="*/ 0 w 26"/>
                  <a:gd name="T7" fmla="*/ 5 h 31"/>
                  <a:gd name="T8" fmla="*/ 0 w 26"/>
                  <a:gd name="T9" fmla="*/ 6 h 31"/>
                  <a:gd name="T10" fmla="*/ 0 w 26"/>
                  <a:gd name="T11" fmla="*/ 7 h 31"/>
                  <a:gd name="T12" fmla="*/ 24 w 26"/>
                  <a:gd name="T13" fmla="*/ 31 h 31"/>
                  <a:gd name="T14" fmla="*/ 25 w 26"/>
                  <a:gd name="T15" fmla="*/ 31 h 31"/>
                  <a:gd name="T16" fmla="*/ 25 w 26"/>
                  <a:gd name="T17" fmla="*/ 31 h 31"/>
                  <a:gd name="T18" fmla="*/ 26 w 26"/>
                  <a:gd name="T19" fmla="*/ 30 h 31"/>
                  <a:gd name="T20" fmla="*/ 26 w 26"/>
                  <a:gd name="T21" fmla="*/ 18 h 31"/>
                  <a:gd name="T22" fmla="*/ 26 w 26"/>
                  <a:gd name="T23" fmla="*/ 17 h 31"/>
                  <a:gd name="T24" fmla="*/ 26 w 26"/>
                  <a:gd name="T25" fmla="*/ 17 h 31"/>
                  <a:gd name="T26" fmla="*/ 26 w 26"/>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26" y="17"/>
                    </a:moveTo>
                    <a:cubicBezTo>
                      <a:pt x="9" y="1"/>
                      <a:pt x="9" y="1"/>
                      <a:pt x="9" y="1"/>
                    </a:cubicBezTo>
                    <a:cubicBezTo>
                      <a:pt x="8" y="0"/>
                      <a:pt x="8" y="0"/>
                      <a:pt x="7" y="1"/>
                    </a:cubicBezTo>
                    <a:cubicBezTo>
                      <a:pt x="0" y="5"/>
                      <a:pt x="0" y="5"/>
                      <a:pt x="0" y="5"/>
                    </a:cubicBezTo>
                    <a:cubicBezTo>
                      <a:pt x="0" y="5"/>
                      <a:pt x="0" y="6"/>
                      <a:pt x="0" y="6"/>
                    </a:cubicBezTo>
                    <a:cubicBezTo>
                      <a:pt x="0" y="6"/>
                      <a:pt x="0" y="7"/>
                      <a:pt x="0" y="7"/>
                    </a:cubicBezTo>
                    <a:cubicBezTo>
                      <a:pt x="24" y="31"/>
                      <a:pt x="24" y="31"/>
                      <a:pt x="24" y="31"/>
                    </a:cubicBezTo>
                    <a:cubicBezTo>
                      <a:pt x="24" y="31"/>
                      <a:pt x="24" y="31"/>
                      <a:pt x="25" y="31"/>
                    </a:cubicBezTo>
                    <a:cubicBezTo>
                      <a:pt x="25" y="31"/>
                      <a:pt x="25" y="31"/>
                      <a:pt x="25" y="31"/>
                    </a:cubicBezTo>
                    <a:cubicBezTo>
                      <a:pt x="26" y="31"/>
                      <a:pt x="26" y="30"/>
                      <a:pt x="26" y="30"/>
                    </a:cubicBezTo>
                    <a:cubicBezTo>
                      <a:pt x="26" y="18"/>
                      <a:pt x="26" y="18"/>
                      <a:pt x="26" y="18"/>
                    </a:cubicBezTo>
                    <a:cubicBezTo>
                      <a:pt x="26" y="18"/>
                      <a:pt x="26" y="18"/>
                      <a:pt x="26" y="17"/>
                    </a:cubicBezTo>
                    <a:close/>
                    <a:moveTo>
                      <a:pt x="26" y="17"/>
                    </a:moveTo>
                    <a:cubicBezTo>
                      <a:pt x="26" y="17"/>
                      <a:pt x="26" y="17"/>
                      <a:pt x="2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0" name="Group 149">
            <a:extLst>
              <a:ext uri="{FF2B5EF4-FFF2-40B4-BE49-F238E27FC236}">
                <a16:creationId xmlns:a16="http://schemas.microsoft.com/office/drawing/2014/main" id="{379CFA26-9802-4E17-BA53-0281D77DEB5D}"/>
              </a:ext>
            </a:extLst>
          </p:cNvPr>
          <p:cNvGrpSpPr/>
          <p:nvPr/>
        </p:nvGrpSpPr>
        <p:grpSpPr>
          <a:xfrm>
            <a:off x="2146352" y="5051600"/>
            <a:ext cx="2380146" cy="1020024"/>
            <a:chOff x="8113957" y="2221420"/>
            <a:chExt cx="2380146" cy="1020024"/>
          </a:xfrm>
        </p:grpSpPr>
        <p:sp>
          <p:nvSpPr>
            <p:cNvPr id="151" name="Rectangle 150">
              <a:extLst>
                <a:ext uri="{FF2B5EF4-FFF2-40B4-BE49-F238E27FC236}">
                  <a16:creationId xmlns:a16="http://schemas.microsoft.com/office/drawing/2014/main" id="{A43CE909-5ADB-4FBB-8807-CF3C3C8BF3B4}"/>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52" name="TextBox 151">
              <a:extLst>
                <a:ext uri="{FF2B5EF4-FFF2-40B4-BE49-F238E27FC236}">
                  <a16:creationId xmlns:a16="http://schemas.microsoft.com/office/drawing/2014/main" id="{126611FD-C0F6-48E0-8C56-FA2CD873A849}"/>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i="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sp>
        <p:nvSpPr>
          <p:cNvPr id="3" name="Picture Placeholder 2">
            <a:extLst>
              <a:ext uri="{FF2B5EF4-FFF2-40B4-BE49-F238E27FC236}">
                <a16:creationId xmlns:a16="http://schemas.microsoft.com/office/drawing/2014/main" id="{1C8AEC6F-E453-4A05-8351-1878224BDFB0}"/>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21F2F863-A1B5-4457-A802-84438658CC61}"/>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40C45705-C89C-40F6-87CC-C8BDD323F9B4}"/>
              </a:ext>
            </a:extLst>
          </p:cNvPr>
          <p:cNvSpPr>
            <a:spLocks noGrp="1"/>
          </p:cNvSpPr>
          <p:nvPr>
            <p:ph type="pic" sz="quarter" idx="13"/>
          </p:nvPr>
        </p:nvSpPr>
        <p:spPr/>
      </p:sp>
    </p:spTree>
    <p:extLst>
      <p:ext uri="{BB962C8B-B14F-4D97-AF65-F5344CB8AC3E}">
        <p14:creationId xmlns:p14="http://schemas.microsoft.com/office/powerpoint/2010/main" val="407248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71C590-0E52-4A30-AB9A-592A90024FBD}"/>
              </a:ext>
            </a:extLst>
          </p:cNvPr>
          <p:cNvSpPr/>
          <p:nvPr/>
        </p:nvSpPr>
        <p:spPr>
          <a:xfrm>
            <a:off x="1" y="3476531"/>
            <a:ext cx="12191999" cy="3408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21BAED-C01D-4628-BF36-8A4A0BF88D4F}"/>
              </a:ext>
            </a:extLst>
          </p:cNvPr>
          <p:cNvSpPr/>
          <p:nvPr/>
        </p:nvSpPr>
        <p:spPr>
          <a:xfrm>
            <a:off x="0" y="0"/>
            <a:ext cx="12191999" cy="3476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66">
            <a:extLst>
              <a:ext uri="{FF2B5EF4-FFF2-40B4-BE49-F238E27FC236}">
                <a16:creationId xmlns:a16="http://schemas.microsoft.com/office/drawing/2014/main" id="{4B637E8C-8173-4B8C-8564-5B1BDE159A1C}"/>
              </a:ext>
            </a:extLst>
          </p:cNvPr>
          <p:cNvSpPr>
            <a:spLocks noEditPoints="1"/>
          </p:cNvSpPr>
          <p:nvPr/>
        </p:nvSpPr>
        <p:spPr bwMode="auto">
          <a:xfrm>
            <a:off x="8235624" y="3922030"/>
            <a:ext cx="2634137" cy="2281985"/>
          </a:xfrm>
          <a:custGeom>
            <a:avLst/>
            <a:gdLst>
              <a:gd name="T0" fmla="*/ 158 w 161"/>
              <a:gd name="T1" fmla="*/ 107 h 123"/>
              <a:gd name="T2" fmla="*/ 140 w 161"/>
              <a:gd name="T3" fmla="*/ 77 h 123"/>
              <a:gd name="T4" fmla="*/ 137 w 161"/>
              <a:gd name="T5" fmla="*/ 80 h 123"/>
              <a:gd name="T6" fmla="*/ 134 w 161"/>
              <a:gd name="T7" fmla="*/ 74 h 123"/>
              <a:gd name="T8" fmla="*/ 146 w 161"/>
              <a:gd name="T9" fmla="*/ 54 h 123"/>
              <a:gd name="T10" fmla="*/ 117 w 161"/>
              <a:gd name="T11" fmla="*/ 5 h 123"/>
              <a:gd name="T12" fmla="*/ 68 w 161"/>
              <a:gd name="T13" fmla="*/ 35 h 123"/>
              <a:gd name="T14" fmla="*/ 98 w 161"/>
              <a:gd name="T15" fmla="*/ 84 h 123"/>
              <a:gd name="T16" fmla="*/ 124 w 161"/>
              <a:gd name="T17" fmla="*/ 81 h 123"/>
              <a:gd name="T18" fmla="*/ 127 w 161"/>
              <a:gd name="T19" fmla="*/ 86 h 123"/>
              <a:gd name="T20" fmla="*/ 123 w 161"/>
              <a:gd name="T21" fmla="*/ 88 h 123"/>
              <a:gd name="T22" fmla="*/ 141 w 161"/>
              <a:gd name="T23" fmla="*/ 117 h 123"/>
              <a:gd name="T24" fmla="*/ 155 w 161"/>
              <a:gd name="T25" fmla="*/ 120 h 123"/>
              <a:gd name="T26" fmla="*/ 158 w 161"/>
              <a:gd name="T27" fmla="*/ 107 h 123"/>
              <a:gd name="T28" fmla="*/ 100 w 161"/>
              <a:gd name="T29" fmla="*/ 74 h 123"/>
              <a:gd name="T30" fmla="*/ 78 w 161"/>
              <a:gd name="T31" fmla="*/ 38 h 123"/>
              <a:gd name="T32" fmla="*/ 114 w 161"/>
              <a:gd name="T33" fmla="*/ 15 h 123"/>
              <a:gd name="T34" fmla="*/ 137 w 161"/>
              <a:gd name="T35" fmla="*/ 52 h 123"/>
              <a:gd name="T36" fmla="*/ 100 w 161"/>
              <a:gd name="T37" fmla="*/ 74 h 123"/>
              <a:gd name="T38" fmla="*/ 92 w 161"/>
              <a:gd name="T39" fmla="*/ 38 h 123"/>
              <a:gd name="T40" fmla="*/ 86 w 161"/>
              <a:gd name="T41" fmla="*/ 36 h 123"/>
              <a:gd name="T42" fmla="*/ 100 w 161"/>
              <a:gd name="T43" fmla="*/ 66 h 123"/>
              <a:gd name="T44" fmla="*/ 102 w 161"/>
              <a:gd name="T45" fmla="*/ 60 h 123"/>
              <a:gd name="T46" fmla="*/ 92 w 161"/>
              <a:gd name="T47" fmla="*/ 38 h 123"/>
              <a:gd name="T48" fmla="*/ 71 w 161"/>
              <a:gd name="T49" fmla="*/ 77 h 123"/>
              <a:gd name="T50" fmla="*/ 9 w 161"/>
              <a:gd name="T51" fmla="*/ 77 h 123"/>
              <a:gd name="T52" fmla="*/ 9 w 161"/>
              <a:gd name="T53" fmla="*/ 20 h 123"/>
              <a:gd name="T54" fmla="*/ 65 w 161"/>
              <a:gd name="T55" fmla="*/ 20 h 123"/>
              <a:gd name="T56" fmla="*/ 72 w 161"/>
              <a:gd name="T57" fmla="*/ 10 h 123"/>
              <a:gd name="T58" fmla="*/ 0 w 161"/>
              <a:gd name="T59" fmla="*/ 10 h 123"/>
              <a:gd name="T60" fmla="*/ 0 w 161"/>
              <a:gd name="T61" fmla="*/ 87 h 123"/>
              <a:gd name="T62" fmla="*/ 85 w 161"/>
              <a:gd name="T63" fmla="*/ 87 h 123"/>
              <a:gd name="T64" fmla="*/ 71 w 161"/>
              <a:gd name="T65" fmla="*/ 77 h 123"/>
              <a:gd name="T66" fmla="*/ 15 w 161"/>
              <a:gd name="T67" fmla="*/ 69 h 123"/>
              <a:gd name="T68" fmla="*/ 65 w 161"/>
              <a:gd name="T69" fmla="*/ 69 h 123"/>
              <a:gd name="T70" fmla="*/ 58 w 161"/>
              <a:gd name="T71" fmla="*/ 44 h 123"/>
              <a:gd name="T72" fmla="*/ 59 w 161"/>
              <a:gd name="T73" fmla="*/ 40 h 123"/>
              <a:gd name="T74" fmla="*/ 44 w 161"/>
              <a:gd name="T75" fmla="*/ 60 h 123"/>
              <a:gd name="T76" fmla="*/ 32 w 161"/>
              <a:gd name="T77" fmla="*/ 46 h 123"/>
              <a:gd name="T78" fmla="*/ 15 w 161"/>
              <a:gd name="T79" fmla="*/ 69 h 123"/>
              <a:gd name="T80" fmla="*/ 52 w 161"/>
              <a:gd name="T81" fmla="*/ 37 h 123"/>
              <a:gd name="T82" fmla="*/ 45 w 161"/>
              <a:gd name="T83" fmla="*/ 30 h 123"/>
              <a:gd name="T84" fmla="*/ 37 w 161"/>
              <a:gd name="T85" fmla="*/ 37 h 123"/>
              <a:gd name="T86" fmla="*/ 45 w 161"/>
              <a:gd name="T87" fmla="*/ 44 h 123"/>
              <a:gd name="T88" fmla="*/ 52 w 161"/>
              <a:gd name="T89"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 h="123">
                <a:moveTo>
                  <a:pt x="158" y="107"/>
                </a:moveTo>
                <a:cubicBezTo>
                  <a:pt x="140" y="77"/>
                  <a:pt x="140" y="77"/>
                  <a:pt x="140" y="77"/>
                </a:cubicBezTo>
                <a:cubicBezTo>
                  <a:pt x="139" y="78"/>
                  <a:pt x="138" y="79"/>
                  <a:pt x="137" y="80"/>
                </a:cubicBezTo>
                <a:cubicBezTo>
                  <a:pt x="134" y="74"/>
                  <a:pt x="134" y="74"/>
                  <a:pt x="134" y="74"/>
                </a:cubicBezTo>
                <a:cubicBezTo>
                  <a:pt x="140" y="69"/>
                  <a:pt x="144" y="62"/>
                  <a:pt x="146" y="54"/>
                </a:cubicBezTo>
                <a:cubicBezTo>
                  <a:pt x="152" y="32"/>
                  <a:pt x="138" y="11"/>
                  <a:pt x="117" y="5"/>
                </a:cubicBezTo>
                <a:cubicBezTo>
                  <a:pt x="95" y="0"/>
                  <a:pt x="73" y="14"/>
                  <a:pt x="68" y="35"/>
                </a:cubicBezTo>
                <a:cubicBezTo>
                  <a:pt x="63" y="57"/>
                  <a:pt x="77" y="79"/>
                  <a:pt x="98" y="84"/>
                </a:cubicBezTo>
                <a:cubicBezTo>
                  <a:pt x="107" y="86"/>
                  <a:pt x="116" y="85"/>
                  <a:pt x="124" y="81"/>
                </a:cubicBezTo>
                <a:cubicBezTo>
                  <a:pt x="127" y="86"/>
                  <a:pt x="127" y="86"/>
                  <a:pt x="127" y="86"/>
                </a:cubicBezTo>
                <a:cubicBezTo>
                  <a:pt x="126" y="87"/>
                  <a:pt x="124" y="87"/>
                  <a:pt x="123" y="88"/>
                </a:cubicBezTo>
                <a:cubicBezTo>
                  <a:pt x="141" y="117"/>
                  <a:pt x="141" y="117"/>
                  <a:pt x="141" y="117"/>
                </a:cubicBezTo>
                <a:cubicBezTo>
                  <a:pt x="144" y="122"/>
                  <a:pt x="150" y="123"/>
                  <a:pt x="155" y="120"/>
                </a:cubicBezTo>
                <a:cubicBezTo>
                  <a:pt x="160" y="117"/>
                  <a:pt x="161" y="111"/>
                  <a:pt x="158" y="107"/>
                </a:cubicBezTo>
                <a:close/>
                <a:moveTo>
                  <a:pt x="100" y="74"/>
                </a:moveTo>
                <a:cubicBezTo>
                  <a:pt x="84" y="70"/>
                  <a:pt x="74" y="54"/>
                  <a:pt x="78" y="38"/>
                </a:cubicBezTo>
                <a:cubicBezTo>
                  <a:pt x="82" y="22"/>
                  <a:pt x="98" y="12"/>
                  <a:pt x="114" y="15"/>
                </a:cubicBezTo>
                <a:cubicBezTo>
                  <a:pt x="130" y="19"/>
                  <a:pt x="140" y="35"/>
                  <a:pt x="137" y="52"/>
                </a:cubicBezTo>
                <a:cubicBezTo>
                  <a:pt x="133" y="68"/>
                  <a:pt x="117" y="78"/>
                  <a:pt x="100" y="74"/>
                </a:cubicBezTo>
                <a:close/>
                <a:moveTo>
                  <a:pt x="92" y="38"/>
                </a:moveTo>
                <a:cubicBezTo>
                  <a:pt x="86" y="36"/>
                  <a:pt x="86" y="36"/>
                  <a:pt x="86" y="36"/>
                </a:cubicBezTo>
                <a:cubicBezTo>
                  <a:pt x="82" y="48"/>
                  <a:pt x="88" y="61"/>
                  <a:pt x="100" y="66"/>
                </a:cubicBezTo>
                <a:cubicBezTo>
                  <a:pt x="102" y="60"/>
                  <a:pt x="102" y="60"/>
                  <a:pt x="102" y="60"/>
                </a:cubicBezTo>
                <a:cubicBezTo>
                  <a:pt x="94" y="56"/>
                  <a:pt x="89" y="47"/>
                  <a:pt x="92" y="38"/>
                </a:cubicBezTo>
                <a:close/>
                <a:moveTo>
                  <a:pt x="71" y="77"/>
                </a:moveTo>
                <a:cubicBezTo>
                  <a:pt x="9" y="77"/>
                  <a:pt x="9" y="77"/>
                  <a:pt x="9" y="77"/>
                </a:cubicBezTo>
                <a:cubicBezTo>
                  <a:pt x="9" y="20"/>
                  <a:pt x="9" y="20"/>
                  <a:pt x="9" y="20"/>
                </a:cubicBezTo>
                <a:cubicBezTo>
                  <a:pt x="65" y="20"/>
                  <a:pt x="65" y="20"/>
                  <a:pt x="65" y="20"/>
                </a:cubicBezTo>
                <a:cubicBezTo>
                  <a:pt x="67" y="15"/>
                  <a:pt x="68" y="13"/>
                  <a:pt x="72" y="10"/>
                </a:cubicBezTo>
                <a:cubicBezTo>
                  <a:pt x="0" y="10"/>
                  <a:pt x="0" y="10"/>
                  <a:pt x="0" y="10"/>
                </a:cubicBezTo>
                <a:cubicBezTo>
                  <a:pt x="0" y="87"/>
                  <a:pt x="0" y="87"/>
                  <a:pt x="0" y="87"/>
                </a:cubicBezTo>
                <a:cubicBezTo>
                  <a:pt x="85" y="87"/>
                  <a:pt x="85" y="87"/>
                  <a:pt x="85" y="87"/>
                </a:cubicBezTo>
                <a:cubicBezTo>
                  <a:pt x="78" y="84"/>
                  <a:pt x="76" y="83"/>
                  <a:pt x="71" y="77"/>
                </a:cubicBezTo>
                <a:close/>
                <a:moveTo>
                  <a:pt x="15" y="69"/>
                </a:moveTo>
                <a:cubicBezTo>
                  <a:pt x="65" y="69"/>
                  <a:pt x="65" y="69"/>
                  <a:pt x="65" y="69"/>
                </a:cubicBezTo>
                <a:cubicBezTo>
                  <a:pt x="61" y="62"/>
                  <a:pt x="58" y="53"/>
                  <a:pt x="58" y="44"/>
                </a:cubicBezTo>
                <a:cubicBezTo>
                  <a:pt x="58" y="43"/>
                  <a:pt x="58" y="41"/>
                  <a:pt x="59" y="40"/>
                </a:cubicBezTo>
                <a:cubicBezTo>
                  <a:pt x="44" y="60"/>
                  <a:pt x="44" y="60"/>
                  <a:pt x="44" y="60"/>
                </a:cubicBezTo>
                <a:cubicBezTo>
                  <a:pt x="32" y="46"/>
                  <a:pt x="32" y="46"/>
                  <a:pt x="32" y="46"/>
                </a:cubicBezTo>
                <a:lnTo>
                  <a:pt x="15" y="69"/>
                </a:lnTo>
                <a:close/>
                <a:moveTo>
                  <a:pt x="52" y="37"/>
                </a:moveTo>
                <a:cubicBezTo>
                  <a:pt x="52" y="33"/>
                  <a:pt x="49" y="30"/>
                  <a:pt x="45" y="30"/>
                </a:cubicBezTo>
                <a:cubicBezTo>
                  <a:pt x="41" y="30"/>
                  <a:pt x="37" y="33"/>
                  <a:pt x="37" y="37"/>
                </a:cubicBezTo>
                <a:cubicBezTo>
                  <a:pt x="37" y="41"/>
                  <a:pt x="41" y="44"/>
                  <a:pt x="45" y="44"/>
                </a:cubicBezTo>
                <a:cubicBezTo>
                  <a:pt x="49" y="44"/>
                  <a:pt x="52" y="41"/>
                  <a:pt x="52" y="3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374">
            <a:extLst>
              <a:ext uri="{FF2B5EF4-FFF2-40B4-BE49-F238E27FC236}">
                <a16:creationId xmlns:a16="http://schemas.microsoft.com/office/drawing/2014/main" id="{E5CA50CD-B902-49EE-8821-7C9890874E07}"/>
              </a:ext>
            </a:extLst>
          </p:cNvPr>
          <p:cNvSpPr>
            <a:spLocks noEditPoints="1"/>
          </p:cNvSpPr>
          <p:nvPr/>
        </p:nvSpPr>
        <p:spPr bwMode="auto">
          <a:xfrm>
            <a:off x="192441" y="96777"/>
            <a:ext cx="517586" cy="594007"/>
          </a:xfrm>
          <a:custGeom>
            <a:avLst/>
            <a:gdLst>
              <a:gd name="T0" fmla="*/ 22 w 127"/>
              <a:gd name="T1" fmla="*/ 26 h 160"/>
              <a:gd name="T2" fmla="*/ 109 w 127"/>
              <a:gd name="T3" fmla="*/ 30 h 160"/>
              <a:gd name="T4" fmla="*/ 109 w 127"/>
              <a:gd name="T5" fmla="*/ 21 h 160"/>
              <a:gd name="T6" fmla="*/ 123 w 127"/>
              <a:gd name="T7" fmla="*/ 42 h 160"/>
              <a:gd name="T8" fmla="*/ 9 w 127"/>
              <a:gd name="T9" fmla="*/ 25 h 160"/>
              <a:gd name="T10" fmla="*/ 123 w 127"/>
              <a:gd name="T11" fmla="*/ 9 h 160"/>
              <a:gd name="T12" fmla="*/ 123 w 127"/>
              <a:gd name="T13" fmla="*/ 0 h 160"/>
              <a:gd name="T14" fmla="*/ 0 w 127"/>
              <a:gd name="T15" fmla="*/ 25 h 160"/>
              <a:gd name="T16" fmla="*/ 25 w 127"/>
              <a:gd name="T17" fmla="*/ 160 h 160"/>
              <a:gd name="T18" fmla="*/ 127 w 127"/>
              <a:gd name="T19" fmla="*/ 156 h 160"/>
              <a:gd name="T20" fmla="*/ 123 w 127"/>
              <a:gd name="T21" fmla="*/ 42 h 160"/>
              <a:gd name="T22" fmla="*/ 95 w 127"/>
              <a:gd name="T23" fmla="*/ 89 h 160"/>
              <a:gd name="T24" fmla="*/ 91 w 127"/>
              <a:gd name="T25" fmla="*/ 98 h 160"/>
              <a:gd name="T26" fmla="*/ 76 w 127"/>
              <a:gd name="T27" fmla="*/ 63 h 160"/>
              <a:gd name="T28" fmla="*/ 81 w 127"/>
              <a:gd name="T29" fmla="*/ 71 h 160"/>
              <a:gd name="T30" fmla="*/ 76 w 127"/>
              <a:gd name="T31" fmla="*/ 63 h 160"/>
              <a:gd name="T32" fmla="*/ 54 w 127"/>
              <a:gd name="T33" fmla="*/ 66 h 160"/>
              <a:gd name="T34" fmla="*/ 45 w 127"/>
              <a:gd name="T35" fmla="*/ 71 h 160"/>
              <a:gd name="T36" fmla="*/ 51 w 127"/>
              <a:gd name="T37" fmla="*/ 63 h 160"/>
              <a:gd name="T38" fmla="*/ 31 w 127"/>
              <a:gd name="T39" fmla="*/ 97 h 160"/>
              <a:gd name="T40" fmla="*/ 35 w 127"/>
              <a:gd name="T41" fmla="*/ 87 h 160"/>
              <a:gd name="T42" fmla="*/ 50 w 127"/>
              <a:gd name="T43" fmla="*/ 123 h 160"/>
              <a:gd name="T44" fmla="*/ 45 w 127"/>
              <a:gd name="T45" fmla="*/ 114 h 160"/>
              <a:gd name="T46" fmla="*/ 50 w 127"/>
              <a:gd name="T47" fmla="*/ 123 h 160"/>
              <a:gd name="T48" fmla="*/ 72 w 127"/>
              <a:gd name="T49" fmla="*/ 122 h 160"/>
              <a:gd name="T50" fmla="*/ 72 w 127"/>
              <a:gd name="T51" fmla="*/ 116 h 160"/>
              <a:gd name="T52" fmla="*/ 51 w 127"/>
              <a:gd name="T53" fmla="*/ 71 h 160"/>
              <a:gd name="T54" fmla="*/ 79 w 127"/>
              <a:gd name="T55" fmla="*/ 112 h 160"/>
              <a:gd name="T56" fmla="*/ 84 w 127"/>
              <a:gd name="T57" fmla="*/ 115 h 160"/>
              <a:gd name="T58" fmla="*/ 85 w 127"/>
              <a:gd name="T59" fmla="*/ 143 h 160"/>
              <a:gd name="T60" fmla="*/ 55 w 127"/>
              <a:gd name="T61" fmla="*/ 77 h 160"/>
              <a:gd name="T62" fmla="*/ 72 w 127"/>
              <a:gd name="T63" fmla="*/ 108 h 160"/>
              <a:gd name="T64" fmla="*/ 66 w 127"/>
              <a:gd name="T65" fmla="*/ 103 h 160"/>
              <a:gd name="T66" fmla="*/ 62 w 127"/>
              <a:gd name="T67" fmla="*/ 99 h 160"/>
              <a:gd name="T68" fmla="*/ 66 w 127"/>
              <a:gd name="T69" fmla="*/ 103 h 160"/>
              <a:gd name="T70" fmla="*/ 68 w 127"/>
              <a:gd name="T71" fmla="*/ 93 h 160"/>
              <a:gd name="T72" fmla="*/ 66 w 127"/>
              <a:gd name="T73" fmla="*/ 95 h 160"/>
              <a:gd name="T74" fmla="*/ 62 w 127"/>
              <a:gd name="T75" fmla="*/ 97 h 160"/>
              <a:gd name="T76" fmla="*/ 65 w 127"/>
              <a:gd name="T77" fmla="*/ 91 h 160"/>
              <a:gd name="T78" fmla="*/ 66 w 127"/>
              <a:gd name="T79" fmla="*/ 90 h 160"/>
              <a:gd name="T80" fmla="*/ 66 w 127"/>
              <a:gd name="T81" fmla="*/ 86 h 160"/>
              <a:gd name="T82" fmla="*/ 62 w 127"/>
              <a:gd name="T83" fmla="*/ 86 h 160"/>
              <a:gd name="T84" fmla="*/ 57 w 127"/>
              <a:gd name="T85" fmla="*/ 88 h 160"/>
              <a:gd name="T86" fmla="*/ 64 w 127"/>
              <a:gd name="T87" fmla="*/ 82 h 160"/>
              <a:gd name="T88" fmla="*/ 71 w 127"/>
              <a:gd name="T89"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60">
                <a:moveTo>
                  <a:pt x="27" y="21"/>
                </a:moveTo>
                <a:cubicBezTo>
                  <a:pt x="24" y="21"/>
                  <a:pt x="22" y="23"/>
                  <a:pt x="22" y="26"/>
                </a:cubicBezTo>
                <a:cubicBezTo>
                  <a:pt x="22" y="28"/>
                  <a:pt x="24" y="30"/>
                  <a:pt x="27" y="30"/>
                </a:cubicBezTo>
                <a:cubicBezTo>
                  <a:pt x="109" y="30"/>
                  <a:pt x="109" y="30"/>
                  <a:pt x="109" y="30"/>
                </a:cubicBezTo>
                <a:cubicBezTo>
                  <a:pt x="111" y="30"/>
                  <a:pt x="113" y="28"/>
                  <a:pt x="113" y="26"/>
                </a:cubicBezTo>
                <a:cubicBezTo>
                  <a:pt x="113" y="23"/>
                  <a:pt x="111" y="21"/>
                  <a:pt x="109" y="21"/>
                </a:cubicBezTo>
                <a:lnTo>
                  <a:pt x="27" y="21"/>
                </a:lnTo>
                <a:close/>
                <a:moveTo>
                  <a:pt x="123" y="42"/>
                </a:moveTo>
                <a:cubicBezTo>
                  <a:pt x="25" y="42"/>
                  <a:pt x="25" y="42"/>
                  <a:pt x="25" y="42"/>
                </a:cubicBezTo>
                <a:cubicBezTo>
                  <a:pt x="16" y="42"/>
                  <a:pt x="9" y="34"/>
                  <a:pt x="9" y="25"/>
                </a:cubicBezTo>
                <a:cubicBezTo>
                  <a:pt x="9" y="16"/>
                  <a:pt x="16" y="9"/>
                  <a:pt x="25" y="9"/>
                </a:cubicBezTo>
                <a:cubicBezTo>
                  <a:pt x="123" y="9"/>
                  <a:pt x="123" y="9"/>
                  <a:pt x="123" y="9"/>
                </a:cubicBezTo>
                <a:cubicBezTo>
                  <a:pt x="125" y="9"/>
                  <a:pt x="127" y="7"/>
                  <a:pt x="127" y="4"/>
                </a:cubicBezTo>
                <a:cubicBezTo>
                  <a:pt x="127" y="2"/>
                  <a:pt x="125" y="0"/>
                  <a:pt x="123" y="0"/>
                </a:cubicBezTo>
                <a:cubicBezTo>
                  <a:pt x="25" y="0"/>
                  <a:pt x="25" y="0"/>
                  <a:pt x="25" y="0"/>
                </a:cubicBezTo>
                <a:cubicBezTo>
                  <a:pt x="11" y="0"/>
                  <a:pt x="0" y="11"/>
                  <a:pt x="0" y="25"/>
                </a:cubicBezTo>
                <a:cubicBezTo>
                  <a:pt x="0" y="135"/>
                  <a:pt x="0" y="135"/>
                  <a:pt x="0" y="135"/>
                </a:cubicBezTo>
                <a:cubicBezTo>
                  <a:pt x="0" y="149"/>
                  <a:pt x="11" y="160"/>
                  <a:pt x="25" y="160"/>
                </a:cubicBezTo>
                <a:cubicBezTo>
                  <a:pt x="123" y="160"/>
                  <a:pt x="123" y="160"/>
                  <a:pt x="123" y="160"/>
                </a:cubicBezTo>
                <a:cubicBezTo>
                  <a:pt x="125" y="160"/>
                  <a:pt x="127" y="158"/>
                  <a:pt x="127" y="156"/>
                </a:cubicBezTo>
                <a:cubicBezTo>
                  <a:pt x="127" y="46"/>
                  <a:pt x="127" y="46"/>
                  <a:pt x="127" y="46"/>
                </a:cubicBezTo>
                <a:cubicBezTo>
                  <a:pt x="127" y="44"/>
                  <a:pt x="125" y="42"/>
                  <a:pt x="123" y="42"/>
                </a:cubicBezTo>
                <a:close/>
                <a:moveTo>
                  <a:pt x="91" y="88"/>
                </a:moveTo>
                <a:cubicBezTo>
                  <a:pt x="95" y="89"/>
                  <a:pt x="95" y="89"/>
                  <a:pt x="95" y="89"/>
                </a:cubicBezTo>
                <a:cubicBezTo>
                  <a:pt x="95" y="97"/>
                  <a:pt x="95" y="97"/>
                  <a:pt x="95" y="97"/>
                </a:cubicBezTo>
                <a:cubicBezTo>
                  <a:pt x="91" y="98"/>
                  <a:pt x="91" y="98"/>
                  <a:pt x="91" y="98"/>
                </a:cubicBezTo>
                <a:cubicBezTo>
                  <a:pt x="91" y="95"/>
                  <a:pt x="91" y="91"/>
                  <a:pt x="91" y="88"/>
                </a:cubicBezTo>
                <a:close/>
                <a:moveTo>
                  <a:pt x="76" y="63"/>
                </a:moveTo>
                <a:cubicBezTo>
                  <a:pt x="83" y="67"/>
                  <a:pt x="83" y="67"/>
                  <a:pt x="83" y="67"/>
                </a:cubicBezTo>
                <a:cubicBezTo>
                  <a:pt x="81" y="71"/>
                  <a:pt x="81" y="71"/>
                  <a:pt x="81" y="71"/>
                </a:cubicBezTo>
                <a:cubicBezTo>
                  <a:pt x="79" y="69"/>
                  <a:pt x="76" y="67"/>
                  <a:pt x="73" y="66"/>
                </a:cubicBezTo>
                <a:lnTo>
                  <a:pt x="76" y="63"/>
                </a:lnTo>
                <a:close/>
                <a:moveTo>
                  <a:pt x="51" y="63"/>
                </a:moveTo>
                <a:cubicBezTo>
                  <a:pt x="54" y="66"/>
                  <a:pt x="54" y="66"/>
                  <a:pt x="54" y="66"/>
                </a:cubicBezTo>
                <a:cubicBezTo>
                  <a:pt x="52" y="67"/>
                  <a:pt x="51" y="67"/>
                  <a:pt x="49" y="68"/>
                </a:cubicBezTo>
                <a:cubicBezTo>
                  <a:pt x="48" y="69"/>
                  <a:pt x="46" y="70"/>
                  <a:pt x="45" y="71"/>
                </a:cubicBezTo>
                <a:cubicBezTo>
                  <a:pt x="44" y="67"/>
                  <a:pt x="44" y="67"/>
                  <a:pt x="44" y="67"/>
                </a:cubicBezTo>
                <a:lnTo>
                  <a:pt x="51" y="63"/>
                </a:lnTo>
                <a:close/>
                <a:moveTo>
                  <a:pt x="35" y="98"/>
                </a:moveTo>
                <a:cubicBezTo>
                  <a:pt x="31" y="97"/>
                  <a:pt x="31" y="97"/>
                  <a:pt x="31" y="97"/>
                </a:cubicBezTo>
                <a:cubicBezTo>
                  <a:pt x="31" y="88"/>
                  <a:pt x="31" y="88"/>
                  <a:pt x="31" y="88"/>
                </a:cubicBezTo>
                <a:cubicBezTo>
                  <a:pt x="35" y="87"/>
                  <a:pt x="35" y="87"/>
                  <a:pt x="35" y="87"/>
                </a:cubicBezTo>
                <a:cubicBezTo>
                  <a:pt x="35" y="91"/>
                  <a:pt x="35" y="94"/>
                  <a:pt x="35" y="98"/>
                </a:cubicBezTo>
                <a:close/>
                <a:moveTo>
                  <a:pt x="50" y="123"/>
                </a:moveTo>
                <a:cubicBezTo>
                  <a:pt x="43" y="119"/>
                  <a:pt x="43" y="119"/>
                  <a:pt x="43" y="119"/>
                </a:cubicBezTo>
                <a:cubicBezTo>
                  <a:pt x="45" y="114"/>
                  <a:pt x="45" y="114"/>
                  <a:pt x="45" y="114"/>
                </a:cubicBezTo>
                <a:cubicBezTo>
                  <a:pt x="47" y="116"/>
                  <a:pt x="50" y="118"/>
                  <a:pt x="54" y="119"/>
                </a:cubicBezTo>
                <a:lnTo>
                  <a:pt x="50" y="123"/>
                </a:lnTo>
                <a:close/>
                <a:moveTo>
                  <a:pt x="85" y="143"/>
                </a:moveTo>
                <a:cubicBezTo>
                  <a:pt x="72" y="122"/>
                  <a:pt x="72" y="122"/>
                  <a:pt x="72" y="122"/>
                </a:cubicBezTo>
                <a:cubicBezTo>
                  <a:pt x="75" y="120"/>
                  <a:pt x="75" y="120"/>
                  <a:pt x="75" y="120"/>
                </a:cubicBezTo>
                <a:cubicBezTo>
                  <a:pt x="72" y="116"/>
                  <a:pt x="72" y="116"/>
                  <a:pt x="72" y="116"/>
                </a:cubicBezTo>
                <a:cubicBezTo>
                  <a:pt x="61" y="120"/>
                  <a:pt x="48" y="116"/>
                  <a:pt x="42" y="105"/>
                </a:cubicBezTo>
                <a:cubicBezTo>
                  <a:pt x="35" y="93"/>
                  <a:pt x="39" y="78"/>
                  <a:pt x="51" y="71"/>
                </a:cubicBezTo>
                <a:cubicBezTo>
                  <a:pt x="63" y="64"/>
                  <a:pt x="78" y="68"/>
                  <a:pt x="85" y="80"/>
                </a:cubicBezTo>
                <a:cubicBezTo>
                  <a:pt x="91" y="91"/>
                  <a:pt x="89" y="104"/>
                  <a:pt x="79" y="112"/>
                </a:cubicBezTo>
                <a:cubicBezTo>
                  <a:pt x="82" y="116"/>
                  <a:pt x="82" y="116"/>
                  <a:pt x="82" y="116"/>
                </a:cubicBezTo>
                <a:cubicBezTo>
                  <a:pt x="84" y="115"/>
                  <a:pt x="84" y="115"/>
                  <a:pt x="84" y="115"/>
                </a:cubicBezTo>
                <a:cubicBezTo>
                  <a:pt x="96" y="136"/>
                  <a:pt x="96" y="136"/>
                  <a:pt x="96" y="136"/>
                </a:cubicBezTo>
                <a:lnTo>
                  <a:pt x="85" y="143"/>
                </a:lnTo>
                <a:close/>
                <a:moveTo>
                  <a:pt x="79" y="84"/>
                </a:moveTo>
                <a:cubicBezTo>
                  <a:pt x="74" y="75"/>
                  <a:pt x="63" y="72"/>
                  <a:pt x="55" y="77"/>
                </a:cubicBezTo>
                <a:cubicBezTo>
                  <a:pt x="46" y="82"/>
                  <a:pt x="43" y="93"/>
                  <a:pt x="48" y="102"/>
                </a:cubicBezTo>
                <a:cubicBezTo>
                  <a:pt x="53" y="110"/>
                  <a:pt x="64" y="113"/>
                  <a:pt x="72" y="108"/>
                </a:cubicBezTo>
                <a:cubicBezTo>
                  <a:pt x="81" y="103"/>
                  <a:pt x="84" y="92"/>
                  <a:pt x="79" y="84"/>
                </a:cubicBezTo>
                <a:close/>
                <a:moveTo>
                  <a:pt x="66" y="103"/>
                </a:moveTo>
                <a:cubicBezTo>
                  <a:pt x="62" y="103"/>
                  <a:pt x="62" y="103"/>
                  <a:pt x="62" y="103"/>
                </a:cubicBezTo>
                <a:cubicBezTo>
                  <a:pt x="62" y="99"/>
                  <a:pt x="62" y="99"/>
                  <a:pt x="62" y="99"/>
                </a:cubicBezTo>
                <a:cubicBezTo>
                  <a:pt x="66" y="99"/>
                  <a:pt x="66" y="99"/>
                  <a:pt x="66" y="99"/>
                </a:cubicBezTo>
                <a:lnTo>
                  <a:pt x="66" y="103"/>
                </a:lnTo>
                <a:close/>
                <a:moveTo>
                  <a:pt x="71" y="91"/>
                </a:moveTo>
                <a:cubicBezTo>
                  <a:pt x="70" y="91"/>
                  <a:pt x="69" y="92"/>
                  <a:pt x="68" y="93"/>
                </a:cubicBezTo>
                <a:cubicBezTo>
                  <a:pt x="67" y="94"/>
                  <a:pt x="67" y="94"/>
                  <a:pt x="67" y="94"/>
                </a:cubicBezTo>
                <a:cubicBezTo>
                  <a:pt x="67" y="94"/>
                  <a:pt x="67" y="95"/>
                  <a:pt x="66" y="95"/>
                </a:cubicBezTo>
                <a:cubicBezTo>
                  <a:pt x="66" y="96"/>
                  <a:pt x="66" y="96"/>
                  <a:pt x="66" y="97"/>
                </a:cubicBezTo>
                <a:cubicBezTo>
                  <a:pt x="62" y="97"/>
                  <a:pt x="62" y="97"/>
                  <a:pt x="62" y="97"/>
                </a:cubicBezTo>
                <a:cubicBezTo>
                  <a:pt x="62" y="95"/>
                  <a:pt x="62" y="94"/>
                  <a:pt x="63" y="94"/>
                </a:cubicBezTo>
                <a:cubicBezTo>
                  <a:pt x="63" y="93"/>
                  <a:pt x="64" y="92"/>
                  <a:pt x="65" y="91"/>
                </a:cubicBezTo>
                <a:cubicBezTo>
                  <a:pt x="66" y="91"/>
                  <a:pt x="66" y="91"/>
                  <a:pt x="66" y="91"/>
                </a:cubicBezTo>
                <a:cubicBezTo>
                  <a:pt x="66" y="90"/>
                  <a:pt x="66" y="90"/>
                  <a:pt x="66" y="90"/>
                </a:cubicBezTo>
                <a:cubicBezTo>
                  <a:pt x="67" y="89"/>
                  <a:pt x="67" y="89"/>
                  <a:pt x="67" y="88"/>
                </a:cubicBezTo>
                <a:cubicBezTo>
                  <a:pt x="67" y="87"/>
                  <a:pt x="67" y="87"/>
                  <a:pt x="66" y="86"/>
                </a:cubicBezTo>
                <a:cubicBezTo>
                  <a:pt x="66" y="85"/>
                  <a:pt x="65" y="85"/>
                  <a:pt x="64" y="85"/>
                </a:cubicBezTo>
                <a:cubicBezTo>
                  <a:pt x="63" y="85"/>
                  <a:pt x="62" y="85"/>
                  <a:pt x="62" y="86"/>
                </a:cubicBezTo>
                <a:cubicBezTo>
                  <a:pt x="61" y="87"/>
                  <a:pt x="61" y="88"/>
                  <a:pt x="61" y="88"/>
                </a:cubicBezTo>
                <a:cubicBezTo>
                  <a:pt x="57" y="88"/>
                  <a:pt x="57" y="88"/>
                  <a:pt x="57" y="88"/>
                </a:cubicBezTo>
                <a:cubicBezTo>
                  <a:pt x="57" y="86"/>
                  <a:pt x="58" y="84"/>
                  <a:pt x="60" y="83"/>
                </a:cubicBezTo>
                <a:cubicBezTo>
                  <a:pt x="61" y="82"/>
                  <a:pt x="62" y="82"/>
                  <a:pt x="64" y="82"/>
                </a:cubicBezTo>
                <a:cubicBezTo>
                  <a:pt x="66" y="82"/>
                  <a:pt x="68" y="82"/>
                  <a:pt x="69" y="83"/>
                </a:cubicBezTo>
                <a:cubicBezTo>
                  <a:pt x="71" y="84"/>
                  <a:pt x="71" y="86"/>
                  <a:pt x="71" y="88"/>
                </a:cubicBezTo>
                <a:cubicBezTo>
                  <a:pt x="71" y="89"/>
                  <a:pt x="71" y="90"/>
                  <a:pt x="71" y="9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7F4B3AD6-8B9A-481A-90D4-B67201D8D7CC}"/>
              </a:ext>
            </a:extLst>
          </p:cNvPr>
          <p:cNvSpPr/>
          <p:nvPr/>
        </p:nvSpPr>
        <p:spPr>
          <a:xfrm>
            <a:off x="559293" y="4733464"/>
            <a:ext cx="13760513" cy="828753"/>
          </a:xfrm>
          <a:prstGeom prst="rect">
            <a:avLst/>
          </a:prstGeom>
        </p:spPr>
        <p:txBody>
          <a:bodyPr wrap="square">
            <a:spAutoFit/>
          </a:bodyPr>
          <a:lstStyle/>
          <a:p>
            <a:pPr>
              <a:lnSpc>
                <a:spcPts val="1800"/>
              </a:lnSpc>
            </a:pPr>
            <a:r>
              <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rPr>
              <a:t>In our project we predicting</a:t>
            </a:r>
          </a:p>
          <a:p>
            <a:pPr>
              <a:lnSpc>
                <a:spcPts val="1800"/>
              </a:lnSpc>
            </a:pPr>
            <a:endPar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a:p>
            <a:pPr>
              <a:lnSpc>
                <a:spcPts val="1800"/>
              </a:lnSpc>
            </a:pPr>
            <a:r>
              <a:rPr lang="en-GB" sz="2800" dirty="0">
                <a:solidFill>
                  <a:schemeClr val="tx2"/>
                </a:solidFill>
                <a:latin typeface="Bell MT bold" panose="0203070306050A020303" pitchFamily="18" charset="0"/>
                <a:ea typeface="Lato Bold" panose="020F0502020204030203" pitchFamily="34" charset="0"/>
                <a:cs typeface="Lato Bold" panose="020F0502020204030203" pitchFamily="34" charset="0"/>
              </a:rPr>
              <a:t>pneumonia disease using CNN </a:t>
            </a:r>
            <a:endParaRPr lang="en-US" sz="28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9" name="TextBox 38">
            <a:extLst>
              <a:ext uri="{FF2B5EF4-FFF2-40B4-BE49-F238E27FC236}">
                <a16:creationId xmlns:a16="http://schemas.microsoft.com/office/drawing/2014/main" id="{B188F061-04FC-45B7-830F-0B9F7182FF6E}"/>
              </a:ext>
            </a:extLst>
          </p:cNvPr>
          <p:cNvSpPr txBox="1"/>
          <p:nvPr/>
        </p:nvSpPr>
        <p:spPr>
          <a:xfrm>
            <a:off x="-2250529" y="3922030"/>
            <a:ext cx="9552692" cy="560090"/>
          </a:xfrm>
          <a:prstGeom prst="rect">
            <a:avLst/>
          </a:prstGeom>
          <a:noFill/>
        </p:spPr>
        <p:txBody>
          <a:bodyPr wrap="square" rtlCol="0">
            <a:spAutoFit/>
          </a:bodyPr>
          <a:lstStyle/>
          <a:p>
            <a:pPr algn="ctr">
              <a:lnSpc>
                <a:spcPts val="1500"/>
              </a:lnSpc>
            </a:pPr>
            <a:r>
              <a:rPr lang="en-US" sz="4800" dirty="0">
                <a:solidFill>
                  <a:schemeClr val="tx2"/>
                </a:solidFill>
                <a:latin typeface="Lato" panose="020F0502020204030203" pitchFamily="34" charset="0"/>
                <a:ea typeface="Lato" panose="020F0502020204030203" pitchFamily="34" charset="0"/>
                <a:cs typeface="Lato" panose="020F0502020204030203" pitchFamily="34" charset="0"/>
              </a:rPr>
              <a:t>Project idea</a:t>
            </a:r>
          </a:p>
          <a:p>
            <a:pPr algn="ctr">
              <a:lnSpc>
                <a:spcPts val="1500"/>
              </a:lnSpc>
            </a:pPr>
            <a:endParaRPr lang="en-US" sz="48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20D22694-52FE-4BE1-9A1A-FE3CDA687A61}"/>
              </a:ext>
            </a:extLst>
          </p:cNvPr>
          <p:cNvSpPr/>
          <p:nvPr/>
        </p:nvSpPr>
        <p:spPr>
          <a:xfrm>
            <a:off x="418171" y="999267"/>
            <a:ext cx="4202176" cy="381579"/>
          </a:xfrm>
          <a:prstGeom prst="rect">
            <a:avLst/>
          </a:prstGeom>
        </p:spPr>
        <p:txBody>
          <a:bodyPr wrap="square">
            <a:spAutoFit/>
          </a:bodyPr>
          <a:lstStyle/>
          <a:p>
            <a:pPr algn="ctr">
              <a:lnSpc>
                <a:spcPts val="1800"/>
              </a:lnSpc>
            </a:pPr>
            <a:r>
              <a:rPr lang="en-GB" sz="3200" dirty="0">
                <a:solidFill>
                  <a:schemeClr val="tx2"/>
                </a:solidFill>
                <a:latin typeface="Bell MT bold" panose="0203070306050A020303" pitchFamily="18" charset="0"/>
                <a:ea typeface="Lato Bold" panose="020F0502020204030203" pitchFamily="34" charset="0"/>
                <a:cs typeface="Lato Bold" panose="020F0502020204030203" pitchFamily="34" charset="0"/>
              </a:rPr>
              <a:t>Computer vision </a:t>
            </a:r>
            <a:endParaRPr lang="en-US" sz="3200" dirty="0">
              <a:solidFill>
                <a:schemeClr val="tx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 name="TextBox 1">
            <a:extLst>
              <a:ext uri="{FF2B5EF4-FFF2-40B4-BE49-F238E27FC236}">
                <a16:creationId xmlns:a16="http://schemas.microsoft.com/office/drawing/2014/main" id="{A19F81DB-A1AD-54A7-6AB9-CE321749C5E5}"/>
              </a:ext>
            </a:extLst>
          </p:cNvPr>
          <p:cNvSpPr txBox="1"/>
          <p:nvPr/>
        </p:nvSpPr>
        <p:spPr>
          <a:xfrm>
            <a:off x="-1" y="456875"/>
            <a:ext cx="6753941" cy="367729"/>
          </a:xfrm>
          <a:prstGeom prst="rect">
            <a:avLst/>
          </a:prstGeom>
          <a:noFill/>
        </p:spPr>
        <p:txBody>
          <a:bodyPr wrap="square" rtlCol="0">
            <a:spAutoFit/>
          </a:bodyPr>
          <a:lstStyle/>
          <a:p>
            <a:pPr algn="ctr">
              <a:lnSpc>
                <a:spcPts val="1500"/>
              </a:lnSpc>
            </a:pPr>
            <a:r>
              <a:rPr lang="en-US" sz="4800" dirty="0">
                <a:solidFill>
                  <a:schemeClr val="tx2"/>
                </a:solidFill>
                <a:latin typeface="Lato" panose="020F0502020204030203" pitchFamily="34" charset="0"/>
                <a:ea typeface="Lato" panose="020F0502020204030203" pitchFamily="34" charset="0"/>
                <a:cs typeface="Lato" panose="020F0502020204030203" pitchFamily="34" charset="0"/>
              </a:rPr>
              <a:t>Domain of interest </a:t>
            </a:r>
          </a:p>
        </p:txBody>
      </p:sp>
      <p:sp>
        <p:nvSpPr>
          <p:cNvPr id="9" name="Freeform 374">
            <a:extLst>
              <a:ext uri="{FF2B5EF4-FFF2-40B4-BE49-F238E27FC236}">
                <a16:creationId xmlns:a16="http://schemas.microsoft.com/office/drawing/2014/main" id="{2D80D622-BDDC-CC81-FF88-C91622391488}"/>
              </a:ext>
            </a:extLst>
          </p:cNvPr>
          <p:cNvSpPr>
            <a:spLocks noEditPoints="1"/>
          </p:cNvSpPr>
          <p:nvPr/>
        </p:nvSpPr>
        <p:spPr bwMode="auto">
          <a:xfrm>
            <a:off x="192441" y="3560460"/>
            <a:ext cx="517586" cy="594007"/>
          </a:xfrm>
          <a:custGeom>
            <a:avLst/>
            <a:gdLst>
              <a:gd name="T0" fmla="*/ 22 w 127"/>
              <a:gd name="T1" fmla="*/ 26 h 160"/>
              <a:gd name="T2" fmla="*/ 109 w 127"/>
              <a:gd name="T3" fmla="*/ 30 h 160"/>
              <a:gd name="T4" fmla="*/ 109 w 127"/>
              <a:gd name="T5" fmla="*/ 21 h 160"/>
              <a:gd name="T6" fmla="*/ 123 w 127"/>
              <a:gd name="T7" fmla="*/ 42 h 160"/>
              <a:gd name="T8" fmla="*/ 9 w 127"/>
              <a:gd name="T9" fmla="*/ 25 h 160"/>
              <a:gd name="T10" fmla="*/ 123 w 127"/>
              <a:gd name="T11" fmla="*/ 9 h 160"/>
              <a:gd name="T12" fmla="*/ 123 w 127"/>
              <a:gd name="T13" fmla="*/ 0 h 160"/>
              <a:gd name="T14" fmla="*/ 0 w 127"/>
              <a:gd name="T15" fmla="*/ 25 h 160"/>
              <a:gd name="T16" fmla="*/ 25 w 127"/>
              <a:gd name="T17" fmla="*/ 160 h 160"/>
              <a:gd name="T18" fmla="*/ 127 w 127"/>
              <a:gd name="T19" fmla="*/ 156 h 160"/>
              <a:gd name="T20" fmla="*/ 123 w 127"/>
              <a:gd name="T21" fmla="*/ 42 h 160"/>
              <a:gd name="T22" fmla="*/ 95 w 127"/>
              <a:gd name="T23" fmla="*/ 89 h 160"/>
              <a:gd name="T24" fmla="*/ 91 w 127"/>
              <a:gd name="T25" fmla="*/ 98 h 160"/>
              <a:gd name="T26" fmla="*/ 76 w 127"/>
              <a:gd name="T27" fmla="*/ 63 h 160"/>
              <a:gd name="T28" fmla="*/ 81 w 127"/>
              <a:gd name="T29" fmla="*/ 71 h 160"/>
              <a:gd name="T30" fmla="*/ 76 w 127"/>
              <a:gd name="T31" fmla="*/ 63 h 160"/>
              <a:gd name="T32" fmla="*/ 54 w 127"/>
              <a:gd name="T33" fmla="*/ 66 h 160"/>
              <a:gd name="T34" fmla="*/ 45 w 127"/>
              <a:gd name="T35" fmla="*/ 71 h 160"/>
              <a:gd name="T36" fmla="*/ 51 w 127"/>
              <a:gd name="T37" fmla="*/ 63 h 160"/>
              <a:gd name="T38" fmla="*/ 31 w 127"/>
              <a:gd name="T39" fmla="*/ 97 h 160"/>
              <a:gd name="T40" fmla="*/ 35 w 127"/>
              <a:gd name="T41" fmla="*/ 87 h 160"/>
              <a:gd name="T42" fmla="*/ 50 w 127"/>
              <a:gd name="T43" fmla="*/ 123 h 160"/>
              <a:gd name="T44" fmla="*/ 45 w 127"/>
              <a:gd name="T45" fmla="*/ 114 h 160"/>
              <a:gd name="T46" fmla="*/ 50 w 127"/>
              <a:gd name="T47" fmla="*/ 123 h 160"/>
              <a:gd name="T48" fmla="*/ 72 w 127"/>
              <a:gd name="T49" fmla="*/ 122 h 160"/>
              <a:gd name="T50" fmla="*/ 72 w 127"/>
              <a:gd name="T51" fmla="*/ 116 h 160"/>
              <a:gd name="T52" fmla="*/ 51 w 127"/>
              <a:gd name="T53" fmla="*/ 71 h 160"/>
              <a:gd name="T54" fmla="*/ 79 w 127"/>
              <a:gd name="T55" fmla="*/ 112 h 160"/>
              <a:gd name="T56" fmla="*/ 84 w 127"/>
              <a:gd name="T57" fmla="*/ 115 h 160"/>
              <a:gd name="T58" fmla="*/ 85 w 127"/>
              <a:gd name="T59" fmla="*/ 143 h 160"/>
              <a:gd name="T60" fmla="*/ 55 w 127"/>
              <a:gd name="T61" fmla="*/ 77 h 160"/>
              <a:gd name="T62" fmla="*/ 72 w 127"/>
              <a:gd name="T63" fmla="*/ 108 h 160"/>
              <a:gd name="T64" fmla="*/ 66 w 127"/>
              <a:gd name="T65" fmla="*/ 103 h 160"/>
              <a:gd name="T66" fmla="*/ 62 w 127"/>
              <a:gd name="T67" fmla="*/ 99 h 160"/>
              <a:gd name="T68" fmla="*/ 66 w 127"/>
              <a:gd name="T69" fmla="*/ 103 h 160"/>
              <a:gd name="T70" fmla="*/ 68 w 127"/>
              <a:gd name="T71" fmla="*/ 93 h 160"/>
              <a:gd name="T72" fmla="*/ 66 w 127"/>
              <a:gd name="T73" fmla="*/ 95 h 160"/>
              <a:gd name="T74" fmla="*/ 62 w 127"/>
              <a:gd name="T75" fmla="*/ 97 h 160"/>
              <a:gd name="T76" fmla="*/ 65 w 127"/>
              <a:gd name="T77" fmla="*/ 91 h 160"/>
              <a:gd name="T78" fmla="*/ 66 w 127"/>
              <a:gd name="T79" fmla="*/ 90 h 160"/>
              <a:gd name="T80" fmla="*/ 66 w 127"/>
              <a:gd name="T81" fmla="*/ 86 h 160"/>
              <a:gd name="T82" fmla="*/ 62 w 127"/>
              <a:gd name="T83" fmla="*/ 86 h 160"/>
              <a:gd name="T84" fmla="*/ 57 w 127"/>
              <a:gd name="T85" fmla="*/ 88 h 160"/>
              <a:gd name="T86" fmla="*/ 64 w 127"/>
              <a:gd name="T87" fmla="*/ 82 h 160"/>
              <a:gd name="T88" fmla="*/ 71 w 127"/>
              <a:gd name="T89"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60">
                <a:moveTo>
                  <a:pt x="27" y="21"/>
                </a:moveTo>
                <a:cubicBezTo>
                  <a:pt x="24" y="21"/>
                  <a:pt x="22" y="23"/>
                  <a:pt x="22" y="26"/>
                </a:cubicBezTo>
                <a:cubicBezTo>
                  <a:pt x="22" y="28"/>
                  <a:pt x="24" y="30"/>
                  <a:pt x="27" y="30"/>
                </a:cubicBezTo>
                <a:cubicBezTo>
                  <a:pt x="109" y="30"/>
                  <a:pt x="109" y="30"/>
                  <a:pt x="109" y="30"/>
                </a:cubicBezTo>
                <a:cubicBezTo>
                  <a:pt x="111" y="30"/>
                  <a:pt x="113" y="28"/>
                  <a:pt x="113" y="26"/>
                </a:cubicBezTo>
                <a:cubicBezTo>
                  <a:pt x="113" y="23"/>
                  <a:pt x="111" y="21"/>
                  <a:pt x="109" y="21"/>
                </a:cubicBezTo>
                <a:lnTo>
                  <a:pt x="27" y="21"/>
                </a:lnTo>
                <a:close/>
                <a:moveTo>
                  <a:pt x="123" y="42"/>
                </a:moveTo>
                <a:cubicBezTo>
                  <a:pt x="25" y="42"/>
                  <a:pt x="25" y="42"/>
                  <a:pt x="25" y="42"/>
                </a:cubicBezTo>
                <a:cubicBezTo>
                  <a:pt x="16" y="42"/>
                  <a:pt x="9" y="34"/>
                  <a:pt x="9" y="25"/>
                </a:cubicBezTo>
                <a:cubicBezTo>
                  <a:pt x="9" y="16"/>
                  <a:pt x="16" y="9"/>
                  <a:pt x="25" y="9"/>
                </a:cubicBezTo>
                <a:cubicBezTo>
                  <a:pt x="123" y="9"/>
                  <a:pt x="123" y="9"/>
                  <a:pt x="123" y="9"/>
                </a:cubicBezTo>
                <a:cubicBezTo>
                  <a:pt x="125" y="9"/>
                  <a:pt x="127" y="7"/>
                  <a:pt x="127" y="4"/>
                </a:cubicBezTo>
                <a:cubicBezTo>
                  <a:pt x="127" y="2"/>
                  <a:pt x="125" y="0"/>
                  <a:pt x="123" y="0"/>
                </a:cubicBezTo>
                <a:cubicBezTo>
                  <a:pt x="25" y="0"/>
                  <a:pt x="25" y="0"/>
                  <a:pt x="25" y="0"/>
                </a:cubicBezTo>
                <a:cubicBezTo>
                  <a:pt x="11" y="0"/>
                  <a:pt x="0" y="11"/>
                  <a:pt x="0" y="25"/>
                </a:cubicBezTo>
                <a:cubicBezTo>
                  <a:pt x="0" y="135"/>
                  <a:pt x="0" y="135"/>
                  <a:pt x="0" y="135"/>
                </a:cubicBezTo>
                <a:cubicBezTo>
                  <a:pt x="0" y="149"/>
                  <a:pt x="11" y="160"/>
                  <a:pt x="25" y="160"/>
                </a:cubicBezTo>
                <a:cubicBezTo>
                  <a:pt x="123" y="160"/>
                  <a:pt x="123" y="160"/>
                  <a:pt x="123" y="160"/>
                </a:cubicBezTo>
                <a:cubicBezTo>
                  <a:pt x="125" y="160"/>
                  <a:pt x="127" y="158"/>
                  <a:pt x="127" y="156"/>
                </a:cubicBezTo>
                <a:cubicBezTo>
                  <a:pt x="127" y="46"/>
                  <a:pt x="127" y="46"/>
                  <a:pt x="127" y="46"/>
                </a:cubicBezTo>
                <a:cubicBezTo>
                  <a:pt x="127" y="44"/>
                  <a:pt x="125" y="42"/>
                  <a:pt x="123" y="42"/>
                </a:cubicBezTo>
                <a:close/>
                <a:moveTo>
                  <a:pt x="91" y="88"/>
                </a:moveTo>
                <a:cubicBezTo>
                  <a:pt x="95" y="89"/>
                  <a:pt x="95" y="89"/>
                  <a:pt x="95" y="89"/>
                </a:cubicBezTo>
                <a:cubicBezTo>
                  <a:pt x="95" y="97"/>
                  <a:pt x="95" y="97"/>
                  <a:pt x="95" y="97"/>
                </a:cubicBezTo>
                <a:cubicBezTo>
                  <a:pt x="91" y="98"/>
                  <a:pt x="91" y="98"/>
                  <a:pt x="91" y="98"/>
                </a:cubicBezTo>
                <a:cubicBezTo>
                  <a:pt x="91" y="95"/>
                  <a:pt x="91" y="91"/>
                  <a:pt x="91" y="88"/>
                </a:cubicBezTo>
                <a:close/>
                <a:moveTo>
                  <a:pt x="76" y="63"/>
                </a:moveTo>
                <a:cubicBezTo>
                  <a:pt x="83" y="67"/>
                  <a:pt x="83" y="67"/>
                  <a:pt x="83" y="67"/>
                </a:cubicBezTo>
                <a:cubicBezTo>
                  <a:pt x="81" y="71"/>
                  <a:pt x="81" y="71"/>
                  <a:pt x="81" y="71"/>
                </a:cubicBezTo>
                <a:cubicBezTo>
                  <a:pt x="79" y="69"/>
                  <a:pt x="76" y="67"/>
                  <a:pt x="73" y="66"/>
                </a:cubicBezTo>
                <a:lnTo>
                  <a:pt x="76" y="63"/>
                </a:lnTo>
                <a:close/>
                <a:moveTo>
                  <a:pt x="51" y="63"/>
                </a:moveTo>
                <a:cubicBezTo>
                  <a:pt x="54" y="66"/>
                  <a:pt x="54" y="66"/>
                  <a:pt x="54" y="66"/>
                </a:cubicBezTo>
                <a:cubicBezTo>
                  <a:pt x="52" y="67"/>
                  <a:pt x="51" y="67"/>
                  <a:pt x="49" y="68"/>
                </a:cubicBezTo>
                <a:cubicBezTo>
                  <a:pt x="48" y="69"/>
                  <a:pt x="46" y="70"/>
                  <a:pt x="45" y="71"/>
                </a:cubicBezTo>
                <a:cubicBezTo>
                  <a:pt x="44" y="67"/>
                  <a:pt x="44" y="67"/>
                  <a:pt x="44" y="67"/>
                </a:cubicBezTo>
                <a:lnTo>
                  <a:pt x="51" y="63"/>
                </a:lnTo>
                <a:close/>
                <a:moveTo>
                  <a:pt x="35" y="98"/>
                </a:moveTo>
                <a:cubicBezTo>
                  <a:pt x="31" y="97"/>
                  <a:pt x="31" y="97"/>
                  <a:pt x="31" y="97"/>
                </a:cubicBezTo>
                <a:cubicBezTo>
                  <a:pt x="31" y="88"/>
                  <a:pt x="31" y="88"/>
                  <a:pt x="31" y="88"/>
                </a:cubicBezTo>
                <a:cubicBezTo>
                  <a:pt x="35" y="87"/>
                  <a:pt x="35" y="87"/>
                  <a:pt x="35" y="87"/>
                </a:cubicBezTo>
                <a:cubicBezTo>
                  <a:pt x="35" y="91"/>
                  <a:pt x="35" y="94"/>
                  <a:pt x="35" y="98"/>
                </a:cubicBezTo>
                <a:close/>
                <a:moveTo>
                  <a:pt x="50" y="123"/>
                </a:moveTo>
                <a:cubicBezTo>
                  <a:pt x="43" y="119"/>
                  <a:pt x="43" y="119"/>
                  <a:pt x="43" y="119"/>
                </a:cubicBezTo>
                <a:cubicBezTo>
                  <a:pt x="45" y="114"/>
                  <a:pt x="45" y="114"/>
                  <a:pt x="45" y="114"/>
                </a:cubicBezTo>
                <a:cubicBezTo>
                  <a:pt x="47" y="116"/>
                  <a:pt x="50" y="118"/>
                  <a:pt x="54" y="119"/>
                </a:cubicBezTo>
                <a:lnTo>
                  <a:pt x="50" y="123"/>
                </a:lnTo>
                <a:close/>
                <a:moveTo>
                  <a:pt x="85" y="143"/>
                </a:moveTo>
                <a:cubicBezTo>
                  <a:pt x="72" y="122"/>
                  <a:pt x="72" y="122"/>
                  <a:pt x="72" y="122"/>
                </a:cubicBezTo>
                <a:cubicBezTo>
                  <a:pt x="75" y="120"/>
                  <a:pt x="75" y="120"/>
                  <a:pt x="75" y="120"/>
                </a:cubicBezTo>
                <a:cubicBezTo>
                  <a:pt x="72" y="116"/>
                  <a:pt x="72" y="116"/>
                  <a:pt x="72" y="116"/>
                </a:cubicBezTo>
                <a:cubicBezTo>
                  <a:pt x="61" y="120"/>
                  <a:pt x="48" y="116"/>
                  <a:pt x="42" y="105"/>
                </a:cubicBezTo>
                <a:cubicBezTo>
                  <a:pt x="35" y="93"/>
                  <a:pt x="39" y="78"/>
                  <a:pt x="51" y="71"/>
                </a:cubicBezTo>
                <a:cubicBezTo>
                  <a:pt x="63" y="64"/>
                  <a:pt x="78" y="68"/>
                  <a:pt x="85" y="80"/>
                </a:cubicBezTo>
                <a:cubicBezTo>
                  <a:pt x="91" y="91"/>
                  <a:pt x="89" y="104"/>
                  <a:pt x="79" y="112"/>
                </a:cubicBezTo>
                <a:cubicBezTo>
                  <a:pt x="82" y="116"/>
                  <a:pt x="82" y="116"/>
                  <a:pt x="82" y="116"/>
                </a:cubicBezTo>
                <a:cubicBezTo>
                  <a:pt x="84" y="115"/>
                  <a:pt x="84" y="115"/>
                  <a:pt x="84" y="115"/>
                </a:cubicBezTo>
                <a:cubicBezTo>
                  <a:pt x="96" y="136"/>
                  <a:pt x="96" y="136"/>
                  <a:pt x="96" y="136"/>
                </a:cubicBezTo>
                <a:lnTo>
                  <a:pt x="85" y="143"/>
                </a:lnTo>
                <a:close/>
                <a:moveTo>
                  <a:pt x="79" y="84"/>
                </a:moveTo>
                <a:cubicBezTo>
                  <a:pt x="74" y="75"/>
                  <a:pt x="63" y="72"/>
                  <a:pt x="55" y="77"/>
                </a:cubicBezTo>
                <a:cubicBezTo>
                  <a:pt x="46" y="82"/>
                  <a:pt x="43" y="93"/>
                  <a:pt x="48" y="102"/>
                </a:cubicBezTo>
                <a:cubicBezTo>
                  <a:pt x="53" y="110"/>
                  <a:pt x="64" y="113"/>
                  <a:pt x="72" y="108"/>
                </a:cubicBezTo>
                <a:cubicBezTo>
                  <a:pt x="81" y="103"/>
                  <a:pt x="84" y="92"/>
                  <a:pt x="79" y="84"/>
                </a:cubicBezTo>
                <a:close/>
                <a:moveTo>
                  <a:pt x="66" y="103"/>
                </a:moveTo>
                <a:cubicBezTo>
                  <a:pt x="62" y="103"/>
                  <a:pt x="62" y="103"/>
                  <a:pt x="62" y="103"/>
                </a:cubicBezTo>
                <a:cubicBezTo>
                  <a:pt x="62" y="99"/>
                  <a:pt x="62" y="99"/>
                  <a:pt x="62" y="99"/>
                </a:cubicBezTo>
                <a:cubicBezTo>
                  <a:pt x="66" y="99"/>
                  <a:pt x="66" y="99"/>
                  <a:pt x="66" y="99"/>
                </a:cubicBezTo>
                <a:lnTo>
                  <a:pt x="66" y="103"/>
                </a:lnTo>
                <a:close/>
                <a:moveTo>
                  <a:pt x="71" y="91"/>
                </a:moveTo>
                <a:cubicBezTo>
                  <a:pt x="70" y="91"/>
                  <a:pt x="69" y="92"/>
                  <a:pt x="68" y="93"/>
                </a:cubicBezTo>
                <a:cubicBezTo>
                  <a:pt x="67" y="94"/>
                  <a:pt x="67" y="94"/>
                  <a:pt x="67" y="94"/>
                </a:cubicBezTo>
                <a:cubicBezTo>
                  <a:pt x="67" y="94"/>
                  <a:pt x="67" y="95"/>
                  <a:pt x="66" y="95"/>
                </a:cubicBezTo>
                <a:cubicBezTo>
                  <a:pt x="66" y="96"/>
                  <a:pt x="66" y="96"/>
                  <a:pt x="66" y="97"/>
                </a:cubicBezTo>
                <a:cubicBezTo>
                  <a:pt x="62" y="97"/>
                  <a:pt x="62" y="97"/>
                  <a:pt x="62" y="97"/>
                </a:cubicBezTo>
                <a:cubicBezTo>
                  <a:pt x="62" y="95"/>
                  <a:pt x="62" y="94"/>
                  <a:pt x="63" y="94"/>
                </a:cubicBezTo>
                <a:cubicBezTo>
                  <a:pt x="63" y="93"/>
                  <a:pt x="64" y="92"/>
                  <a:pt x="65" y="91"/>
                </a:cubicBezTo>
                <a:cubicBezTo>
                  <a:pt x="66" y="91"/>
                  <a:pt x="66" y="91"/>
                  <a:pt x="66" y="91"/>
                </a:cubicBezTo>
                <a:cubicBezTo>
                  <a:pt x="66" y="90"/>
                  <a:pt x="66" y="90"/>
                  <a:pt x="66" y="90"/>
                </a:cubicBezTo>
                <a:cubicBezTo>
                  <a:pt x="67" y="89"/>
                  <a:pt x="67" y="89"/>
                  <a:pt x="67" y="88"/>
                </a:cubicBezTo>
                <a:cubicBezTo>
                  <a:pt x="67" y="87"/>
                  <a:pt x="67" y="87"/>
                  <a:pt x="66" y="86"/>
                </a:cubicBezTo>
                <a:cubicBezTo>
                  <a:pt x="66" y="85"/>
                  <a:pt x="65" y="85"/>
                  <a:pt x="64" y="85"/>
                </a:cubicBezTo>
                <a:cubicBezTo>
                  <a:pt x="63" y="85"/>
                  <a:pt x="62" y="85"/>
                  <a:pt x="62" y="86"/>
                </a:cubicBezTo>
                <a:cubicBezTo>
                  <a:pt x="61" y="87"/>
                  <a:pt x="61" y="88"/>
                  <a:pt x="61" y="88"/>
                </a:cubicBezTo>
                <a:cubicBezTo>
                  <a:pt x="57" y="88"/>
                  <a:pt x="57" y="88"/>
                  <a:pt x="57" y="88"/>
                </a:cubicBezTo>
                <a:cubicBezTo>
                  <a:pt x="57" y="86"/>
                  <a:pt x="58" y="84"/>
                  <a:pt x="60" y="83"/>
                </a:cubicBezTo>
                <a:cubicBezTo>
                  <a:pt x="61" y="82"/>
                  <a:pt x="62" y="82"/>
                  <a:pt x="64" y="82"/>
                </a:cubicBezTo>
                <a:cubicBezTo>
                  <a:pt x="66" y="82"/>
                  <a:pt x="68" y="82"/>
                  <a:pt x="69" y="83"/>
                </a:cubicBezTo>
                <a:cubicBezTo>
                  <a:pt x="71" y="84"/>
                  <a:pt x="71" y="86"/>
                  <a:pt x="71" y="88"/>
                </a:cubicBezTo>
                <a:cubicBezTo>
                  <a:pt x="71" y="89"/>
                  <a:pt x="71" y="90"/>
                  <a:pt x="71" y="9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4115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reeform 15">
            <a:extLst>
              <a:ext uri="{FF2B5EF4-FFF2-40B4-BE49-F238E27FC236}">
                <a16:creationId xmlns:a16="http://schemas.microsoft.com/office/drawing/2014/main" id="{FCA4F35B-336D-4B40-B2FD-B521E2F724FD}"/>
              </a:ext>
            </a:extLst>
          </p:cNvPr>
          <p:cNvSpPr>
            <a:spLocks/>
          </p:cNvSpPr>
          <p:nvPr/>
        </p:nvSpPr>
        <p:spPr bwMode="auto">
          <a:xfrm>
            <a:off x="865563" y="1889555"/>
            <a:ext cx="4837059" cy="4203513"/>
          </a:xfrm>
          <a:custGeom>
            <a:avLst/>
            <a:gdLst>
              <a:gd name="T0" fmla="*/ 0 w 3283"/>
              <a:gd name="T1" fmla="*/ 2853 h 2853"/>
              <a:gd name="T2" fmla="*/ 1642 w 3283"/>
              <a:gd name="T3" fmla="*/ 0 h 2853"/>
              <a:gd name="T4" fmla="*/ 3283 w 3283"/>
              <a:gd name="T5" fmla="*/ 2853 h 2853"/>
              <a:gd name="T6" fmla="*/ 0 w 3283"/>
              <a:gd name="T7" fmla="*/ 2853 h 2853"/>
            </a:gdLst>
            <a:ahLst/>
            <a:cxnLst>
              <a:cxn ang="0">
                <a:pos x="T0" y="T1"/>
              </a:cxn>
              <a:cxn ang="0">
                <a:pos x="T2" y="T3"/>
              </a:cxn>
              <a:cxn ang="0">
                <a:pos x="T4" y="T5"/>
              </a:cxn>
              <a:cxn ang="0">
                <a:pos x="T6" y="T7"/>
              </a:cxn>
            </a:cxnLst>
            <a:rect l="0" t="0" r="r" b="b"/>
            <a:pathLst>
              <a:path w="3283" h="2853">
                <a:moveTo>
                  <a:pt x="0" y="2853"/>
                </a:moveTo>
                <a:lnTo>
                  <a:pt x="1642" y="0"/>
                </a:lnTo>
                <a:lnTo>
                  <a:pt x="3283" y="2853"/>
                </a:lnTo>
                <a:lnTo>
                  <a:pt x="0" y="285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TextBox 164">
            <a:extLst>
              <a:ext uri="{FF2B5EF4-FFF2-40B4-BE49-F238E27FC236}">
                <a16:creationId xmlns:a16="http://schemas.microsoft.com/office/drawing/2014/main" id="{B80B57E4-2635-41C9-A744-0B14E1C90EFF}"/>
              </a:ext>
            </a:extLst>
          </p:cNvPr>
          <p:cNvSpPr txBox="1"/>
          <p:nvPr/>
        </p:nvSpPr>
        <p:spPr>
          <a:xfrm>
            <a:off x="609600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Company</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About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grpSp>
        <p:nvGrpSpPr>
          <p:cNvPr id="199" name="Group 198">
            <a:extLst>
              <a:ext uri="{FF2B5EF4-FFF2-40B4-BE49-F238E27FC236}">
                <a16:creationId xmlns:a16="http://schemas.microsoft.com/office/drawing/2014/main" id="{A73282EC-1CC9-4FDE-84AE-0CE64DB27381}"/>
              </a:ext>
            </a:extLst>
          </p:cNvPr>
          <p:cNvGrpSpPr/>
          <p:nvPr/>
        </p:nvGrpSpPr>
        <p:grpSpPr>
          <a:xfrm>
            <a:off x="6465204" y="2388182"/>
            <a:ext cx="3728669" cy="1020024"/>
            <a:chOff x="6465204" y="2388182"/>
            <a:chExt cx="3728669" cy="1020024"/>
          </a:xfrm>
        </p:grpSpPr>
        <p:grpSp>
          <p:nvGrpSpPr>
            <p:cNvPr id="173" name="Group 172">
              <a:extLst>
                <a:ext uri="{FF2B5EF4-FFF2-40B4-BE49-F238E27FC236}">
                  <a16:creationId xmlns:a16="http://schemas.microsoft.com/office/drawing/2014/main" id="{EBBDD7EE-4870-4416-8246-523F6867D40F}"/>
                </a:ext>
              </a:extLst>
            </p:cNvPr>
            <p:cNvGrpSpPr/>
            <p:nvPr/>
          </p:nvGrpSpPr>
          <p:grpSpPr>
            <a:xfrm>
              <a:off x="6465204" y="2410865"/>
              <a:ext cx="974658" cy="974658"/>
              <a:chOff x="6902026" y="2180465"/>
              <a:chExt cx="974658" cy="974658"/>
            </a:xfrm>
          </p:grpSpPr>
          <p:sp>
            <p:nvSpPr>
              <p:cNvPr id="174" name="Oval 173">
                <a:extLst>
                  <a:ext uri="{FF2B5EF4-FFF2-40B4-BE49-F238E27FC236}">
                    <a16:creationId xmlns:a16="http://schemas.microsoft.com/office/drawing/2014/main" id="{2B2D961B-6EAF-497F-AFBD-7DDBC172E428}"/>
                  </a:ext>
                </a:extLst>
              </p:cNvPr>
              <p:cNvSpPr/>
              <p:nvPr/>
            </p:nvSpPr>
            <p:spPr>
              <a:xfrm>
                <a:off x="6902026" y="2180465"/>
                <a:ext cx="974658" cy="9746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175" name="Freeform 907">
                <a:extLst>
                  <a:ext uri="{FF2B5EF4-FFF2-40B4-BE49-F238E27FC236}">
                    <a16:creationId xmlns:a16="http://schemas.microsoft.com/office/drawing/2014/main" id="{8264C49D-69A2-4F3B-99EE-0F4C199D1667}"/>
                  </a:ext>
                </a:extLst>
              </p:cNvPr>
              <p:cNvSpPr>
                <a:spLocks noEditPoints="1"/>
              </p:cNvSpPr>
              <p:nvPr/>
            </p:nvSpPr>
            <p:spPr bwMode="auto">
              <a:xfrm>
                <a:off x="7170709" y="2491171"/>
                <a:ext cx="437292" cy="353247"/>
              </a:xfrm>
              <a:custGeom>
                <a:avLst/>
                <a:gdLst>
                  <a:gd name="T0" fmla="*/ 362 w 442"/>
                  <a:gd name="T1" fmla="*/ 206 h 356"/>
                  <a:gd name="T2" fmla="*/ 356 w 442"/>
                  <a:gd name="T3" fmla="*/ 192 h 356"/>
                  <a:gd name="T4" fmla="*/ 176 w 442"/>
                  <a:gd name="T5" fmla="*/ 15 h 356"/>
                  <a:gd name="T6" fmla="*/ 164 w 442"/>
                  <a:gd name="T7" fmla="*/ 10 h 356"/>
                  <a:gd name="T8" fmla="*/ 20 w 442"/>
                  <a:gd name="T9" fmla="*/ 1 h 356"/>
                  <a:gd name="T10" fmla="*/ 6 w 442"/>
                  <a:gd name="T11" fmla="*/ 6 h 356"/>
                  <a:gd name="T12" fmla="*/ 0 w 442"/>
                  <a:gd name="T13" fmla="*/ 21 h 356"/>
                  <a:gd name="T14" fmla="*/ 9 w 442"/>
                  <a:gd name="T15" fmla="*/ 162 h 356"/>
                  <a:gd name="T16" fmla="*/ 15 w 442"/>
                  <a:gd name="T17" fmla="*/ 174 h 356"/>
                  <a:gd name="T18" fmla="*/ 195 w 442"/>
                  <a:gd name="T19" fmla="*/ 351 h 356"/>
                  <a:gd name="T20" fmla="*/ 208 w 442"/>
                  <a:gd name="T21" fmla="*/ 356 h 356"/>
                  <a:gd name="T22" fmla="*/ 222 w 442"/>
                  <a:gd name="T23" fmla="*/ 351 h 356"/>
                  <a:gd name="T24" fmla="*/ 356 w 442"/>
                  <a:gd name="T25" fmla="*/ 219 h 356"/>
                  <a:gd name="T26" fmla="*/ 362 w 442"/>
                  <a:gd name="T27" fmla="*/ 206 h 356"/>
                  <a:gd name="T28" fmla="*/ 208 w 442"/>
                  <a:gd name="T29" fmla="*/ 310 h 356"/>
                  <a:gd name="T30" fmla="*/ 47 w 442"/>
                  <a:gd name="T31" fmla="*/ 152 h 356"/>
                  <a:gd name="T32" fmla="*/ 40 w 442"/>
                  <a:gd name="T33" fmla="*/ 41 h 356"/>
                  <a:gd name="T34" fmla="*/ 154 w 442"/>
                  <a:gd name="T35" fmla="*/ 48 h 356"/>
                  <a:gd name="T36" fmla="*/ 315 w 442"/>
                  <a:gd name="T37" fmla="*/ 206 h 356"/>
                  <a:gd name="T38" fmla="*/ 208 w 442"/>
                  <a:gd name="T39" fmla="*/ 310 h 356"/>
                  <a:gd name="T40" fmla="*/ 125 w 442"/>
                  <a:gd name="T41" fmla="*/ 83 h 356"/>
                  <a:gd name="T42" fmla="*/ 133 w 442"/>
                  <a:gd name="T43" fmla="*/ 104 h 356"/>
                  <a:gd name="T44" fmla="*/ 125 w 442"/>
                  <a:gd name="T45" fmla="*/ 124 h 356"/>
                  <a:gd name="T46" fmla="*/ 104 w 442"/>
                  <a:gd name="T47" fmla="*/ 133 h 356"/>
                  <a:gd name="T48" fmla="*/ 84 w 442"/>
                  <a:gd name="T49" fmla="*/ 124 h 356"/>
                  <a:gd name="T50" fmla="*/ 75 w 442"/>
                  <a:gd name="T51" fmla="*/ 104 h 356"/>
                  <a:gd name="T52" fmla="*/ 84 w 442"/>
                  <a:gd name="T53" fmla="*/ 83 h 356"/>
                  <a:gd name="T54" fmla="*/ 104 w 442"/>
                  <a:gd name="T55" fmla="*/ 75 h 356"/>
                  <a:gd name="T56" fmla="*/ 125 w 442"/>
                  <a:gd name="T57" fmla="*/ 83 h 356"/>
                  <a:gd name="T58" fmla="*/ 442 w 442"/>
                  <a:gd name="T59" fmla="*/ 206 h 356"/>
                  <a:gd name="T60" fmla="*/ 437 w 442"/>
                  <a:gd name="T61" fmla="*/ 217 h 356"/>
                  <a:gd name="T62" fmla="*/ 303 w 442"/>
                  <a:gd name="T63" fmla="*/ 349 h 356"/>
                  <a:gd name="T64" fmla="*/ 291 w 442"/>
                  <a:gd name="T65" fmla="*/ 354 h 356"/>
                  <a:gd name="T66" fmla="*/ 279 w 442"/>
                  <a:gd name="T67" fmla="*/ 349 h 356"/>
                  <a:gd name="T68" fmla="*/ 279 w 442"/>
                  <a:gd name="T69" fmla="*/ 325 h 356"/>
                  <a:gd name="T70" fmla="*/ 401 w 442"/>
                  <a:gd name="T71" fmla="*/ 206 h 356"/>
                  <a:gd name="T72" fmla="*/ 234 w 442"/>
                  <a:gd name="T73" fmla="*/ 41 h 356"/>
                  <a:gd name="T74" fmla="*/ 233 w 442"/>
                  <a:gd name="T75" fmla="*/ 17 h 356"/>
                  <a:gd name="T76" fmla="*/ 257 w 442"/>
                  <a:gd name="T77" fmla="*/ 17 h 356"/>
                  <a:gd name="T78" fmla="*/ 437 w 442"/>
                  <a:gd name="T79" fmla="*/ 194 h 356"/>
                  <a:gd name="T80" fmla="*/ 442 w 442"/>
                  <a:gd name="T81" fmla="*/ 2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2" h="356">
                    <a:moveTo>
                      <a:pt x="362" y="206"/>
                    </a:moveTo>
                    <a:cubicBezTo>
                      <a:pt x="362" y="200"/>
                      <a:pt x="360" y="195"/>
                      <a:pt x="356" y="192"/>
                    </a:cubicBezTo>
                    <a:cubicBezTo>
                      <a:pt x="176" y="15"/>
                      <a:pt x="176" y="15"/>
                      <a:pt x="176" y="15"/>
                    </a:cubicBezTo>
                    <a:cubicBezTo>
                      <a:pt x="173" y="12"/>
                      <a:pt x="168" y="10"/>
                      <a:pt x="164" y="10"/>
                    </a:cubicBezTo>
                    <a:cubicBezTo>
                      <a:pt x="20" y="1"/>
                      <a:pt x="20" y="1"/>
                      <a:pt x="20" y="1"/>
                    </a:cubicBezTo>
                    <a:cubicBezTo>
                      <a:pt x="15" y="0"/>
                      <a:pt x="9" y="2"/>
                      <a:pt x="6" y="6"/>
                    </a:cubicBezTo>
                    <a:cubicBezTo>
                      <a:pt x="2" y="10"/>
                      <a:pt x="0" y="16"/>
                      <a:pt x="0" y="21"/>
                    </a:cubicBezTo>
                    <a:cubicBezTo>
                      <a:pt x="9" y="162"/>
                      <a:pt x="9" y="162"/>
                      <a:pt x="9" y="162"/>
                    </a:cubicBezTo>
                    <a:cubicBezTo>
                      <a:pt x="9" y="167"/>
                      <a:pt x="12" y="171"/>
                      <a:pt x="15" y="174"/>
                    </a:cubicBezTo>
                    <a:cubicBezTo>
                      <a:pt x="195" y="351"/>
                      <a:pt x="195" y="351"/>
                      <a:pt x="195" y="351"/>
                    </a:cubicBezTo>
                    <a:cubicBezTo>
                      <a:pt x="198" y="355"/>
                      <a:pt x="203" y="356"/>
                      <a:pt x="208" y="356"/>
                    </a:cubicBezTo>
                    <a:cubicBezTo>
                      <a:pt x="213" y="356"/>
                      <a:pt x="218" y="355"/>
                      <a:pt x="222" y="351"/>
                    </a:cubicBezTo>
                    <a:cubicBezTo>
                      <a:pt x="356" y="219"/>
                      <a:pt x="356" y="219"/>
                      <a:pt x="356" y="219"/>
                    </a:cubicBezTo>
                    <a:cubicBezTo>
                      <a:pt x="360" y="216"/>
                      <a:pt x="362" y="211"/>
                      <a:pt x="362" y="206"/>
                    </a:cubicBezTo>
                    <a:close/>
                    <a:moveTo>
                      <a:pt x="208" y="310"/>
                    </a:moveTo>
                    <a:cubicBezTo>
                      <a:pt x="47" y="152"/>
                      <a:pt x="47" y="152"/>
                      <a:pt x="47" y="152"/>
                    </a:cubicBezTo>
                    <a:cubicBezTo>
                      <a:pt x="40" y="41"/>
                      <a:pt x="40" y="41"/>
                      <a:pt x="40" y="41"/>
                    </a:cubicBezTo>
                    <a:cubicBezTo>
                      <a:pt x="154" y="48"/>
                      <a:pt x="154" y="48"/>
                      <a:pt x="154" y="48"/>
                    </a:cubicBezTo>
                    <a:cubicBezTo>
                      <a:pt x="315" y="206"/>
                      <a:pt x="315" y="206"/>
                      <a:pt x="315" y="206"/>
                    </a:cubicBezTo>
                    <a:lnTo>
                      <a:pt x="208" y="310"/>
                    </a:lnTo>
                    <a:close/>
                    <a:moveTo>
                      <a:pt x="125" y="83"/>
                    </a:moveTo>
                    <a:cubicBezTo>
                      <a:pt x="130" y="89"/>
                      <a:pt x="133" y="96"/>
                      <a:pt x="133" y="104"/>
                    </a:cubicBezTo>
                    <a:cubicBezTo>
                      <a:pt x="133" y="111"/>
                      <a:pt x="130" y="119"/>
                      <a:pt x="125" y="124"/>
                    </a:cubicBezTo>
                    <a:cubicBezTo>
                      <a:pt x="119" y="130"/>
                      <a:pt x="112" y="133"/>
                      <a:pt x="104" y="133"/>
                    </a:cubicBezTo>
                    <a:cubicBezTo>
                      <a:pt x="97" y="133"/>
                      <a:pt x="89" y="130"/>
                      <a:pt x="84" y="124"/>
                    </a:cubicBezTo>
                    <a:cubicBezTo>
                      <a:pt x="78" y="119"/>
                      <a:pt x="75" y="111"/>
                      <a:pt x="75" y="104"/>
                    </a:cubicBezTo>
                    <a:cubicBezTo>
                      <a:pt x="75" y="96"/>
                      <a:pt x="78" y="89"/>
                      <a:pt x="84" y="83"/>
                    </a:cubicBezTo>
                    <a:cubicBezTo>
                      <a:pt x="89" y="78"/>
                      <a:pt x="97" y="75"/>
                      <a:pt x="104" y="75"/>
                    </a:cubicBezTo>
                    <a:cubicBezTo>
                      <a:pt x="112" y="75"/>
                      <a:pt x="119" y="78"/>
                      <a:pt x="125" y="83"/>
                    </a:cubicBezTo>
                    <a:close/>
                    <a:moveTo>
                      <a:pt x="442" y="206"/>
                    </a:moveTo>
                    <a:cubicBezTo>
                      <a:pt x="442" y="210"/>
                      <a:pt x="440" y="214"/>
                      <a:pt x="437" y="217"/>
                    </a:cubicBezTo>
                    <a:cubicBezTo>
                      <a:pt x="303" y="349"/>
                      <a:pt x="303" y="349"/>
                      <a:pt x="303" y="349"/>
                    </a:cubicBezTo>
                    <a:cubicBezTo>
                      <a:pt x="300" y="352"/>
                      <a:pt x="295" y="354"/>
                      <a:pt x="291" y="354"/>
                    </a:cubicBezTo>
                    <a:cubicBezTo>
                      <a:pt x="287" y="354"/>
                      <a:pt x="282" y="352"/>
                      <a:pt x="279" y="349"/>
                    </a:cubicBezTo>
                    <a:cubicBezTo>
                      <a:pt x="272" y="342"/>
                      <a:pt x="273" y="332"/>
                      <a:pt x="279" y="325"/>
                    </a:cubicBezTo>
                    <a:cubicBezTo>
                      <a:pt x="401" y="206"/>
                      <a:pt x="401" y="206"/>
                      <a:pt x="401" y="206"/>
                    </a:cubicBezTo>
                    <a:cubicBezTo>
                      <a:pt x="234" y="41"/>
                      <a:pt x="234" y="41"/>
                      <a:pt x="234" y="41"/>
                    </a:cubicBezTo>
                    <a:cubicBezTo>
                      <a:pt x="227" y="35"/>
                      <a:pt x="227" y="24"/>
                      <a:pt x="233" y="17"/>
                    </a:cubicBezTo>
                    <a:cubicBezTo>
                      <a:pt x="240" y="11"/>
                      <a:pt x="251" y="11"/>
                      <a:pt x="257" y="17"/>
                    </a:cubicBezTo>
                    <a:cubicBezTo>
                      <a:pt x="437" y="194"/>
                      <a:pt x="437" y="194"/>
                      <a:pt x="437" y="194"/>
                    </a:cubicBezTo>
                    <a:cubicBezTo>
                      <a:pt x="440" y="197"/>
                      <a:pt x="442" y="201"/>
                      <a:pt x="442" y="206"/>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grpSp>
        <p:grpSp>
          <p:nvGrpSpPr>
            <p:cNvPr id="182" name="Group 181">
              <a:extLst>
                <a:ext uri="{FF2B5EF4-FFF2-40B4-BE49-F238E27FC236}">
                  <a16:creationId xmlns:a16="http://schemas.microsoft.com/office/drawing/2014/main" id="{B04F392D-34D6-42D5-9B63-FAEE018E22FD}"/>
                </a:ext>
              </a:extLst>
            </p:cNvPr>
            <p:cNvGrpSpPr/>
            <p:nvPr/>
          </p:nvGrpSpPr>
          <p:grpSpPr>
            <a:xfrm>
              <a:off x="7813727" y="2388182"/>
              <a:ext cx="2380146" cy="1020024"/>
              <a:chOff x="8113957" y="2221420"/>
              <a:chExt cx="2380146" cy="1020024"/>
            </a:xfrm>
          </p:grpSpPr>
          <p:sp>
            <p:nvSpPr>
              <p:cNvPr id="183" name="Rectangle 182">
                <a:extLst>
                  <a:ext uri="{FF2B5EF4-FFF2-40B4-BE49-F238E27FC236}">
                    <a16:creationId xmlns:a16="http://schemas.microsoft.com/office/drawing/2014/main" id="{8EAA7D5B-F8D5-4D5A-8DEA-631A5C831EA0}"/>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84" name="TextBox 183">
                <a:extLst>
                  <a:ext uri="{FF2B5EF4-FFF2-40B4-BE49-F238E27FC236}">
                    <a16:creationId xmlns:a16="http://schemas.microsoft.com/office/drawing/2014/main" id="{FEF39881-6C82-41FC-BC11-296788FD26E0}"/>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grpSp>
        <p:nvGrpSpPr>
          <p:cNvPr id="200" name="Group 199">
            <a:extLst>
              <a:ext uri="{FF2B5EF4-FFF2-40B4-BE49-F238E27FC236}">
                <a16:creationId xmlns:a16="http://schemas.microsoft.com/office/drawing/2014/main" id="{A6ADF584-2D56-4C6E-BB75-C5AF2E31B47D}"/>
              </a:ext>
            </a:extLst>
          </p:cNvPr>
          <p:cNvGrpSpPr/>
          <p:nvPr/>
        </p:nvGrpSpPr>
        <p:grpSpPr>
          <a:xfrm>
            <a:off x="6465204" y="3655428"/>
            <a:ext cx="3728669" cy="1020024"/>
            <a:chOff x="6465204" y="3655428"/>
            <a:chExt cx="3728669" cy="1020024"/>
          </a:xfrm>
        </p:grpSpPr>
        <p:grpSp>
          <p:nvGrpSpPr>
            <p:cNvPr id="176" name="Group 175">
              <a:extLst>
                <a:ext uri="{FF2B5EF4-FFF2-40B4-BE49-F238E27FC236}">
                  <a16:creationId xmlns:a16="http://schemas.microsoft.com/office/drawing/2014/main" id="{C1E980B3-3903-40FE-95C9-7A9ABF70A27B}"/>
                </a:ext>
              </a:extLst>
            </p:cNvPr>
            <p:cNvGrpSpPr/>
            <p:nvPr/>
          </p:nvGrpSpPr>
          <p:grpSpPr>
            <a:xfrm>
              <a:off x="6465204" y="3678111"/>
              <a:ext cx="974658" cy="974658"/>
              <a:chOff x="6902026" y="3515180"/>
              <a:chExt cx="974658" cy="974658"/>
            </a:xfrm>
          </p:grpSpPr>
          <p:sp>
            <p:nvSpPr>
              <p:cNvPr id="177" name="Oval 176">
                <a:extLst>
                  <a:ext uri="{FF2B5EF4-FFF2-40B4-BE49-F238E27FC236}">
                    <a16:creationId xmlns:a16="http://schemas.microsoft.com/office/drawing/2014/main" id="{9B3A34AA-5A5F-4EBD-95AA-C306BB40D37B}"/>
                  </a:ext>
                </a:extLst>
              </p:cNvPr>
              <p:cNvSpPr/>
              <p:nvPr/>
            </p:nvSpPr>
            <p:spPr>
              <a:xfrm>
                <a:off x="6902026" y="3515180"/>
                <a:ext cx="974658" cy="97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178" name="Freeform 908">
                <a:extLst>
                  <a:ext uri="{FF2B5EF4-FFF2-40B4-BE49-F238E27FC236}">
                    <a16:creationId xmlns:a16="http://schemas.microsoft.com/office/drawing/2014/main" id="{87C7F02C-0F64-4910-9C59-C7F9C971B803}"/>
                  </a:ext>
                </a:extLst>
              </p:cNvPr>
              <p:cNvSpPr>
                <a:spLocks noEditPoints="1"/>
              </p:cNvSpPr>
              <p:nvPr/>
            </p:nvSpPr>
            <p:spPr bwMode="auto">
              <a:xfrm>
                <a:off x="7227177" y="3793713"/>
                <a:ext cx="324357" cy="417592"/>
              </a:xfrm>
              <a:custGeom>
                <a:avLst/>
                <a:gdLst>
                  <a:gd name="T0" fmla="*/ 327 w 327"/>
                  <a:gd name="T1" fmla="*/ 19 h 423"/>
                  <a:gd name="T2" fmla="*/ 307 w 327"/>
                  <a:gd name="T3" fmla="*/ 0 h 423"/>
                  <a:gd name="T4" fmla="*/ 19 w 327"/>
                  <a:gd name="T5" fmla="*/ 0 h 423"/>
                  <a:gd name="T6" fmla="*/ 0 w 327"/>
                  <a:gd name="T7" fmla="*/ 19 h 423"/>
                  <a:gd name="T8" fmla="*/ 0 w 327"/>
                  <a:gd name="T9" fmla="*/ 404 h 423"/>
                  <a:gd name="T10" fmla="*/ 19 w 327"/>
                  <a:gd name="T11" fmla="*/ 423 h 423"/>
                  <a:gd name="T12" fmla="*/ 307 w 327"/>
                  <a:gd name="T13" fmla="*/ 423 h 423"/>
                  <a:gd name="T14" fmla="*/ 327 w 327"/>
                  <a:gd name="T15" fmla="*/ 404 h 423"/>
                  <a:gd name="T16" fmla="*/ 327 w 327"/>
                  <a:gd name="T17" fmla="*/ 19 h 423"/>
                  <a:gd name="T18" fmla="*/ 288 w 327"/>
                  <a:gd name="T19" fmla="*/ 385 h 423"/>
                  <a:gd name="T20" fmla="*/ 38 w 327"/>
                  <a:gd name="T21" fmla="*/ 385 h 423"/>
                  <a:gd name="T22" fmla="*/ 38 w 327"/>
                  <a:gd name="T23" fmla="*/ 39 h 423"/>
                  <a:gd name="T24" fmla="*/ 288 w 327"/>
                  <a:gd name="T25" fmla="*/ 39 h 423"/>
                  <a:gd name="T26" fmla="*/ 288 w 327"/>
                  <a:gd name="T27" fmla="*/ 385 h 423"/>
                  <a:gd name="T28" fmla="*/ 84 w 327"/>
                  <a:gd name="T29" fmla="*/ 257 h 423"/>
                  <a:gd name="T30" fmla="*/ 100 w 327"/>
                  <a:gd name="T31" fmla="*/ 240 h 423"/>
                  <a:gd name="T32" fmla="*/ 157 w 327"/>
                  <a:gd name="T33" fmla="*/ 240 h 423"/>
                  <a:gd name="T34" fmla="*/ 174 w 327"/>
                  <a:gd name="T35" fmla="*/ 257 h 423"/>
                  <a:gd name="T36" fmla="*/ 157 w 327"/>
                  <a:gd name="T37" fmla="*/ 274 h 423"/>
                  <a:gd name="T38" fmla="*/ 100 w 327"/>
                  <a:gd name="T39" fmla="*/ 274 h 423"/>
                  <a:gd name="T40" fmla="*/ 84 w 327"/>
                  <a:gd name="T41" fmla="*/ 257 h 423"/>
                  <a:gd name="T42" fmla="*/ 86 w 327"/>
                  <a:gd name="T43" fmla="*/ 180 h 423"/>
                  <a:gd name="T44" fmla="*/ 103 w 327"/>
                  <a:gd name="T45" fmla="*/ 164 h 423"/>
                  <a:gd name="T46" fmla="*/ 218 w 327"/>
                  <a:gd name="T47" fmla="*/ 164 h 423"/>
                  <a:gd name="T48" fmla="*/ 234 w 327"/>
                  <a:gd name="T49" fmla="*/ 180 h 423"/>
                  <a:gd name="T50" fmla="*/ 218 w 327"/>
                  <a:gd name="T51" fmla="*/ 197 h 423"/>
                  <a:gd name="T52" fmla="*/ 103 w 327"/>
                  <a:gd name="T53" fmla="*/ 197 h 423"/>
                  <a:gd name="T54" fmla="*/ 86 w 327"/>
                  <a:gd name="T55" fmla="*/ 180 h 423"/>
                  <a:gd name="T56" fmla="*/ 86 w 327"/>
                  <a:gd name="T57" fmla="*/ 108 h 423"/>
                  <a:gd name="T58" fmla="*/ 103 w 327"/>
                  <a:gd name="T59" fmla="*/ 91 h 423"/>
                  <a:gd name="T60" fmla="*/ 218 w 327"/>
                  <a:gd name="T61" fmla="*/ 91 h 423"/>
                  <a:gd name="T62" fmla="*/ 234 w 327"/>
                  <a:gd name="T63" fmla="*/ 108 h 423"/>
                  <a:gd name="T64" fmla="*/ 218 w 327"/>
                  <a:gd name="T65" fmla="*/ 125 h 423"/>
                  <a:gd name="T66" fmla="*/ 103 w 327"/>
                  <a:gd name="T67" fmla="*/ 125 h 423"/>
                  <a:gd name="T68" fmla="*/ 86 w 327"/>
                  <a:gd name="T69" fmla="*/ 108 h 423"/>
                  <a:gd name="T70" fmla="*/ 229 w 327"/>
                  <a:gd name="T71" fmla="*/ 247 h 423"/>
                  <a:gd name="T72" fmla="*/ 234 w 327"/>
                  <a:gd name="T73" fmla="*/ 259 h 423"/>
                  <a:gd name="T74" fmla="*/ 229 w 327"/>
                  <a:gd name="T75" fmla="*/ 270 h 423"/>
                  <a:gd name="T76" fmla="*/ 217 w 327"/>
                  <a:gd name="T77" fmla="*/ 275 h 423"/>
                  <a:gd name="T78" fmla="*/ 205 w 327"/>
                  <a:gd name="T79" fmla="*/ 270 h 423"/>
                  <a:gd name="T80" fmla="*/ 200 w 327"/>
                  <a:gd name="T81" fmla="*/ 259 h 423"/>
                  <a:gd name="T82" fmla="*/ 205 w 327"/>
                  <a:gd name="T83" fmla="*/ 247 h 423"/>
                  <a:gd name="T84" fmla="*/ 229 w 327"/>
                  <a:gd name="T85" fmla="*/ 2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7" h="423">
                    <a:moveTo>
                      <a:pt x="327" y="19"/>
                    </a:moveTo>
                    <a:cubicBezTo>
                      <a:pt x="327" y="9"/>
                      <a:pt x="318" y="0"/>
                      <a:pt x="307" y="0"/>
                    </a:cubicBezTo>
                    <a:cubicBezTo>
                      <a:pt x="19" y="0"/>
                      <a:pt x="19" y="0"/>
                      <a:pt x="19" y="0"/>
                    </a:cubicBezTo>
                    <a:cubicBezTo>
                      <a:pt x="8" y="0"/>
                      <a:pt x="0" y="9"/>
                      <a:pt x="0" y="19"/>
                    </a:cubicBezTo>
                    <a:cubicBezTo>
                      <a:pt x="0" y="404"/>
                      <a:pt x="0" y="404"/>
                      <a:pt x="0" y="404"/>
                    </a:cubicBezTo>
                    <a:cubicBezTo>
                      <a:pt x="0" y="415"/>
                      <a:pt x="8" y="423"/>
                      <a:pt x="19" y="423"/>
                    </a:cubicBezTo>
                    <a:cubicBezTo>
                      <a:pt x="307" y="423"/>
                      <a:pt x="307" y="423"/>
                      <a:pt x="307" y="423"/>
                    </a:cubicBezTo>
                    <a:cubicBezTo>
                      <a:pt x="318" y="423"/>
                      <a:pt x="327" y="415"/>
                      <a:pt x="327" y="404"/>
                    </a:cubicBezTo>
                    <a:lnTo>
                      <a:pt x="327" y="19"/>
                    </a:lnTo>
                    <a:close/>
                    <a:moveTo>
                      <a:pt x="288" y="385"/>
                    </a:moveTo>
                    <a:cubicBezTo>
                      <a:pt x="38" y="385"/>
                      <a:pt x="38" y="385"/>
                      <a:pt x="38" y="385"/>
                    </a:cubicBezTo>
                    <a:cubicBezTo>
                      <a:pt x="38" y="39"/>
                      <a:pt x="38" y="39"/>
                      <a:pt x="38" y="39"/>
                    </a:cubicBezTo>
                    <a:cubicBezTo>
                      <a:pt x="288" y="39"/>
                      <a:pt x="288" y="39"/>
                      <a:pt x="288" y="39"/>
                    </a:cubicBezTo>
                    <a:lnTo>
                      <a:pt x="288" y="385"/>
                    </a:lnTo>
                    <a:close/>
                    <a:moveTo>
                      <a:pt x="84" y="257"/>
                    </a:moveTo>
                    <a:cubicBezTo>
                      <a:pt x="84" y="248"/>
                      <a:pt x="91" y="240"/>
                      <a:pt x="100" y="240"/>
                    </a:cubicBezTo>
                    <a:cubicBezTo>
                      <a:pt x="157" y="240"/>
                      <a:pt x="157" y="240"/>
                      <a:pt x="157" y="240"/>
                    </a:cubicBezTo>
                    <a:cubicBezTo>
                      <a:pt x="167" y="240"/>
                      <a:pt x="174" y="248"/>
                      <a:pt x="174" y="257"/>
                    </a:cubicBezTo>
                    <a:cubicBezTo>
                      <a:pt x="174" y="267"/>
                      <a:pt x="167" y="274"/>
                      <a:pt x="157" y="274"/>
                    </a:cubicBezTo>
                    <a:cubicBezTo>
                      <a:pt x="100" y="274"/>
                      <a:pt x="100" y="274"/>
                      <a:pt x="100" y="274"/>
                    </a:cubicBezTo>
                    <a:cubicBezTo>
                      <a:pt x="91" y="274"/>
                      <a:pt x="84" y="267"/>
                      <a:pt x="84" y="257"/>
                    </a:cubicBezTo>
                    <a:close/>
                    <a:moveTo>
                      <a:pt x="86" y="180"/>
                    </a:moveTo>
                    <a:cubicBezTo>
                      <a:pt x="86" y="171"/>
                      <a:pt x="94" y="164"/>
                      <a:pt x="103" y="164"/>
                    </a:cubicBezTo>
                    <a:cubicBezTo>
                      <a:pt x="218" y="164"/>
                      <a:pt x="218" y="164"/>
                      <a:pt x="218" y="164"/>
                    </a:cubicBezTo>
                    <a:cubicBezTo>
                      <a:pt x="227" y="164"/>
                      <a:pt x="234" y="171"/>
                      <a:pt x="234" y="180"/>
                    </a:cubicBezTo>
                    <a:cubicBezTo>
                      <a:pt x="234" y="190"/>
                      <a:pt x="227" y="197"/>
                      <a:pt x="218" y="197"/>
                    </a:cubicBezTo>
                    <a:cubicBezTo>
                      <a:pt x="103" y="197"/>
                      <a:pt x="103" y="197"/>
                      <a:pt x="103" y="197"/>
                    </a:cubicBezTo>
                    <a:cubicBezTo>
                      <a:pt x="94" y="197"/>
                      <a:pt x="86" y="190"/>
                      <a:pt x="86" y="180"/>
                    </a:cubicBezTo>
                    <a:close/>
                    <a:moveTo>
                      <a:pt x="86" y="108"/>
                    </a:moveTo>
                    <a:cubicBezTo>
                      <a:pt x="86" y="99"/>
                      <a:pt x="94" y="91"/>
                      <a:pt x="103" y="91"/>
                    </a:cubicBezTo>
                    <a:cubicBezTo>
                      <a:pt x="218" y="91"/>
                      <a:pt x="218" y="91"/>
                      <a:pt x="218" y="91"/>
                    </a:cubicBezTo>
                    <a:cubicBezTo>
                      <a:pt x="227" y="91"/>
                      <a:pt x="234" y="99"/>
                      <a:pt x="234" y="108"/>
                    </a:cubicBezTo>
                    <a:cubicBezTo>
                      <a:pt x="234" y="118"/>
                      <a:pt x="227" y="125"/>
                      <a:pt x="218" y="125"/>
                    </a:cubicBezTo>
                    <a:cubicBezTo>
                      <a:pt x="103" y="125"/>
                      <a:pt x="103" y="125"/>
                      <a:pt x="103" y="125"/>
                    </a:cubicBezTo>
                    <a:cubicBezTo>
                      <a:pt x="94" y="125"/>
                      <a:pt x="86" y="118"/>
                      <a:pt x="86" y="108"/>
                    </a:cubicBezTo>
                    <a:close/>
                    <a:moveTo>
                      <a:pt x="229" y="247"/>
                    </a:moveTo>
                    <a:cubicBezTo>
                      <a:pt x="232" y="250"/>
                      <a:pt x="234" y="254"/>
                      <a:pt x="234" y="259"/>
                    </a:cubicBezTo>
                    <a:cubicBezTo>
                      <a:pt x="234" y="263"/>
                      <a:pt x="232" y="267"/>
                      <a:pt x="229" y="270"/>
                    </a:cubicBezTo>
                    <a:cubicBezTo>
                      <a:pt x="226" y="274"/>
                      <a:pt x="221" y="275"/>
                      <a:pt x="217" y="275"/>
                    </a:cubicBezTo>
                    <a:cubicBezTo>
                      <a:pt x="212" y="275"/>
                      <a:pt x="208" y="274"/>
                      <a:pt x="205" y="270"/>
                    </a:cubicBezTo>
                    <a:cubicBezTo>
                      <a:pt x="202" y="267"/>
                      <a:pt x="200" y="263"/>
                      <a:pt x="200" y="259"/>
                    </a:cubicBezTo>
                    <a:cubicBezTo>
                      <a:pt x="200" y="254"/>
                      <a:pt x="202" y="250"/>
                      <a:pt x="205" y="247"/>
                    </a:cubicBezTo>
                    <a:cubicBezTo>
                      <a:pt x="211" y="240"/>
                      <a:pt x="223" y="240"/>
                      <a:pt x="229" y="247"/>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grpSp>
        <p:grpSp>
          <p:nvGrpSpPr>
            <p:cNvPr id="185" name="Group 184">
              <a:extLst>
                <a:ext uri="{FF2B5EF4-FFF2-40B4-BE49-F238E27FC236}">
                  <a16:creationId xmlns:a16="http://schemas.microsoft.com/office/drawing/2014/main" id="{53600C16-06B0-45C6-AFD0-C687131C351B}"/>
                </a:ext>
              </a:extLst>
            </p:cNvPr>
            <p:cNvGrpSpPr/>
            <p:nvPr/>
          </p:nvGrpSpPr>
          <p:grpSpPr>
            <a:xfrm>
              <a:off x="7813727" y="3655428"/>
              <a:ext cx="2380146" cy="1020024"/>
              <a:chOff x="8113957" y="2221420"/>
              <a:chExt cx="2380146" cy="1020024"/>
            </a:xfrm>
          </p:grpSpPr>
          <p:sp>
            <p:nvSpPr>
              <p:cNvPr id="186" name="Rectangle 185">
                <a:extLst>
                  <a:ext uri="{FF2B5EF4-FFF2-40B4-BE49-F238E27FC236}">
                    <a16:creationId xmlns:a16="http://schemas.microsoft.com/office/drawing/2014/main" id="{A1FCD11D-FF83-40E3-BACE-69EE2F8B8A87}"/>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87" name="TextBox 186">
                <a:extLst>
                  <a:ext uri="{FF2B5EF4-FFF2-40B4-BE49-F238E27FC236}">
                    <a16:creationId xmlns:a16="http://schemas.microsoft.com/office/drawing/2014/main" id="{8E0ECB11-17A7-4667-ACD5-F715495B7806}"/>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grpSp>
        <p:nvGrpSpPr>
          <p:cNvPr id="201" name="Group 200">
            <a:extLst>
              <a:ext uri="{FF2B5EF4-FFF2-40B4-BE49-F238E27FC236}">
                <a16:creationId xmlns:a16="http://schemas.microsoft.com/office/drawing/2014/main" id="{4A3C8EF5-49E7-4530-B6BF-06E5F63E717F}"/>
              </a:ext>
            </a:extLst>
          </p:cNvPr>
          <p:cNvGrpSpPr/>
          <p:nvPr/>
        </p:nvGrpSpPr>
        <p:grpSpPr>
          <a:xfrm>
            <a:off x="6465204" y="5020069"/>
            <a:ext cx="3728669" cy="1020024"/>
            <a:chOff x="6465204" y="5020069"/>
            <a:chExt cx="3728669" cy="1020024"/>
          </a:xfrm>
        </p:grpSpPr>
        <p:grpSp>
          <p:nvGrpSpPr>
            <p:cNvPr id="179" name="Group 178">
              <a:extLst>
                <a:ext uri="{FF2B5EF4-FFF2-40B4-BE49-F238E27FC236}">
                  <a16:creationId xmlns:a16="http://schemas.microsoft.com/office/drawing/2014/main" id="{A76B65C2-73D4-41B3-AB33-4CB4E6A300C8}"/>
                </a:ext>
              </a:extLst>
            </p:cNvPr>
            <p:cNvGrpSpPr/>
            <p:nvPr/>
          </p:nvGrpSpPr>
          <p:grpSpPr>
            <a:xfrm>
              <a:off x="6465204" y="5042752"/>
              <a:ext cx="974658" cy="974658"/>
              <a:chOff x="6902026" y="4849895"/>
              <a:chExt cx="974658" cy="974658"/>
            </a:xfrm>
          </p:grpSpPr>
          <p:sp>
            <p:nvSpPr>
              <p:cNvPr id="180" name="Oval 179">
                <a:extLst>
                  <a:ext uri="{FF2B5EF4-FFF2-40B4-BE49-F238E27FC236}">
                    <a16:creationId xmlns:a16="http://schemas.microsoft.com/office/drawing/2014/main" id="{908F4617-2FA2-48F2-BCAF-DA6530EE97AB}"/>
                  </a:ext>
                </a:extLst>
              </p:cNvPr>
              <p:cNvSpPr/>
              <p:nvPr/>
            </p:nvSpPr>
            <p:spPr>
              <a:xfrm>
                <a:off x="6902026" y="4849895"/>
                <a:ext cx="974658" cy="9746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81" name="Freeform 918">
                <a:extLst>
                  <a:ext uri="{FF2B5EF4-FFF2-40B4-BE49-F238E27FC236}">
                    <a16:creationId xmlns:a16="http://schemas.microsoft.com/office/drawing/2014/main" id="{D6073657-8B02-458D-AE61-E8DEC03D3243}"/>
                  </a:ext>
                </a:extLst>
              </p:cNvPr>
              <p:cNvSpPr>
                <a:spLocks noEditPoints="1"/>
              </p:cNvSpPr>
              <p:nvPr/>
            </p:nvSpPr>
            <p:spPr bwMode="auto">
              <a:xfrm>
                <a:off x="7175306" y="5151408"/>
                <a:ext cx="428098" cy="371632"/>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grpSp>
        <p:grpSp>
          <p:nvGrpSpPr>
            <p:cNvPr id="188" name="Group 187">
              <a:extLst>
                <a:ext uri="{FF2B5EF4-FFF2-40B4-BE49-F238E27FC236}">
                  <a16:creationId xmlns:a16="http://schemas.microsoft.com/office/drawing/2014/main" id="{BFFA7CB4-32DA-4E73-88B6-92AF8A95350A}"/>
                </a:ext>
              </a:extLst>
            </p:cNvPr>
            <p:cNvGrpSpPr/>
            <p:nvPr/>
          </p:nvGrpSpPr>
          <p:grpSpPr>
            <a:xfrm>
              <a:off x="7813727" y="5020069"/>
              <a:ext cx="2380146" cy="1020024"/>
              <a:chOff x="8113957" y="2221420"/>
              <a:chExt cx="2380146" cy="1020024"/>
            </a:xfrm>
          </p:grpSpPr>
          <p:sp>
            <p:nvSpPr>
              <p:cNvPr id="189" name="Rectangle 188">
                <a:extLst>
                  <a:ext uri="{FF2B5EF4-FFF2-40B4-BE49-F238E27FC236}">
                    <a16:creationId xmlns:a16="http://schemas.microsoft.com/office/drawing/2014/main" id="{9C61E8C9-2536-4F31-AF4F-49A9B0C8E6F4}"/>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90" name="TextBox 189">
                <a:extLst>
                  <a:ext uri="{FF2B5EF4-FFF2-40B4-BE49-F238E27FC236}">
                    <a16:creationId xmlns:a16="http://schemas.microsoft.com/office/drawing/2014/main" id="{9A5F9EB6-62FB-443E-A364-CAD48F53CE43}"/>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sp>
        <p:nvSpPr>
          <p:cNvPr id="3" name="Picture Placeholder 2">
            <a:extLst>
              <a:ext uri="{FF2B5EF4-FFF2-40B4-BE49-F238E27FC236}">
                <a16:creationId xmlns:a16="http://schemas.microsoft.com/office/drawing/2014/main" id="{04A9F761-E7EB-4240-B25F-7A8F9CE79176}"/>
              </a:ext>
            </a:extLst>
          </p:cNvPr>
          <p:cNvSpPr>
            <a:spLocks noGrp="1"/>
          </p:cNvSpPr>
          <p:nvPr>
            <p:ph type="pic" sz="quarter" idx="14"/>
          </p:nvPr>
        </p:nvSpPr>
        <p:spPr/>
      </p:sp>
    </p:spTree>
    <p:extLst>
      <p:ext uri="{BB962C8B-B14F-4D97-AF65-F5344CB8AC3E}">
        <p14:creationId xmlns:p14="http://schemas.microsoft.com/office/powerpoint/2010/main" val="44754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03</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Who</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We Are</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EC6C2FF5-330E-4889-910E-05D25294E081}"/>
              </a:ext>
            </a:extLst>
          </p:cNvPr>
          <p:cNvSpPr>
            <a:spLocks noGrp="1"/>
          </p:cNvSpPr>
          <p:nvPr>
            <p:ph type="pic" sz="quarter" idx="10"/>
          </p:nvPr>
        </p:nvSpPr>
        <p:spPr/>
      </p:sp>
    </p:spTree>
    <p:extLst>
      <p:ext uri="{BB962C8B-B14F-4D97-AF65-F5344CB8AC3E}">
        <p14:creationId xmlns:p14="http://schemas.microsoft.com/office/powerpoint/2010/main" val="77326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A99A89-29DD-40F8-8ADB-51B1742FF65F}"/>
              </a:ext>
            </a:extLst>
          </p:cNvPr>
          <p:cNvSpPr/>
          <p:nvPr/>
        </p:nvSpPr>
        <p:spPr>
          <a:xfrm>
            <a:off x="0" y="0"/>
            <a:ext cx="83248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892899-6EC4-4F86-B93F-1E1A29077FB9}"/>
              </a:ext>
            </a:extLst>
          </p:cNvPr>
          <p:cNvSpPr/>
          <p:nvPr/>
        </p:nvSpPr>
        <p:spPr>
          <a:xfrm>
            <a:off x="2933700" y="2803160"/>
            <a:ext cx="5391150" cy="3143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2DCDD5B-C393-4990-B04E-F2D59056AC4D}"/>
              </a:ext>
            </a:extLst>
          </p:cNvPr>
          <p:cNvSpPr txBox="1"/>
          <p:nvPr/>
        </p:nvSpPr>
        <p:spPr>
          <a:xfrm>
            <a:off x="8721318" y="2803160"/>
            <a:ext cx="2918231" cy="2598340"/>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2" name="TextBox 1">
            <a:extLst>
              <a:ext uri="{FF2B5EF4-FFF2-40B4-BE49-F238E27FC236}">
                <a16:creationId xmlns:a16="http://schemas.microsoft.com/office/drawing/2014/main" id="{DD74C738-C4C4-4AB2-8F33-EB71F9663315}"/>
              </a:ext>
            </a:extLst>
          </p:cNvPr>
          <p:cNvSpPr txBox="1"/>
          <p:nvPr/>
        </p:nvSpPr>
        <p:spPr>
          <a:xfrm>
            <a:off x="1435071" y="920614"/>
            <a:ext cx="4002655" cy="1544462"/>
          </a:xfrm>
          <a:prstGeom prst="rect">
            <a:avLst/>
          </a:prstGeom>
          <a:noFill/>
        </p:spPr>
        <p:txBody>
          <a:bodyPr wrap="square">
            <a:spAutoFit/>
          </a:bodyPr>
          <a:lstStyle/>
          <a:p>
            <a:pPr>
              <a:lnSpc>
                <a:spcPts val="5500"/>
              </a:lnSpc>
            </a:pPr>
            <a:r>
              <a:rPr lang="en-US" sz="5000" i="0" u="none" strike="noStrike" dirty="0">
                <a:effectLst/>
                <a:latin typeface="Bell MT" panose="02020503060305020303" pitchFamily="18" charset="0"/>
                <a:ea typeface="Open Sans" panose="020B0606030504020204" pitchFamily="34" charset="0"/>
                <a:cs typeface="Open Sans" panose="020B0606030504020204" pitchFamily="34" charset="0"/>
              </a:rPr>
              <a:t>Who</a:t>
            </a:r>
          </a:p>
          <a:p>
            <a:pPr>
              <a:lnSpc>
                <a:spcPts val="5500"/>
              </a:lnSpc>
            </a:pPr>
            <a:r>
              <a:rPr lang="en-US" sz="5000" i="0" u="none" strike="noStrike" dirty="0">
                <a:effectLst/>
                <a:latin typeface="Bell MT bold" panose="0203070306050A020303" pitchFamily="18" charset="0"/>
                <a:ea typeface="Open Sans" panose="020B0606030504020204" pitchFamily="34" charset="0"/>
                <a:cs typeface="Open Sans" panose="020B0606030504020204" pitchFamily="34" charset="0"/>
              </a:rPr>
              <a:t>We Are</a:t>
            </a:r>
            <a:endParaRPr lang="en-US" sz="5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4" name="Picture Placeholder 3">
            <a:extLst>
              <a:ext uri="{FF2B5EF4-FFF2-40B4-BE49-F238E27FC236}">
                <a16:creationId xmlns:a16="http://schemas.microsoft.com/office/drawing/2014/main" id="{3230824D-3AED-47DA-8F21-77784730E213}"/>
              </a:ext>
            </a:extLst>
          </p:cNvPr>
          <p:cNvSpPr>
            <a:spLocks noGrp="1"/>
          </p:cNvSpPr>
          <p:nvPr>
            <p:ph type="pic" sz="quarter" idx="10"/>
          </p:nvPr>
        </p:nvSpPr>
        <p:spPr/>
      </p:sp>
    </p:spTree>
    <p:extLst>
      <p:ext uri="{BB962C8B-B14F-4D97-AF65-F5344CB8AC3E}">
        <p14:creationId xmlns:p14="http://schemas.microsoft.com/office/powerpoint/2010/main" val="3933355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DA9D55-23FD-41EB-9B2B-F9E61EFF24CF}"/>
              </a:ext>
            </a:extLst>
          </p:cNvPr>
          <p:cNvSpPr/>
          <p:nvPr/>
        </p:nvSpPr>
        <p:spPr>
          <a:xfrm>
            <a:off x="8134351" y="0"/>
            <a:ext cx="4057650" cy="6000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2876BE0-EFF6-4C02-8E33-5571C0978A68}"/>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Who</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We Are</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grpSp>
        <p:nvGrpSpPr>
          <p:cNvPr id="24" name="Group 23">
            <a:extLst>
              <a:ext uri="{FF2B5EF4-FFF2-40B4-BE49-F238E27FC236}">
                <a16:creationId xmlns:a16="http://schemas.microsoft.com/office/drawing/2014/main" id="{D357507E-81FA-4524-8ECE-EAF192CA920A}"/>
              </a:ext>
            </a:extLst>
          </p:cNvPr>
          <p:cNvGrpSpPr/>
          <p:nvPr/>
        </p:nvGrpSpPr>
        <p:grpSpPr>
          <a:xfrm>
            <a:off x="883669" y="2862702"/>
            <a:ext cx="1011805" cy="1011805"/>
            <a:chOff x="883669" y="2862702"/>
            <a:chExt cx="1011805" cy="1011805"/>
          </a:xfrm>
        </p:grpSpPr>
        <p:sp>
          <p:nvSpPr>
            <p:cNvPr id="11" name="Oval 10">
              <a:extLst>
                <a:ext uri="{FF2B5EF4-FFF2-40B4-BE49-F238E27FC236}">
                  <a16:creationId xmlns:a16="http://schemas.microsoft.com/office/drawing/2014/main" id="{EF33D5C5-B9BC-44A2-B0BC-0804FE41B099}"/>
                </a:ext>
              </a:extLst>
            </p:cNvPr>
            <p:cNvSpPr/>
            <p:nvPr/>
          </p:nvSpPr>
          <p:spPr>
            <a:xfrm>
              <a:off x="883669" y="2862702"/>
              <a:ext cx="1011805" cy="10118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06">
              <a:extLst>
                <a:ext uri="{FF2B5EF4-FFF2-40B4-BE49-F238E27FC236}">
                  <a16:creationId xmlns:a16="http://schemas.microsoft.com/office/drawing/2014/main" id="{7B9BB074-6743-4127-AB67-1BB0F632AB15}"/>
                </a:ext>
              </a:extLst>
            </p:cNvPr>
            <p:cNvSpPr>
              <a:spLocks noEditPoints="1"/>
            </p:cNvSpPr>
            <p:nvPr/>
          </p:nvSpPr>
          <p:spPr bwMode="auto">
            <a:xfrm>
              <a:off x="1142084" y="3121117"/>
              <a:ext cx="494974" cy="494974"/>
            </a:xfrm>
            <a:custGeom>
              <a:avLst/>
              <a:gdLst>
                <a:gd name="T0" fmla="*/ 87 w 160"/>
                <a:gd name="T1" fmla="*/ 25 h 160"/>
                <a:gd name="T2" fmla="*/ 101 w 160"/>
                <a:gd name="T3" fmla="*/ 35 h 160"/>
                <a:gd name="T4" fmla="*/ 101 w 160"/>
                <a:gd name="T5" fmla="*/ 41 h 160"/>
                <a:gd name="T6" fmla="*/ 91 w 160"/>
                <a:gd name="T7" fmla="*/ 46 h 160"/>
                <a:gd name="T8" fmla="*/ 71 w 160"/>
                <a:gd name="T9" fmla="*/ 45 h 160"/>
                <a:gd name="T10" fmla="*/ 69 w 160"/>
                <a:gd name="T11" fmla="*/ 52 h 160"/>
                <a:gd name="T12" fmla="*/ 92 w 160"/>
                <a:gd name="T13" fmla="*/ 62 h 160"/>
                <a:gd name="T14" fmla="*/ 102 w 160"/>
                <a:gd name="T15" fmla="*/ 69 h 160"/>
                <a:gd name="T16" fmla="*/ 106 w 160"/>
                <a:gd name="T17" fmla="*/ 80 h 160"/>
                <a:gd name="T18" fmla="*/ 100 w 160"/>
                <a:gd name="T19" fmla="*/ 94 h 160"/>
                <a:gd name="T20" fmla="*/ 87 w 160"/>
                <a:gd name="T21" fmla="*/ 100 h 160"/>
                <a:gd name="T22" fmla="*/ 85 w 160"/>
                <a:gd name="T23" fmla="*/ 109 h 160"/>
                <a:gd name="T24" fmla="*/ 74 w 160"/>
                <a:gd name="T25" fmla="*/ 107 h 160"/>
                <a:gd name="T26" fmla="*/ 69 w 160"/>
                <a:gd name="T27" fmla="*/ 99 h 160"/>
                <a:gd name="T28" fmla="*/ 58 w 160"/>
                <a:gd name="T29" fmla="*/ 94 h 160"/>
                <a:gd name="T30" fmla="*/ 64 w 160"/>
                <a:gd name="T31" fmla="*/ 85 h 160"/>
                <a:gd name="T32" fmla="*/ 71 w 160"/>
                <a:gd name="T33" fmla="*/ 86 h 160"/>
                <a:gd name="T34" fmla="*/ 90 w 160"/>
                <a:gd name="T35" fmla="*/ 85 h 160"/>
                <a:gd name="T36" fmla="*/ 91 w 160"/>
                <a:gd name="T37" fmla="*/ 77 h 160"/>
                <a:gd name="T38" fmla="*/ 65 w 160"/>
                <a:gd name="T39" fmla="*/ 68 h 160"/>
                <a:gd name="T40" fmla="*/ 57 w 160"/>
                <a:gd name="T41" fmla="*/ 60 h 160"/>
                <a:gd name="T42" fmla="*/ 55 w 160"/>
                <a:gd name="T43" fmla="*/ 47 h 160"/>
                <a:gd name="T44" fmla="*/ 63 w 160"/>
                <a:gd name="T45" fmla="*/ 34 h 160"/>
                <a:gd name="T46" fmla="*/ 73 w 160"/>
                <a:gd name="T47" fmla="*/ 25 h 160"/>
                <a:gd name="T48" fmla="*/ 84 w 160"/>
                <a:gd name="T49" fmla="*/ 20 h 160"/>
                <a:gd name="T50" fmla="*/ 67 w 160"/>
                <a:gd name="T51" fmla="*/ 2 h 160"/>
                <a:gd name="T52" fmla="*/ 44 w 160"/>
                <a:gd name="T53" fmla="*/ 11 h 160"/>
                <a:gd name="T54" fmla="*/ 26 w 160"/>
                <a:gd name="T55" fmla="*/ 29 h 160"/>
                <a:gd name="T56" fmla="*/ 16 w 160"/>
                <a:gd name="T57" fmla="*/ 52 h 160"/>
                <a:gd name="T58" fmla="*/ 16 w 160"/>
                <a:gd name="T59" fmla="*/ 79 h 160"/>
                <a:gd name="T60" fmla="*/ 26 w 160"/>
                <a:gd name="T61" fmla="*/ 102 h 160"/>
                <a:gd name="T62" fmla="*/ 44 w 160"/>
                <a:gd name="T63" fmla="*/ 119 h 160"/>
                <a:gd name="T64" fmla="*/ 67 w 160"/>
                <a:gd name="T65" fmla="*/ 129 h 160"/>
                <a:gd name="T66" fmla="*/ 93 w 160"/>
                <a:gd name="T67" fmla="*/ 129 h 160"/>
                <a:gd name="T68" fmla="*/ 116 w 160"/>
                <a:gd name="T69" fmla="*/ 119 h 160"/>
                <a:gd name="T70" fmla="*/ 134 w 160"/>
                <a:gd name="T71" fmla="*/ 102 h 160"/>
                <a:gd name="T72" fmla="*/ 144 w 160"/>
                <a:gd name="T73" fmla="*/ 79 h 160"/>
                <a:gd name="T74" fmla="*/ 144 w 160"/>
                <a:gd name="T75" fmla="*/ 52 h 160"/>
                <a:gd name="T76" fmla="*/ 134 w 160"/>
                <a:gd name="T77" fmla="*/ 29 h 160"/>
                <a:gd name="T78" fmla="*/ 116 w 160"/>
                <a:gd name="T79" fmla="*/ 11 h 160"/>
                <a:gd name="T80" fmla="*/ 93 w 160"/>
                <a:gd name="T81" fmla="*/ 2 h 160"/>
                <a:gd name="T82" fmla="*/ 80 w 160"/>
                <a:gd name="T83" fmla="*/ 0 h 160"/>
                <a:gd name="T84" fmla="*/ 3 w 160"/>
                <a:gd name="T85" fmla="*/ 113 h 160"/>
                <a:gd name="T86" fmla="*/ 0 w 160"/>
                <a:gd name="T87" fmla="*/ 120 h 160"/>
                <a:gd name="T88" fmla="*/ 2 w 160"/>
                <a:gd name="T89" fmla="*/ 156 h 160"/>
                <a:gd name="T90" fmla="*/ 8 w 160"/>
                <a:gd name="T91" fmla="*/ 160 h 160"/>
                <a:gd name="T92" fmla="*/ 157 w 160"/>
                <a:gd name="T93" fmla="*/ 158 h 160"/>
                <a:gd name="T94" fmla="*/ 160 w 160"/>
                <a:gd name="T95" fmla="*/ 151 h 160"/>
                <a:gd name="T96" fmla="*/ 159 w 160"/>
                <a:gd name="T97" fmla="*/ 115 h 160"/>
                <a:gd name="T98" fmla="*/ 152 w 160"/>
                <a:gd name="T99" fmla="*/ 110 h 160"/>
                <a:gd name="T100" fmla="*/ 124 w 160"/>
                <a:gd name="T101" fmla="*/ 126 h 160"/>
                <a:gd name="T102" fmla="*/ 140 w 160"/>
                <a:gd name="T103" fmla="*/ 132 h 160"/>
                <a:gd name="T104" fmla="*/ 139 w 160"/>
                <a:gd name="T105" fmla="*/ 140 h 160"/>
                <a:gd name="T106" fmla="*/ 22 w 160"/>
                <a:gd name="T107" fmla="*/ 140 h 160"/>
                <a:gd name="T108" fmla="*/ 20 w 160"/>
                <a:gd name="T109" fmla="*/ 133 h 160"/>
                <a:gd name="T110" fmla="*/ 43 w 160"/>
                <a:gd name="T111" fmla="*/ 131 h 160"/>
                <a:gd name="T112" fmla="*/ 20 w 160"/>
                <a:gd name="T113" fmla="*/ 1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60">
                  <a:moveTo>
                    <a:pt x="84" y="20"/>
                  </a:moveTo>
                  <a:lnTo>
                    <a:pt x="86" y="22"/>
                  </a:lnTo>
                  <a:lnTo>
                    <a:pt x="87" y="23"/>
                  </a:lnTo>
                  <a:lnTo>
                    <a:pt x="87" y="25"/>
                  </a:lnTo>
                  <a:lnTo>
                    <a:pt x="87" y="31"/>
                  </a:lnTo>
                  <a:lnTo>
                    <a:pt x="92" y="32"/>
                  </a:lnTo>
                  <a:lnTo>
                    <a:pt x="97" y="33"/>
                  </a:lnTo>
                  <a:lnTo>
                    <a:pt x="101" y="35"/>
                  </a:lnTo>
                  <a:lnTo>
                    <a:pt x="102" y="37"/>
                  </a:lnTo>
                  <a:lnTo>
                    <a:pt x="102" y="38"/>
                  </a:lnTo>
                  <a:lnTo>
                    <a:pt x="102" y="39"/>
                  </a:lnTo>
                  <a:lnTo>
                    <a:pt x="101" y="41"/>
                  </a:lnTo>
                  <a:lnTo>
                    <a:pt x="96" y="46"/>
                  </a:lnTo>
                  <a:lnTo>
                    <a:pt x="95" y="47"/>
                  </a:lnTo>
                  <a:lnTo>
                    <a:pt x="93" y="47"/>
                  </a:lnTo>
                  <a:lnTo>
                    <a:pt x="91" y="46"/>
                  </a:lnTo>
                  <a:lnTo>
                    <a:pt x="89" y="45"/>
                  </a:lnTo>
                  <a:lnTo>
                    <a:pt x="86" y="45"/>
                  </a:lnTo>
                  <a:lnTo>
                    <a:pt x="73" y="45"/>
                  </a:lnTo>
                  <a:lnTo>
                    <a:pt x="71" y="45"/>
                  </a:lnTo>
                  <a:lnTo>
                    <a:pt x="70" y="46"/>
                  </a:lnTo>
                  <a:lnTo>
                    <a:pt x="69" y="48"/>
                  </a:lnTo>
                  <a:lnTo>
                    <a:pt x="68" y="50"/>
                  </a:lnTo>
                  <a:lnTo>
                    <a:pt x="69" y="52"/>
                  </a:lnTo>
                  <a:lnTo>
                    <a:pt x="69" y="54"/>
                  </a:lnTo>
                  <a:lnTo>
                    <a:pt x="71" y="55"/>
                  </a:lnTo>
                  <a:lnTo>
                    <a:pt x="72" y="56"/>
                  </a:lnTo>
                  <a:lnTo>
                    <a:pt x="92" y="62"/>
                  </a:lnTo>
                  <a:lnTo>
                    <a:pt x="95" y="63"/>
                  </a:lnTo>
                  <a:lnTo>
                    <a:pt x="97" y="65"/>
                  </a:lnTo>
                  <a:lnTo>
                    <a:pt x="100" y="66"/>
                  </a:lnTo>
                  <a:lnTo>
                    <a:pt x="102" y="69"/>
                  </a:lnTo>
                  <a:lnTo>
                    <a:pt x="103" y="71"/>
                  </a:lnTo>
                  <a:lnTo>
                    <a:pt x="105" y="74"/>
                  </a:lnTo>
                  <a:lnTo>
                    <a:pt x="105" y="77"/>
                  </a:lnTo>
                  <a:lnTo>
                    <a:pt x="106" y="80"/>
                  </a:lnTo>
                  <a:lnTo>
                    <a:pt x="105" y="84"/>
                  </a:lnTo>
                  <a:lnTo>
                    <a:pt x="104" y="88"/>
                  </a:lnTo>
                  <a:lnTo>
                    <a:pt x="102" y="91"/>
                  </a:lnTo>
                  <a:lnTo>
                    <a:pt x="100" y="94"/>
                  </a:lnTo>
                  <a:lnTo>
                    <a:pt x="97" y="96"/>
                  </a:lnTo>
                  <a:lnTo>
                    <a:pt x="94" y="98"/>
                  </a:lnTo>
                  <a:lnTo>
                    <a:pt x="91" y="99"/>
                  </a:lnTo>
                  <a:lnTo>
                    <a:pt x="87" y="100"/>
                  </a:lnTo>
                  <a:lnTo>
                    <a:pt x="87" y="105"/>
                  </a:lnTo>
                  <a:lnTo>
                    <a:pt x="87" y="106"/>
                  </a:lnTo>
                  <a:lnTo>
                    <a:pt x="86" y="107"/>
                  </a:lnTo>
                  <a:lnTo>
                    <a:pt x="85" y="109"/>
                  </a:lnTo>
                  <a:lnTo>
                    <a:pt x="82" y="110"/>
                  </a:lnTo>
                  <a:lnTo>
                    <a:pt x="79" y="110"/>
                  </a:lnTo>
                  <a:lnTo>
                    <a:pt x="75" y="109"/>
                  </a:lnTo>
                  <a:lnTo>
                    <a:pt x="74" y="107"/>
                  </a:lnTo>
                  <a:lnTo>
                    <a:pt x="73" y="106"/>
                  </a:lnTo>
                  <a:lnTo>
                    <a:pt x="73" y="105"/>
                  </a:lnTo>
                  <a:lnTo>
                    <a:pt x="73" y="100"/>
                  </a:lnTo>
                  <a:lnTo>
                    <a:pt x="69" y="99"/>
                  </a:lnTo>
                  <a:lnTo>
                    <a:pt x="66" y="98"/>
                  </a:lnTo>
                  <a:lnTo>
                    <a:pt x="63" y="97"/>
                  </a:lnTo>
                  <a:lnTo>
                    <a:pt x="59" y="95"/>
                  </a:lnTo>
                  <a:lnTo>
                    <a:pt x="58" y="94"/>
                  </a:lnTo>
                  <a:lnTo>
                    <a:pt x="58" y="92"/>
                  </a:lnTo>
                  <a:lnTo>
                    <a:pt x="58" y="91"/>
                  </a:lnTo>
                  <a:lnTo>
                    <a:pt x="59" y="90"/>
                  </a:lnTo>
                  <a:lnTo>
                    <a:pt x="64" y="85"/>
                  </a:lnTo>
                  <a:lnTo>
                    <a:pt x="65" y="84"/>
                  </a:lnTo>
                  <a:lnTo>
                    <a:pt x="67" y="84"/>
                  </a:lnTo>
                  <a:lnTo>
                    <a:pt x="69" y="85"/>
                  </a:lnTo>
                  <a:lnTo>
                    <a:pt x="71" y="86"/>
                  </a:lnTo>
                  <a:lnTo>
                    <a:pt x="74" y="86"/>
                  </a:lnTo>
                  <a:lnTo>
                    <a:pt x="87" y="86"/>
                  </a:lnTo>
                  <a:lnTo>
                    <a:pt x="89" y="86"/>
                  </a:lnTo>
                  <a:lnTo>
                    <a:pt x="90" y="85"/>
                  </a:lnTo>
                  <a:lnTo>
                    <a:pt x="91" y="83"/>
                  </a:lnTo>
                  <a:lnTo>
                    <a:pt x="92" y="80"/>
                  </a:lnTo>
                  <a:lnTo>
                    <a:pt x="91" y="79"/>
                  </a:lnTo>
                  <a:lnTo>
                    <a:pt x="91" y="77"/>
                  </a:lnTo>
                  <a:lnTo>
                    <a:pt x="89" y="76"/>
                  </a:lnTo>
                  <a:lnTo>
                    <a:pt x="88" y="75"/>
                  </a:lnTo>
                  <a:lnTo>
                    <a:pt x="68" y="69"/>
                  </a:lnTo>
                  <a:lnTo>
                    <a:pt x="65" y="68"/>
                  </a:lnTo>
                  <a:lnTo>
                    <a:pt x="63" y="66"/>
                  </a:lnTo>
                  <a:lnTo>
                    <a:pt x="60" y="65"/>
                  </a:lnTo>
                  <a:lnTo>
                    <a:pt x="58" y="62"/>
                  </a:lnTo>
                  <a:lnTo>
                    <a:pt x="57" y="60"/>
                  </a:lnTo>
                  <a:lnTo>
                    <a:pt x="55" y="57"/>
                  </a:lnTo>
                  <a:lnTo>
                    <a:pt x="55" y="54"/>
                  </a:lnTo>
                  <a:lnTo>
                    <a:pt x="54" y="50"/>
                  </a:lnTo>
                  <a:lnTo>
                    <a:pt x="55" y="47"/>
                  </a:lnTo>
                  <a:lnTo>
                    <a:pt x="56" y="43"/>
                  </a:lnTo>
                  <a:lnTo>
                    <a:pt x="58" y="39"/>
                  </a:lnTo>
                  <a:lnTo>
                    <a:pt x="60" y="36"/>
                  </a:lnTo>
                  <a:lnTo>
                    <a:pt x="63" y="34"/>
                  </a:lnTo>
                  <a:lnTo>
                    <a:pt x="66" y="32"/>
                  </a:lnTo>
                  <a:lnTo>
                    <a:pt x="69" y="31"/>
                  </a:lnTo>
                  <a:lnTo>
                    <a:pt x="73" y="31"/>
                  </a:lnTo>
                  <a:lnTo>
                    <a:pt x="73" y="25"/>
                  </a:lnTo>
                  <a:lnTo>
                    <a:pt x="73" y="23"/>
                  </a:lnTo>
                  <a:lnTo>
                    <a:pt x="74" y="22"/>
                  </a:lnTo>
                  <a:lnTo>
                    <a:pt x="76" y="20"/>
                  </a:lnTo>
                  <a:lnTo>
                    <a:pt x="84" y="20"/>
                  </a:lnTo>
                  <a:lnTo>
                    <a:pt x="84" y="20"/>
                  </a:lnTo>
                  <a:close/>
                  <a:moveTo>
                    <a:pt x="80" y="0"/>
                  </a:moveTo>
                  <a:lnTo>
                    <a:pt x="73" y="1"/>
                  </a:lnTo>
                  <a:lnTo>
                    <a:pt x="67" y="2"/>
                  </a:lnTo>
                  <a:lnTo>
                    <a:pt x="61" y="3"/>
                  </a:lnTo>
                  <a:lnTo>
                    <a:pt x="55" y="5"/>
                  </a:lnTo>
                  <a:lnTo>
                    <a:pt x="49" y="8"/>
                  </a:lnTo>
                  <a:lnTo>
                    <a:pt x="44" y="11"/>
                  </a:lnTo>
                  <a:lnTo>
                    <a:pt x="39" y="15"/>
                  </a:lnTo>
                  <a:lnTo>
                    <a:pt x="34" y="19"/>
                  </a:lnTo>
                  <a:lnTo>
                    <a:pt x="30" y="24"/>
                  </a:lnTo>
                  <a:lnTo>
                    <a:pt x="26" y="29"/>
                  </a:lnTo>
                  <a:lnTo>
                    <a:pt x="23" y="34"/>
                  </a:lnTo>
                  <a:lnTo>
                    <a:pt x="20" y="40"/>
                  </a:lnTo>
                  <a:lnTo>
                    <a:pt x="18" y="46"/>
                  </a:lnTo>
                  <a:lnTo>
                    <a:pt x="16" y="52"/>
                  </a:lnTo>
                  <a:lnTo>
                    <a:pt x="15" y="59"/>
                  </a:lnTo>
                  <a:lnTo>
                    <a:pt x="15" y="65"/>
                  </a:lnTo>
                  <a:lnTo>
                    <a:pt x="15" y="72"/>
                  </a:lnTo>
                  <a:lnTo>
                    <a:pt x="16" y="79"/>
                  </a:lnTo>
                  <a:lnTo>
                    <a:pt x="18" y="85"/>
                  </a:lnTo>
                  <a:lnTo>
                    <a:pt x="20" y="91"/>
                  </a:lnTo>
                  <a:lnTo>
                    <a:pt x="23" y="96"/>
                  </a:lnTo>
                  <a:lnTo>
                    <a:pt x="26" y="102"/>
                  </a:lnTo>
                  <a:lnTo>
                    <a:pt x="30" y="107"/>
                  </a:lnTo>
                  <a:lnTo>
                    <a:pt x="34" y="111"/>
                  </a:lnTo>
                  <a:lnTo>
                    <a:pt x="39" y="115"/>
                  </a:lnTo>
                  <a:lnTo>
                    <a:pt x="44" y="119"/>
                  </a:lnTo>
                  <a:lnTo>
                    <a:pt x="49" y="122"/>
                  </a:lnTo>
                  <a:lnTo>
                    <a:pt x="55" y="126"/>
                  </a:lnTo>
                  <a:lnTo>
                    <a:pt x="61" y="128"/>
                  </a:lnTo>
                  <a:lnTo>
                    <a:pt x="67" y="129"/>
                  </a:lnTo>
                  <a:lnTo>
                    <a:pt x="73" y="130"/>
                  </a:lnTo>
                  <a:lnTo>
                    <a:pt x="80" y="131"/>
                  </a:lnTo>
                  <a:lnTo>
                    <a:pt x="87" y="130"/>
                  </a:lnTo>
                  <a:lnTo>
                    <a:pt x="93" y="129"/>
                  </a:lnTo>
                  <a:lnTo>
                    <a:pt x="100" y="128"/>
                  </a:lnTo>
                  <a:lnTo>
                    <a:pt x="105" y="126"/>
                  </a:lnTo>
                  <a:lnTo>
                    <a:pt x="111" y="122"/>
                  </a:lnTo>
                  <a:lnTo>
                    <a:pt x="116" y="119"/>
                  </a:lnTo>
                  <a:lnTo>
                    <a:pt x="121" y="115"/>
                  </a:lnTo>
                  <a:lnTo>
                    <a:pt x="126" y="111"/>
                  </a:lnTo>
                  <a:lnTo>
                    <a:pt x="130" y="107"/>
                  </a:lnTo>
                  <a:lnTo>
                    <a:pt x="134" y="102"/>
                  </a:lnTo>
                  <a:lnTo>
                    <a:pt x="137" y="96"/>
                  </a:lnTo>
                  <a:lnTo>
                    <a:pt x="140" y="91"/>
                  </a:lnTo>
                  <a:lnTo>
                    <a:pt x="142" y="85"/>
                  </a:lnTo>
                  <a:lnTo>
                    <a:pt x="144" y="79"/>
                  </a:lnTo>
                  <a:lnTo>
                    <a:pt x="145" y="72"/>
                  </a:lnTo>
                  <a:lnTo>
                    <a:pt x="145" y="65"/>
                  </a:lnTo>
                  <a:lnTo>
                    <a:pt x="145" y="59"/>
                  </a:lnTo>
                  <a:lnTo>
                    <a:pt x="144" y="52"/>
                  </a:lnTo>
                  <a:lnTo>
                    <a:pt x="142" y="46"/>
                  </a:lnTo>
                  <a:lnTo>
                    <a:pt x="140" y="40"/>
                  </a:lnTo>
                  <a:lnTo>
                    <a:pt x="137" y="34"/>
                  </a:lnTo>
                  <a:lnTo>
                    <a:pt x="134" y="29"/>
                  </a:lnTo>
                  <a:lnTo>
                    <a:pt x="130" y="24"/>
                  </a:lnTo>
                  <a:lnTo>
                    <a:pt x="126" y="19"/>
                  </a:lnTo>
                  <a:lnTo>
                    <a:pt x="121" y="15"/>
                  </a:lnTo>
                  <a:lnTo>
                    <a:pt x="116" y="11"/>
                  </a:lnTo>
                  <a:lnTo>
                    <a:pt x="111" y="8"/>
                  </a:lnTo>
                  <a:lnTo>
                    <a:pt x="105" y="5"/>
                  </a:lnTo>
                  <a:lnTo>
                    <a:pt x="100" y="3"/>
                  </a:lnTo>
                  <a:lnTo>
                    <a:pt x="93" y="2"/>
                  </a:lnTo>
                  <a:lnTo>
                    <a:pt x="87" y="1"/>
                  </a:lnTo>
                  <a:lnTo>
                    <a:pt x="80" y="0"/>
                  </a:lnTo>
                  <a:lnTo>
                    <a:pt x="80" y="0"/>
                  </a:lnTo>
                  <a:lnTo>
                    <a:pt x="80" y="0"/>
                  </a:lnTo>
                  <a:close/>
                  <a:moveTo>
                    <a:pt x="8" y="110"/>
                  </a:moveTo>
                  <a:lnTo>
                    <a:pt x="6" y="111"/>
                  </a:lnTo>
                  <a:lnTo>
                    <a:pt x="5" y="112"/>
                  </a:lnTo>
                  <a:lnTo>
                    <a:pt x="3" y="113"/>
                  </a:lnTo>
                  <a:lnTo>
                    <a:pt x="2" y="115"/>
                  </a:lnTo>
                  <a:lnTo>
                    <a:pt x="1" y="116"/>
                  </a:lnTo>
                  <a:lnTo>
                    <a:pt x="0" y="118"/>
                  </a:lnTo>
                  <a:lnTo>
                    <a:pt x="0" y="120"/>
                  </a:lnTo>
                  <a:lnTo>
                    <a:pt x="0" y="151"/>
                  </a:lnTo>
                  <a:lnTo>
                    <a:pt x="0" y="153"/>
                  </a:lnTo>
                  <a:lnTo>
                    <a:pt x="1" y="154"/>
                  </a:lnTo>
                  <a:lnTo>
                    <a:pt x="2" y="156"/>
                  </a:lnTo>
                  <a:lnTo>
                    <a:pt x="3" y="158"/>
                  </a:lnTo>
                  <a:lnTo>
                    <a:pt x="5" y="159"/>
                  </a:lnTo>
                  <a:lnTo>
                    <a:pt x="6" y="160"/>
                  </a:lnTo>
                  <a:lnTo>
                    <a:pt x="8" y="160"/>
                  </a:lnTo>
                  <a:lnTo>
                    <a:pt x="152" y="160"/>
                  </a:lnTo>
                  <a:lnTo>
                    <a:pt x="154" y="160"/>
                  </a:lnTo>
                  <a:lnTo>
                    <a:pt x="156" y="159"/>
                  </a:lnTo>
                  <a:lnTo>
                    <a:pt x="157" y="158"/>
                  </a:lnTo>
                  <a:lnTo>
                    <a:pt x="159" y="156"/>
                  </a:lnTo>
                  <a:lnTo>
                    <a:pt x="160" y="154"/>
                  </a:lnTo>
                  <a:lnTo>
                    <a:pt x="160" y="153"/>
                  </a:lnTo>
                  <a:lnTo>
                    <a:pt x="160" y="151"/>
                  </a:lnTo>
                  <a:lnTo>
                    <a:pt x="160" y="120"/>
                  </a:lnTo>
                  <a:lnTo>
                    <a:pt x="160" y="118"/>
                  </a:lnTo>
                  <a:lnTo>
                    <a:pt x="160" y="116"/>
                  </a:lnTo>
                  <a:lnTo>
                    <a:pt x="159" y="115"/>
                  </a:lnTo>
                  <a:lnTo>
                    <a:pt x="157" y="113"/>
                  </a:lnTo>
                  <a:lnTo>
                    <a:pt x="156" y="112"/>
                  </a:lnTo>
                  <a:lnTo>
                    <a:pt x="154" y="111"/>
                  </a:lnTo>
                  <a:lnTo>
                    <a:pt x="152" y="110"/>
                  </a:lnTo>
                  <a:lnTo>
                    <a:pt x="140" y="110"/>
                  </a:lnTo>
                  <a:lnTo>
                    <a:pt x="135" y="116"/>
                  </a:lnTo>
                  <a:lnTo>
                    <a:pt x="130" y="121"/>
                  </a:lnTo>
                  <a:lnTo>
                    <a:pt x="124" y="126"/>
                  </a:lnTo>
                  <a:lnTo>
                    <a:pt x="117" y="131"/>
                  </a:lnTo>
                  <a:lnTo>
                    <a:pt x="138" y="131"/>
                  </a:lnTo>
                  <a:lnTo>
                    <a:pt x="139" y="131"/>
                  </a:lnTo>
                  <a:lnTo>
                    <a:pt x="140" y="132"/>
                  </a:lnTo>
                  <a:lnTo>
                    <a:pt x="140" y="133"/>
                  </a:lnTo>
                  <a:lnTo>
                    <a:pt x="140" y="138"/>
                  </a:lnTo>
                  <a:lnTo>
                    <a:pt x="140" y="139"/>
                  </a:lnTo>
                  <a:lnTo>
                    <a:pt x="139" y="140"/>
                  </a:lnTo>
                  <a:lnTo>
                    <a:pt x="138" y="140"/>
                  </a:lnTo>
                  <a:lnTo>
                    <a:pt x="137" y="141"/>
                  </a:lnTo>
                  <a:lnTo>
                    <a:pt x="23" y="141"/>
                  </a:lnTo>
                  <a:lnTo>
                    <a:pt x="22" y="140"/>
                  </a:lnTo>
                  <a:lnTo>
                    <a:pt x="21" y="140"/>
                  </a:lnTo>
                  <a:lnTo>
                    <a:pt x="20" y="139"/>
                  </a:lnTo>
                  <a:lnTo>
                    <a:pt x="20" y="138"/>
                  </a:lnTo>
                  <a:lnTo>
                    <a:pt x="20" y="133"/>
                  </a:lnTo>
                  <a:lnTo>
                    <a:pt x="20" y="132"/>
                  </a:lnTo>
                  <a:lnTo>
                    <a:pt x="21" y="131"/>
                  </a:lnTo>
                  <a:lnTo>
                    <a:pt x="22" y="131"/>
                  </a:lnTo>
                  <a:lnTo>
                    <a:pt x="43" y="131"/>
                  </a:lnTo>
                  <a:lnTo>
                    <a:pt x="36" y="126"/>
                  </a:lnTo>
                  <a:lnTo>
                    <a:pt x="31" y="121"/>
                  </a:lnTo>
                  <a:lnTo>
                    <a:pt x="25" y="116"/>
                  </a:lnTo>
                  <a:lnTo>
                    <a:pt x="20" y="110"/>
                  </a:lnTo>
                  <a:lnTo>
                    <a:pt x="8" y="110"/>
                  </a:lnTo>
                  <a:lnTo>
                    <a:pt x="8"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BF672EA2-2529-4718-857A-C7CABC41B9E5}"/>
              </a:ext>
            </a:extLst>
          </p:cNvPr>
          <p:cNvGrpSpPr/>
          <p:nvPr/>
        </p:nvGrpSpPr>
        <p:grpSpPr>
          <a:xfrm>
            <a:off x="3974791" y="2862702"/>
            <a:ext cx="1011805" cy="1011805"/>
            <a:chOff x="3864890" y="2862702"/>
            <a:chExt cx="1011805" cy="1011805"/>
          </a:xfrm>
        </p:grpSpPr>
        <p:sp>
          <p:nvSpPr>
            <p:cNvPr id="12" name="Oval 11">
              <a:extLst>
                <a:ext uri="{FF2B5EF4-FFF2-40B4-BE49-F238E27FC236}">
                  <a16:creationId xmlns:a16="http://schemas.microsoft.com/office/drawing/2014/main" id="{29212791-8E39-4D20-AED0-4594D28CC305}"/>
                </a:ext>
              </a:extLst>
            </p:cNvPr>
            <p:cNvSpPr/>
            <p:nvPr/>
          </p:nvSpPr>
          <p:spPr>
            <a:xfrm>
              <a:off x="3864890" y="2862702"/>
              <a:ext cx="1011805" cy="10118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81">
              <a:extLst>
                <a:ext uri="{FF2B5EF4-FFF2-40B4-BE49-F238E27FC236}">
                  <a16:creationId xmlns:a16="http://schemas.microsoft.com/office/drawing/2014/main" id="{844BD8AB-7BD4-4C4B-A86C-AC86A42E37EF}"/>
                </a:ext>
              </a:extLst>
            </p:cNvPr>
            <p:cNvSpPr>
              <a:spLocks noEditPoints="1"/>
            </p:cNvSpPr>
            <p:nvPr/>
          </p:nvSpPr>
          <p:spPr bwMode="auto">
            <a:xfrm>
              <a:off x="4143413" y="3121117"/>
              <a:ext cx="454759" cy="494974"/>
            </a:xfrm>
            <a:custGeom>
              <a:avLst/>
              <a:gdLst>
                <a:gd name="T0" fmla="*/ 119 w 147"/>
                <a:gd name="T1" fmla="*/ 76 h 160"/>
                <a:gd name="T2" fmla="*/ 99 w 147"/>
                <a:gd name="T3" fmla="*/ 84 h 160"/>
                <a:gd name="T4" fmla="*/ 99 w 147"/>
                <a:gd name="T5" fmla="*/ 55 h 160"/>
                <a:gd name="T6" fmla="*/ 96 w 147"/>
                <a:gd name="T7" fmla="*/ 52 h 160"/>
                <a:gd name="T8" fmla="*/ 68 w 147"/>
                <a:gd name="T9" fmla="*/ 52 h 160"/>
                <a:gd name="T10" fmla="*/ 77 w 147"/>
                <a:gd name="T11" fmla="*/ 30 h 160"/>
                <a:gd name="T12" fmla="*/ 49 w 147"/>
                <a:gd name="T13" fmla="*/ 0 h 160"/>
                <a:gd name="T14" fmla="*/ 21 w 147"/>
                <a:gd name="T15" fmla="*/ 30 h 160"/>
                <a:gd name="T16" fmla="*/ 30 w 147"/>
                <a:gd name="T17" fmla="*/ 52 h 160"/>
                <a:gd name="T18" fmla="*/ 3 w 147"/>
                <a:gd name="T19" fmla="*/ 52 h 160"/>
                <a:gd name="T20" fmla="*/ 0 w 147"/>
                <a:gd name="T21" fmla="*/ 55 h 160"/>
                <a:gd name="T22" fmla="*/ 0 w 147"/>
                <a:gd name="T23" fmla="*/ 156 h 160"/>
                <a:gd name="T24" fmla="*/ 3 w 147"/>
                <a:gd name="T25" fmla="*/ 160 h 160"/>
                <a:gd name="T26" fmla="*/ 28 w 147"/>
                <a:gd name="T27" fmla="*/ 160 h 160"/>
                <a:gd name="T28" fmla="*/ 28 w 147"/>
                <a:gd name="T29" fmla="*/ 160 h 160"/>
                <a:gd name="T30" fmla="*/ 31 w 147"/>
                <a:gd name="T31" fmla="*/ 156 h 160"/>
                <a:gd name="T32" fmla="*/ 30 w 147"/>
                <a:gd name="T33" fmla="*/ 153 h 160"/>
                <a:gd name="T34" fmla="*/ 25 w 147"/>
                <a:gd name="T35" fmla="*/ 137 h 160"/>
                <a:gd name="T36" fmla="*/ 49 w 147"/>
                <a:gd name="T37" fmla="*/ 111 h 160"/>
                <a:gd name="T38" fmla="*/ 74 w 147"/>
                <a:gd name="T39" fmla="*/ 137 h 160"/>
                <a:gd name="T40" fmla="*/ 68 w 147"/>
                <a:gd name="T41" fmla="*/ 153 h 160"/>
                <a:gd name="T42" fmla="*/ 68 w 147"/>
                <a:gd name="T43" fmla="*/ 158 h 160"/>
                <a:gd name="T44" fmla="*/ 71 w 147"/>
                <a:gd name="T45" fmla="*/ 160 h 160"/>
                <a:gd name="T46" fmla="*/ 96 w 147"/>
                <a:gd name="T47" fmla="*/ 160 h 160"/>
                <a:gd name="T48" fmla="*/ 99 w 147"/>
                <a:gd name="T49" fmla="*/ 156 h 160"/>
                <a:gd name="T50" fmla="*/ 99 w 147"/>
                <a:gd name="T51" fmla="*/ 127 h 160"/>
                <a:gd name="T52" fmla="*/ 119 w 147"/>
                <a:gd name="T53" fmla="*/ 135 h 160"/>
                <a:gd name="T54" fmla="*/ 147 w 147"/>
                <a:gd name="T55" fmla="*/ 105 h 160"/>
                <a:gd name="T56" fmla="*/ 119 w 147"/>
                <a:gd name="T57" fmla="*/ 76 h 160"/>
                <a:gd name="T58" fmla="*/ 119 w 147"/>
                <a:gd name="T59" fmla="*/ 76 h 160"/>
                <a:gd name="T60" fmla="*/ 119 w 147"/>
                <a:gd name="T61" fmla="*/ 7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60">
                  <a:moveTo>
                    <a:pt x="119" y="76"/>
                  </a:moveTo>
                  <a:cubicBezTo>
                    <a:pt x="111" y="76"/>
                    <a:pt x="104" y="79"/>
                    <a:pt x="99" y="84"/>
                  </a:cubicBezTo>
                  <a:cubicBezTo>
                    <a:pt x="99" y="55"/>
                    <a:pt x="99" y="55"/>
                    <a:pt x="99" y="55"/>
                  </a:cubicBezTo>
                  <a:cubicBezTo>
                    <a:pt x="99" y="53"/>
                    <a:pt x="98" y="52"/>
                    <a:pt x="96" y="52"/>
                  </a:cubicBezTo>
                  <a:cubicBezTo>
                    <a:pt x="68" y="52"/>
                    <a:pt x="68" y="52"/>
                    <a:pt x="68" y="52"/>
                  </a:cubicBezTo>
                  <a:cubicBezTo>
                    <a:pt x="74" y="47"/>
                    <a:pt x="77" y="38"/>
                    <a:pt x="77" y="30"/>
                  </a:cubicBezTo>
                  <a:cubicBezTo>
                    <a:pt x="77" y="14"/>
                    <a:pt x="65" y="0"/>
                    <a:pt x="49" y="0"/>
                  </a:cubicBezTo>
                  <a:cubicBezTo>
                    <a:pt x="34" y="0"/>
                    <a:pt x="21" y="14"/>
                    <a:pt x="21" y="30"/>
                  </a:cubicBezTo>
                  <a:cubicBezTo>
                    <a:pt x="21" y="38"/>
                    <a:pt x="25" y="47"/>
                    <a:pt x="30" y="52"/>
                  </a:cubicBezTo>
                  <a:cubicBezTo>
                    <a:pt x="3" y="52"/>
                    <a:pt x="3" y="52"/>
                    <a:pt x="3" y="52"/>
                  </a:cubicBezTo>
                  <a:cubicBezTo>
                    <a:pt x="1" y="52"/>
                    <a:pt x="0" y="53"/>
                    <a:pt x="0" y="55"/>
                  </a:cubicBezTo>
                  <a:cubicBezTo>
                    <a:pt x="0" y="156"/>
                    <a:pt x="0" y="156"/>
                    <a:pt x="0" y="156"/>
                  </a:cubicBezTo>
                  <a:cubicBezTo>
                    <a:pt x="0" y="158"/>
                    <a:pt x="1" y="160"/>
                    <a:pt x="3" y="160"/>
                  </a:cubicBezTo>
                  <a:cubicBezTo>
                    <a:pt x="28" y="160"/>
                    <a:pt x="28" y="160"/>
                    <a:pt x="28" y="160"/>
                  </a:cubicBezTo>
                  <a:cubicBezTo>
                    <a:pt x="28" y="160"/>
                    <a:pt x="28" y="160"/>
                    <a:pt x="28" y="160"/>
                  </a:cubicBezTo>
                  <a:cubicBezTo>
                    <a:pt x="29" y="160"/>
                    <a:pt x="31" y="158"/>
                    <a:pt x="31" y="156"/>
                  </a:cubicBezTo>
                  <a:cubicBezTo>
                    <a:pt x="31" y="155"/>
                    <a:pt x="31" y="155"/>
                    <a:pt x="30" y="153"/>
                  </a:cubicBezTo>
                  <a:cubicBezTo>
                    <a:pt x="26" y="149"/>
                    <a:pt x="25" y="143"/>
                    <a:pt x="25" y="137"/>
                  </a:cubicBezTo>
                  <a:cubicBezTo>
                    <a:pt x="25" y="123"/>
                    <a:pt x="36" y="111"/>
                    <a:pt x="49" y="111"/>
                  </a:cubicBezTo>
                  <a:cubicBezTo>
                    <a:pt x="63" y="111"/>
                    <a:pt x="74" y="123"/>
                    <a:pt x="74" y="137"/>
                  </a:cubicBezTo>
                  <a:cubicBezTo>
                    <a:pt x="74" y="144"/>
                    <a:pt x="72" y="149"/>
                    <a:pt x="68" y="153"/>
                  </a:cubicBezTo>
                  <a:cubicBezTo>
                    <a:pt x="68" y="155"/>
                    <a:pt x="67" y="157"/>
                    <a:pt x="68" y="158"/>
                  </a:cubicBezTo>
                  <a:cubicBezTo>
                    <a:pt x="69" y="159"/>
                    <a:pt x="70" y="160"/>
                    <a:pt x="71" y="160"/>
                  </a:cubicBezTo>
                  <a:cubicBezTo>
                    <a:pt x="96" y="160"/>
                    <a:pt x="96" y="160"/>
                    <a:pt x="96" y="160"/>
                  </a:cubicBezTo>
                  <a:cubicBezTo>
                    <a:pt x="98" y="160"/>
                    <a:pt x="99" y="158"/>
                    <a:pt x="99" y="156"/>
                  </a:cubicBezTo>
                  <a:cubicBezTo>
                    <a:pt x="99" y="127"/>
                    <a:pt x="99" y="127"/>
                    <a:pt x="99" y="127"/>
                  </a:cubicBezTo>
                  <a:cubicBezTo>
                    <a:pt x="104" y="132"/>
                    <a:pt x="111" y="135"/>
                    <a:pt x="119" y="135"/>
                  </a:cubicBezTo>
                  <a:cubicBezTo>
                    <a:pt x="134" y="135"/>
                    <a:pt x="147" y="123"/>
                    <a:pt x="147" y="105"/>
                  </a:cubicBezTo>
                  <a:cubicBezTo>
                    <a:pt x="147" y="89"/>
                    <a:pt x="134" y="76"/>
                    <a:pt x="119" y="76"/>
                  </a:cubicBezTo>
                  <a:close/>
                  <a:moveTo>
                    <a:pt x="119" y="76"/>
                  </a:moveTo>
                  <a:cubicBezTo>
                    <a:pt x="119" y="76"/>
                    <a:pt x="119" y="76"/>
                    <a:pt x="119" y="7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Rectangle 17">
            <a:extLst>
              <a:ext uri="{FF2B5EF4-FFF2-40B4-BE49-F238E27FC236}">
                <a16:creationId xmlns:a16="http://schemas.microsoft.com/office/drawing/2014/main" id="{1A633831-8FFD-48D6-9BDE-D54D1CF65D5E}"/>
              </a:ext>
            </a:extLst>
          </p:cNvPr>
          <p:cNvSpPr/>
          <p:nvPr/>
        </p:nvSpPr>
        <p:spPr>
          <a:xfrm>
            <a:off x="883669" y="4159516"/>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0" name="TextBox 19">
            <a:extLst>
              <a:ext uri="{FF2B5EF4-FFF2-40B4-BE49-F238E27FC236}">
                <a16:creationId xmlns:a16="http://schemas.microsoft.com/office/drawing/2014/main" id="{7E56D62C-A187-4156-B912-6AA1033521DA}"/>
              </a:ext>
            </a:extLst>
          </p:cNvPr>
          <p:cNvSpPr txBox="1"/>
          <p:nvPr/>
        </p:nvSpPr>
        <p:spPr>
          <a:xfrm>
            <a:off x="883669" y="4463125"/>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21" name="Rectangle 20">
            <a:extLst>
              <a:ext uri="{FF2B5EF4-FFF2-40B4-BE49-F238E27FC236}">
                <a16:creationId xmlns:a16="http://schemas.microsoft.com/office/drawing/2014/main" id="{6FBFEA79-558E-433A-969B-972B4CBC9E0B}"/>
              </a:ext>
            </a:extLst>
          </p:cNvPr>
          <p:cNvSpPr/>
          <p:nvPr/>
        </p:nvSpPr>
        <p:spPr>
          <a:xfrm>
            <a:off x="3825755" y="4159516"/>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2" name="TextBox 21">
            <a:extLst>
              <a:ext uri="{FF2B5EF4-FFF2-40B4-BE49-F238E27FC236}">
                <a16:creationId xmlns:a16="http://schemas.microsoft.com/office/drawing/2014/main" id="{D5306FE3-35C9-43F4-A3D4-4E67045AA91C}"/>
              </a:ext>
            </a:extLst>
          </p:cNvPr>
          <p:cNvSpPr txBox="1"/>
          <p:nvPr/>
        </p:nvSpPr>
        <p:spPr>
          <a:xfrm>
            <a:off x="3825755" y="4463125"/>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4" name="Picture Placeholder 3">
            <a:extLst>
              <a:ext uri="{FF2B5EF4-FFF2-40B4-BE49-F238E27FC236}">
                <a16:creationId xmlns:a16="http://schemas.microsoft.com/office/drawing/2014/main" id="{E37D6DA2-486F-4A90-9BA2-5B89405AEC70}"/>
              </a:ext>
            </a:extLst>
          </p:cNvPr>
          <p:cNvSpPr>
            <a:spLocks noGrp="1"/>
          </p:cNvSpPr>
          <p:nvPr>
            <p:ph type="pic" sz="quarter" idx="10"/>
          </p:nvPr>
        </p:nvSpPr>
        <p:spPr/>
      </p:sp>
    </p:spTree>
    <p:extLst>
      <p:ext uri="{BB962C8B-B14F-4D97-AF65-F5344CB8AC3E}">
        <p14:creationId xmlns:p14="http://schemas.microsoft.com/office/powerpoint/2010/main" val="183537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2876BE0-EFF6-4C02-8E33-5571C0978A68}"/>
              </a:ext>
            </a:extLst>
          </p:cNvPr>
          <p:cNvSpPr txBox="1"/>
          <p:nvPr/>
        </p:nvSpPr>
        <p:spPr>
          <a:xfrm>
            <a:off x="883671" y="4148120"/>
            <a:ext cx="3675630"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Who</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We Are</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8A308A5D-ABBD-43C1-B9D4-F645A2AD38C5}"/>
              </a:ext>
            </a:extLst>
          </p:cNvPr>
          <p:cNvSpPr txBox="1"/>
          <p:nvPr/>
        </p:nvSpPr>
        <p:spPr>
          <a:xfrm>
            <a:off x="4886325" y="4148120"/>
            <a:ext cx="2918231" cy="1444178"/>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p:txBody>
      </p:sp>
      <p:sp>
        <p:nvSpPr>
          <p:cNvPr id="32" name="TextBox 31">
            <a:extLst>
              <a:ext uri="{FF2B5EF4-FFF2-40B4-BE49-F238E27FC236}">
                <a16:creationId xmlns:a16="http://schemas.microsoft.com/office/drawing/2014/main" id="{01897DCB-644D-4FD5-B8D7-B2CFB58D3B30}"/>
              </a:ext>
            </a:extLst>
          </p:cNvPr>
          <p:cNvSpPr txBox="1"/>
          <p:nvPr/>
        </p:nvSpPr>
        <p:spPr>
          <a:xfrm>
            <a:off x="8384155" y="4148120"/>
            <a:ext cx="2918231"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3" name="Rectangle 32">
            <a:extLst>
              <a:ext uri="{FF2B5EF4-FFF2-40B4-BE49-F238E27FC236}">
                <a16:creationId xmlns:a16="http://schemas.microsoft.com/office/drawing/2014/main" id="{1BE2A175-3808-472E-B64F-843E24CA3C40}"/>
              </a:ext>
            </a:extLst>
          </p:cNvPr>
          <p:cNvSpPr/>
          <p:nvPr/>
        </p:nvSpPr>
        <p:spPr>
          <a:xfrm>
            <a:off x="4886324" y="3429001"/>
            <a:ext cx="6299835" cy="85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800F3CC7-3189-4EE8-AF85-D8D2C5AFEF5A}"/>
              </a:ext>
            </a:extLst>
          </p:cNvPr>
          <p:cNvSpPr>
            <a:spLocks noGrp="1"/>
          </p:cNvSpPr>
          <p:nvPr>
            <p:ph type="pic" sz="quarter" idx="10"/>
          </p:nvPr>
        </p:nvSpPr>
        <p:spPr/>
      </p:sp>
    </p:spTree>
    <p:extLst>
      <p:ext uri="{BB962C8B-B14F-4D97-AF65-F5344CB8AC3E}">
        <p14:creationId xmlns:p14="http://schemas.microsoft.com/office/powerpoint/2010/main" val="1233336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4B249C-2A30-4E69-B29E-80D56B78E208}"/>
              </a:ext>
            </a:extLst>
          </p:cNvPr>
          <p:cNvSpPr txBox="1"/>
          <p:nvPr/>
        </p:nvSpPr>
        <p:spPr>
          <a:xfrm>
            <a:off x="6620311" y="1096367"/>
            <a:ext cx="3448051" cy="1180131"/>
          </a:xfrm>
          <a:prstGeom prst="rect">
            <a:avLst/>
          </a:prstGeom>
          <a:noFill/>
        </p:spPr>
        <p:txBody>
          <a:bodyPr wrap="square">
            <a:spAutoFit/>
          </a:bodyPr>
          <a:lstStyle/>
          <a:p>
            <a:pPr>
              <a:lnSpc>
                <a:spcPts val="42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Who</a:t>
            </a:r>
          </a:p>
          <a:p>
            <a:pPr>
              <a:lnSpc>
                <a:spcPts val="42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We Are</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85F3CA0-2813-429F-AD29-D33D7B604941}"/>
              </a:ext>
            </a:extLst>
          </p:cNvPr>
          <p:cNvSpPr txBox="1"/>
          <p:nvPr/>
        </p:nvSpPr>
        <p:spPr>
          <a:xfrm>
            <a:off x="6620311" y="2651269"/>
            <a:ext cx="4169609"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any number of HTML nodes that you want to with dummy content. This basic example will placeholder text into After your page loads as usual, nodes that you dummy content. This basic example will placeholder text.</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11" name="Rectangle 10">
            <a:extLst>
              <a:ext uri="{FF2B5EF4-FFF2-40B4-BE49-F238E27FC236}">
                <a16:creationId xmlns:a16="http://schemas.microsoft.com/office/drawing/2014/main" id="{5A453718-214C-4AB0-AE2C-18FDEB556D60}"/>
              </a:ext>
            </a:extLst>
          </p:cNvPr>
          <p:cNvSpPr/>
          <p:nvPr/>
        </p:nvSpPr>
        <p:spPr>
          <a:xfrm>
            <a:off x="6096000" y="1226558"/>
            <a:ext cx="139701" cy="877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45B5C30A-F2DC-4181-9311-F36A71F3E40B}"/>
              </a:ext>
            </a:extLst>
          </p:cNvPr>
          <p:cNvSpPr>
            <a:spLocks noEditPoints="1"/>
          </p:cNvSpPr>
          <p:nvPr/>
        </p:nvSpPr>
        <p:spPr bwMode="auto">
          <a:xfrm>
            <a:off x="9430079" y="4336487"/>
            <a:ext cx="452791" cy="449976"/>
          </a:xfrm>
          <a:custGeom>
            <a:avLst/>
            <a:gdLst>
              <a:gd name="T0" fmla="*/ 57 w 161"/>
              <a:gd name="T1" fmla="*/ 64 h 160"/>
              <a:gd name="T2" fmla="*/ 59 w 161"/>
              <a:gd name="T3" fmla="*/ 63 h 160"/>
              <a:gd name="T4" fmla="*/ 59 w 161"/>
              <a:gd name="T5" fmla="*/ 63 h 160"/>
              <a:gd name="T6" fmla="*/ 119 w 161"/>
              <a:gd name="T7" fmla="*/ 0 h 160"/>
              <a:gd name="T8" fmla="*/ 119 w 161"/>
              <a:gd name="T9" fmla="*/ 34 h 160"/>
              <a:gd name="T10" fmla="*/ 119 w 161"/>
              <a:gd name="T11" fmla="*/ 0 h 160"/>
              <a:gd name="T12" fmla="*/ 25 w 161"/>
              <a:gd name="T13" fmla="*/ 71 h 160"/>
              <a:gd name="T14" fmla="*/ 21 w 161"/>
              <a:gd name="T15" fmla="*/ 68 h 160"/>
              <a:gd name="T16" fmla="*/ 19 w 161"/>
              <a:gd name="T17" fmla="*/ 67 h 160"/>
              <a:gd name="T18" fmla="*/ 16 w 161"/>
              <a:gd name="T19" fmla="*/ 55 h 160"/>
              <a:gd name="T20" fmla="*/ 17 w 161"/>
              <a:gd name="T21" fmla="*/ 69 h 160"/>
              <a:gd name="T22" fmla="*/ 160 w 161"/>
              <a:gd name="T23" fmla="*/ 101 h 160"/>
              <a:gd name="T24" fmla="*/ 157 w 161"/>
              <a:gd name="T25" fmla="*/ 44 h 160"/>
              <a:gd name="T26" fmla="*/ 154 w 161"/>
              <a:gd name="T27" fmla="*/ 42 h 160"/>
              <a:gd name="T28" fmla="*/ 155 w 161"/>
              <a:gd name="T29" fmla="*/ 101 h 160"/>
              <a:gd name="T30" fmla="*/ 149 w 161"/>
              <a:gd name="T31" fmla="*/ 110 h 160"/>
              <a:gd name="T32" fmla="*/ 112 w 161"/>
              <a:gd name="T33" fmla="*/ 119 h 160"/>
              <a:gd name="T34" fmla="*/ 114 w 161"/>
              <a:gd name="T35" fmla="*/ 120 h 160"/>
              <a:gd name="T36" fmla="*/ 134 w 161"/>
              <a:gd name="T37" fmla="*/ 147 h 160"/>
              <a:gd name="T38" fmla="*/ 122 w 161"/>
              <a:gd name="T39" fmla="*/ 151 h 160"/>
              <a:gd name="T40" fmla="*/ 150 w 161"/>
              <a:gd name="T41" fmla="*/ 153 h 160"/>
              <a:gd name="T42" fmla="*/ 150 w 161"/>
              <a:gd name="T43" fmla="*/ 147 h 160"/>
              <a:gd name="T44" fmla="*/ 141 w 161"/>
              <a:gd name="T45" fmla="*/ 114 h 160"/>
              <a:gd name="T46" fmla="*/ 156 w 161"/>
              <a:gd name="T47" fmla="*/ 114 h 160"/>
              <a:gd name="T48" fmla="*/ 150 w 161"/>
              <a:gd name="T49" fmla="*/ 92 h 160"/>
              <a:gd name="T50" fmla="*/ 113 w 161"/>
              <a:gd name="T51" fmla="*/ 50 h 160"/>
              <a:gd name="T52" fmla="*/ 77 w 161"/>
              <a:gd name="T53" fmla="*/ 68 h 160"/>
              <a:gd name="T54" fmla="*/ 118 w 161"/>
              <a:gd name="T55" fmla="*/ 88 h 160"/>
              <a:gd name="T56" fmla="*/ 74 w 161"/>
              <a:gd name="T57" fmla="*/ 147 h 160"/>
              <a:gd name="T58" fmla="*/ 90 w 161"/>
              <a:gd name="T59" fmla="*/ 85 h 160"/>
              <a:gd name="T60" fmla="*/ 32 w 161"/>
              <a:gd name="T61" fmla="*/ 72 h 160"/>
              <a:gd name="T62" fmla="*/ 32 w 161"/>
              <a:gd name="T63" fmla="*/ 71 h 160"/>
              <a:gd name="T64" fmla="*/ 35 w 161"/>
              <a:gd name="T65" fmla="*/ 68 h 160"/>
              <a:gd name="T66" fmla="*/ 50 w 161"/>
              <a:gd name="T67" fmla="*/ 69 h 160"/>
              <a:gd name="T68" fmla="*/ 53 w 161"/>
              <a:gd name="T69" fmla="*/ 69 h 160"/>
              <a:gd name="T70" fmla="*/ 54 w 161"/>
              <a:gd name="T71" fmla="*/ 67 h 160"/>
              <a:gd name="T72" fmla="*/ 54 w 161"/>
              <a:gd name="T73" fmla="*/ 68 h 160"/>
              <a:gd name="T74" fmla="*/ 63 w 161"/>
              <a:gd name="T75" fmla="*/ 62 h 160"/>
              <a:gd name="T76" fmla="*/ 55 w 161"/>
              <a:gd name="T77" fmla="*/ 66 h 160"/>
              <a:gd name="T78" fmla="*/ 55 w 161"/>
              <a:gd name="T79" fmla="*/ 66 h 160"/>
              <a:gd name="T80" fmla="*/ 53 w 161"/>
              <a:gd name="T81" fmla="*/ 68 h 160"/>
              <a:gd name="T82" fmla="*/ 52 w 161"/>
              <a:gd name="T83" fmla="*/ 69 h 160"/>
              <a:gd name="T84" fmla="*/ 35 w 161"/>
              <a:gd name="T85" fmla="*/ 67 h 160"/>
              <a:gd name="T86" fmla="*/ 33 w 161"/>
              <a:gd name="T87" fmla="*/ 68 h 160"/>
              <a:gd name="T88" fmla="*/ 32 w 161"/>
              <a:gd name="T89" fmla="*/ 71 h 160"/>
              <a:gd name="T90" fmla="*/ 0 w 161"/>
              <a:gd name="T91" fmla="*/ 72 h 160"/>
              <a:gd name="T92" fmla="*/ 9 w 161"/>
              <a:gd name="T93" fmla="*/ 85 h 160"/>
              <a:gd name="T94" fmla="*/ 74 w 161"/>
              <a:gd name="T95" fmla="*/ 157 h 160"/>
              <a:gd name="T96" fmla="*/ 96 w 161"/>
              <a:gd name="T97" fmla="*/ 147 h 160"/>
              <a:gd name="T98" fmla="*/ 150 w 161"/>
              <a:gd name="T99" fmla="*/ 92 h 160"/>
              <a:gd name="T100" fmla="*/ 26 w 161"/>
              <a:gd name="T101" fmla="*/ 62 h 160"/>
              <a:gd name="T102" fmla="*/ 16 w 161"/>
              <a:gd name="T103" fmla="*/ 24 h 160"/>
              <a:gd name="T104" fmla="*/ 23 w 161"/>
              <a:gd name="T105" fmla="*/ 24 h 160"/>
              <a:gd name="T106" fmla="*/ 23 w 161"/>
              <a:gd name="T107" fmla="*/ 2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 h="160">
                <a:moveTo>
                  <a:pt x="59" y="63"/>
                </a:moveTo>
                <a:cubicBezTo>
                  <a:pt x="58" y="63"/>
                  <a:pt x="57" y="64"/>
                  <a:pt x="57" y="64"/>
                </a:cubicBezTo>
                <a:cubicBezTo>
                  <a:pt x="58" y="66"/>
                  <a:pt x="59" y="63"/>
                  <a:pt x="59" y="63"/>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8"/>
                  <a:pt x="135" y="16"/>
                </a:cubicBezTo>
                <a:cubicBezTo>
                  <a:pt x="135" y="26"/>
                  <a:pt x="128" y="34"/>
                  <a:pt x="119" y="34"/>
                </a:cubicBezTo>
                <a:cubicBezTo>
                  <a:pt x="111" y="34"/>
                  <a:pt x="103" y="26"/>
                  <a:pt x="103" y="16"/>
                </a:cubicBezTo>
                <a:cubicBezTo>
                  <a:pt x="103" y="8"/>
                  <a:pt x="111" y="0"/>
                  <a:pt x="119" y="0"/>
                </a:cubicBezTo>
                <a:close/>
                <a:moveTo>
                  <a:pt x="21" y="71"/>
                </a:moveTo>
                <a:cubicBezTo>
                  <a:pt x="25" y="71"/>
                  <a:pt x="25" y="71"/>
                  <a:pt x="25" y="71"/>
                </a:cubicBezTo>
                <a:cubicBezTo>
                  <a:pt x="25" y="68"/>
                  <a:pt x="25" y="68"/>
                  <a:pt x="25" y="68"/>
                </a:cubicBezTo>
                <a:cubicBezTo>
                  <a:pt x="21" y="68"/>
                  <a:pt x="21" y="68"/>
                  <a:pt x="21" y="68"/>
                </a:cubicBezTo>
                <a:cubicBezTo>
                  <a:pt x="20" y="68"/>
                  <a:pt x="19" y="68"/>
                  <a:pt x="19" y="68"/>
                </a:cubicBezTo>
                <a:cubicBezTo>
                  <a:pt x="19" y="67"/>
                  <a:pt x="19" y="67"/>
                  <a:pt x="19" y="67"/>
                </a:cubicBezTo>
                <a:cubicBezTo>
                  <a:pt x="19" y="55"/>
                  <a:pt x="19" y="55"/>
                  <a:pt x="19" y="55"/>
                </a:cubicBezTo>
                <a:cubicBezTo>
                  <a:pt x="16" y="55"/>
                  <a:pt x="16" y="55"/>
                  <a:pt x="16" y="55"/>
                </a:cubicBezTo>
                <a:cubicBezTo>
                  <a:pt x="16" y="67"/>
                  <a:pt x="16" y="67"/>
                  <a:pt x="16" y="67"/>
                </a:cubicBezTo>
                <a:cubicBezTo>
                  <a:pt x="16" y="67"/>
                  <a:pt x="16" y="68"/>
                  <a:pt x="17" y="69"/>
                </a:cubicBezTo>
                <a:cubicBezTo>
                  <a:pt x="17" y="71"/>
                  <a:pt x="19" y="71"/>
                  <a:pt x="21" y="71"/>
                </a:cubicBezTo>
                <a:close/>
                <a:moveTo>
                  <a:pt x="160" y="101"/>
                </a:moveTo>
                <a:cubicBezTo>
                  <a:pt x="158" y="96"/>
                  <a:pt x="158" y="96"/>
                  <a:pt x="158" y="96"/>
                </a:cubicBezTo>
                <a:cubicBezTo>
                  <a:pt x="156" y="77"/>
                  <a:pt x="156" y="77"/>
                  <a:pt x="157" y="44"/>
                </a:cubicBezTo>
                <a:cubicBezTo>
                  <a:pt x="157" y="42"/>
                  <a:pt x="156" y="41"/>
                  <a:pt x="155" y="41"/>
                </a:cubicBezTo>
                <a:cubicBezTo>
                  <a:pt x="154" y="42"/>
                  <a:pt x="154" y="42"/>
                  <a:pt x="154" y="42"/>
                </a:cubicBezTo>
                <a:cubicBezTo>
                  <a:pt x="152" y="77"/>
                  <a:pt x="152" y="77"/>
                  <a:pt x="155" y="96"/>
                </a:cubicBezTo>
                <a:cubicBezTo>
                  <a:pt x="155" y="101"/>
                  <a:pt x="155" y="101"/>
                  <a:pt x="155" y="101"/>
                </a:cubicBezTo>
                <a:cubicBezTo>
                  <a:pt x="156" y="106"/>
                  <a:pt x="156" y="109"/>
                  <a:pt x="154" y="110"/>
                </a:cubicBezTo>
                <a:cubicBezTo>
                  <a:pt x="152" y="112"/>
                  <a:pt x="149" y="110"/>
                  <a:pt x="149" y="110"/>
                </a:cubicBezTo>
                <a:cubicBezTo>
                  <a:pt x="133" y="106"/>
                  <a:pt x="114" y="116"/>
                  <a:pt x="113" y="116"/>
                </a:cubicBezTo>
                <a:cubicBezTo>
                  <a:pt x="112" y="116"/>
                  <a:pt x="112" y="117"/>
                  <a:pt x="112" y="119"/>
                </a:cubicBezTo>
                <a:cubicBezTo>
                  <a:pt x="112" y="120"/>
                  <a:pt x="113" y="120"/>
                  <a:pt x="114" y="120"/>
                </a:cubicBezTo>
                <a:cubicBezTo>
                  <a:pt x="114" y="120"/>
                  <a:pt x="114" y="120"/>
                  <a:pt x="114" y="120"/>
                </a:cubicBezTo>
                <a:cubicBezTo>
                  <a:pt x="116" y="120"/>
                  <a:pt x="124" y="115"/>
                  <a:pt x="134" y="114"/>
                </a:cubicBezTo>
                <a:cubicBezTo>
                  <a:pt x="134" y="147"/>
                  <a:pt x="134" y="147"/>
                  <a:pt x="134" y="147"/>
                </a:cubicBezTo>
                <a:cubicBezTo>
                  <a:pt x="124" y="147"/>
                  <a:pt x="124" y="147"/>
                  <a:pt x="124" y="147"/>
                </a:cubicBezTo>
                <a:cubicBezTo>
                  <a:pt x="123" y="147"/>
                  <a:pt x="122" y="148"/>
                  <a:pt x="122" y="151"/>
                </a:cubicBezTo>
                <a:cubicBezTo>
                  <a:pt x="122" y="152"/>
                  <a:pt x="123" y="153"/>
                  <a:pt x="124" y="153"/>
                </a:cubicBezTo>
                <a:cubicBezTo>
                  <a:pt x="150" y="153"/>
                  <a:pt x="150" y="153"/>
                  <a:pt x="150" y="153"/>
                </a:cubicBezTo>
                <a:cubicBezTo>
                  <a:pt x="151" y="153"/>
                  <a:pt x="152" y="152"/>
                  <a:pt x="152" y="151"/>
                </a:cubicBezTo>
                <a:cubicBezTo>
                  <a:pt x="152" y="148"/>
                  <a:pt x="151" y="147"/>
                  <a:pt x="150" y="147"/>
                </a:cubicBezTo>
                <a:cubicBezTo>
                  <a:pt x="141" y="147"/>
                  <a:pt x="141" y="147"/>
                  <a:pt x="141" y="147"/>
                </a:cubicBezTo>
                <a:cubicBezTo>
                  <a:pt x="141" y="114"/>
                  <a:pt x="141" y="114"/>
                  <a:pt x="141" y="114"/>
                </a:cubicBezTo>
                <a:cubicBezTo>
                  <a:pt x="144" y="114"/>
                  <a:pt x="145" y="114"/>
                  <a:pt x="147" y="115"/>
                </a:cubicBezTo>
                <a:cubicBezTo>
                  <a:pt x="147" y="115"/>
                  <a:pt x="152" y="116"/>
                  <a:pt x="156" y="114"/>
                </a:cubicBezTo>
                <a:cubicBezTo>
                  <a:pt x="160" y="111"/>
                  <a:pt x="161" y="108"/>
                  <a:pt x="160" y="101"/>
                </a:cubicBezTo>
                <a:close/>
                <a:moveTo>
                  <a:pt x="150" y="92"/>
                </a:moveTo>
                <a:cubicBezTo>
                  <a:pt x="149" y="77"/>
                  <a:pt x="145" y="64"/>
                  <a:pt x="144" y="50"/>
                </a:cubicBezTo>
                <a:cubicBezTo>
                  <a:pt x="144" y="30"/>
                  <a:pt x="113" y="30"/>
                  <a:pt x="113" y="50"/>
                </a:cubicBezTo>
                <a:cubicBezTo>
                  <a:pt x="101" y="51"/>
                  <a:pt x="89" y="52"/>
                  <a:pt x="77" y="52"/>
                </a:cubicBezTo>
                <a:cubicBezTo>
                  <a:pt x="66" y="51"/>
                  <a:pt x="66" y="68"/>
                  <a:pt x="77" y="68"/>
                </a:cubicBezTo>
                <a:cubicBezTo>
                  <a:pt x="90" y="69"/>
                  <a:pt x="102" y="68"/>
                  <a:pt x="114" y="66"/>
                </a:cubicBezTo>
                <a:cubicBezTo>
                  <a:pt x="116" y="73"/>
                  <a:pt x="117" y="80"/>
                  <a:pt x="118" y="88"/>
                </a:cubicBezTo>
                <a:cubicBezTo>
                  <a:pt x="92" y="98"/>
                  <a:pt x="77" y="119"/>
                  <a:pt x="74" y="147"/>
                </a:cubicBezTo>
                <a:cubicBezTo>
                  <a:pt x="74" y="147"/>
                  <a:pt x="74" y="147"/>
                  <a:pt x="74" y="147"/>
                </a:cubicBezTo>
                <a:cubicBezTo>
                  <a:pt x="74" y="85"/>
                  <a:pt x="74" y="85"/>
                  <a:pt x="74" y="85"/>
                </a:cubicBezTo>
                <a:cubicBezTo>
                  <a:pt x="90" y="85"/>
                  <a:pt x="90" y="85"/>
                  <a:pt x="90" y="85"/>
                </a:cubicBezTo>
                <a:cubicBezTo>
                  <a:pt x="90" y="72"/>
                  <a:pt x="90" y="72"/>
                  <a:pt x="90" y="72"/>
                </a:cubicBezTo>
                <a:cubicBezTo>
                  <a:pt x="32" y="72"/>
                  <a:pt x="32" y="72"/>
                  <a:pt x="32" y="72"/>
                </a:cubicBezTo>
                <a:cubicBezTo>
                  <a:pt x="32" y="71"/>
                  <a:pt x="32" y="71"/>
                  <a:pt x="32" y="71"/>
                </a:cubicBezTo>
                <a:cubicBezTo>
                  <a:pt x="32" y="71"/>
                  <a:pt x="32" y="71"/>
                  <a:pt x="32" y="71"/>
                </a:cubicBezTo>
                <a:cubicBezTo>
                  <a:pt x="32" y="69"/>
                  <a:pt x="32" y="68"/>
                  <a:pt x="33" y="68"/>
                </a:cubicBezTo>
                <a:cubicBezTo>
                  <a:pt x="35" y="68"/>
                  <a:pt x="35" y="68"/>
                  <a:pt x="35" y="68"/>
                </a:cubicBezTo>
                <a:cubicBezTo>
                  <a:pt x="35" y="69"/>
                  <a:pt x="35" y="69"/>
                  <a:pt x="35" y="69"/>
                </a:cubicBezTo>
                <a:cubicBezTo>
                  <a:pt x="50" y="69"/>
                  <a:pt x="50" y="69"/>
                  <a:pt x="50" y="69"/>
                </a:cubicBezTo>
                <a:cubicBezTo>
                  <a:pt x="52" y="69"/>
                  <a:pt x="52" y="69"/>
                  <a:pt x="52" y="69"/>
                </a:cubicBezTo>
                <a:cubicBezTo>
                  <a:pt x="53" y="69"/>
                  <a:pt x="53" y="69"/>
                  <a:pt x="53" y="69"/>
                </a:cubicBezTo>
                <a:cubicBezTo>
                  <a:pt x="53" y="68"/>
                  <a:pt x="53" y="68"/>
                  <a:pt x="53" y="68"/>
                </a:cubicBezTo>
                <a:cubicBezTo>
                  <a:pt x="53" y="68"/>
                  <a:pt x="53" y="67"/>
                  <a:pt x="54" y="67"/>
                </a:cubicBezTo>
                <a:cubicBezTo>
                  <a:pt x="54" y="67"/>
                  <a:pt x="54" y="67"/>
                  <a:pt x="54" y="67"/>
                </a:cubicBezTo>
                <a:cubicBezTo>
                  <a:pt x="54" y="68"/>
                  <a:pt x="54" y="68"/>
                  <a:pt x="54" y="68"/>
                </a:cubicBezTo>
                <a:cubicBezTo>
                  <a:pt x="71" y="68"/>
                  <a:pt x="71" y="68"/>
                  <a:pt x="71" y="68"/>
                </a:cubicBezTo>
                <a:cubicBezTo>
                  <a:pt x="71" y="66"/>
                  <a:pt x="68" y="62"/>
                  <a:pt x="63" y="62"/>
                </a:cubicBezTo>
                <a:cubicBezTo>
                  <a:pt x="62" y="62"/>
                  <a:pt x="60" y="63"/>
                  <a:pt x="59" y="63"/>
                </a:cubicBezTo>
                <a:cubicBezTo>
                  <a:pt x="59" y="66"/>
                  <a:pt x="57" y="66"/>
                  <a:pt x="55" y="66"/>
                </a:cubicBezTo>
                <a:cubicBezTo>
                  <a:pt x="55" y="66"/>
                  <a:pt x="55" y="66"/>
                  <a:pt x="55" y="66"/>
                </a:cubicBezTo>
                <a:cubicBezTo>
                  <a:pt x="55" y="66"/>
                  <a:pt x="55" y="66"/>
                  <a:pt x="55" y="66"/>
                </a:cubicBezTo>
                <a:cubicBezTo>
                  <a:pt x="54" y="66"/>
                  <a:pt x="54" y="67"/>
                  <a:pt x="53" y="67"/>
                </a:cubicBezTo>
                <a:cubicBezTo>
                  <a:pt x="53" y="68"/>
                  <a:pt x="53" y="68"/>
                  <a:pt x="53" y="68"/>
                </a:cubicBezTo>
                <a:cubicBezTo>
                  <a:pt x="53" y="68"/>
                  <a:pt x="53" y="68"/>
                  <a:pt x="53" y="68"/>
                </a:cubicBezTo>
                <a:cubicBezTo>
                  <a:pt x="53" y="69"/>
                  <a:pt x="53" y="69"/>
                  <a:pt x="52" y="69"/>
                </a:cubicBezTo>
                <a:cubicBezTo>
                  <a:pt x="52" y="67"/>
                  <a:pt x="52" y="67"/>
                  <a:pt x="52" y="67"/>
                </a:cubicBezTo>
                <a:cubicBezTo>
                  <a:pt x="35" y="67"/>
                  <a:pt x="35" y="67"/>
                  <a:pt x="35" y="67"/>
                </a:cubicBezTo>
                <a:cubicBezTo>
                  <a:pt x="35" y="68"/>
                  <a:pt x="35" y="68"/>
                  <a:pt x="35" y="68"/>
                </a:cubicBezTo>
                <a:cubicBezTo>
                  <a:pt x="35" y="68"/>
                  <a:pt x="35" y="68"/>
                  <a:pt x="33" y="68"/>
                </a:cubicBezTo>
                <a:cubicBezTo>
                  <a:pt x="32" y="68"/>
                  <a:pt x="32" y="69"/>
                  <a:pt x="32" y="71"/>
                </a:cubicBezTo>
                <a:cubicBezTo>
                  <a:pt x="32" y="71"/>
                  <a:pt x="32" y="71"/>
                  <a:pt x="32" y="71"/>
                </a:cubicBezTo>
                <a:cubicBezTo>
                  <a:pt x="32" y="72"/>
                  <a:pt x="32" y="72"/>
                  <a:pt x="32" y="72"/>
                </a:cubicBezTo>
                <a:cubicBezTo>
                  <a:pt x="0" y="72"/>
                  <a:pt x="0" y="72"/>
                  <a:pt x="0" y="72"/>
                </a:cubicBezTo>
                <a:cubicBezTo>
                  <a:pt x="0" y="85"/>
                  <a:pt x="0" y="85"/>
                  <a:pt x="0" y="85"/>
                </a:cubicBezTo>
                <a:cubicBezTo>
                  <a:pt x="9" y="85"/>
                  <a:pt x="9" y="85"/>
                  <a:pt x="9" y="85"/>
                </a:cubicBezTo>
                <a:cubicBezTo>
                  <a:pt x="9" y="157"/>
                  <a:pt x="9" y="157"/>
                  <a:pt x="9" y="157"/>
                </a:cubicBezTo>
                <a:cubicBezTo>
                  <a:pt x="74" y="157"/>
                  <a:pt x="74" y="157"/>
                  <a:pt x="74" y="157"/>
                </a:cubicBezTo>
                <a:cubicBezTo>
                  <a:pt x="74" y="149"/>
                  <a:pt x="74" y="149"/>
                  <a:pt x="74" y="149"/>
                </a:cubicBezTo>
                <a:cubicBezTo>
                  <a:pt x="75" y="160"/>
                  <a:pt x="93" y="159"/>
                  <a:pt x="96" y="147"/>
                </a:cubicBezTo>
                <a:cubicBezTo>
                  <a:pt x="98" y="125"/>
                  <a:pt x="111" y="111"/>
                  <a:pt x="131" y="106"/>
                </a:cubicBezTo>
                <a:cubicBezTo>
                  <a:pt x="140" y="108"/>
                  <a:pt x="150" y="103"/>
                  <a:pt x="150" y="92"/>
                </a:cubicBezTo>
                <a:close/>
                <a:moveTo>
                  <a:pt x="23" y="24"/>
                </a:moveTo>
                <a:cubicBezTo>
                  <a:pt x="26" y="62"/>
                  <a:pt x="26" y="62"/>
                  <a:pt x="26" y="62"/>
                </a:cubicBezTo>
                <a:cubicBezTo>
                  <a:pt x="19" y="62"/>
                  <a:pt x="19" y="62"/>
                  <a:pt x="19" y="62"/>
                </a:cubicBezTo>
                <a:cubicBezTo>
                  <a:pt x="16" y="24"/>
                  <a:pt x="16" y="24"/>
                  <a:pt x="16" y="24"/>
                </a:cubicBezTo>
                <a:cubicBezTo>
                  <a:pt x="23" y="24"/>
                  <a:pt x="23" y="24"/>
                  <a:pt x="23" y="24"/>
                </a:cubicBezTo>
                <a:cubicBezTo>
                  <a:pt x="23" y="24"/>
                  <a:pt x="23" y="24"/>
                  <a:pt x="23" y="24"/>
                </a:cubicBezTo>
                <a:close/>
                <a:moveTo>
                  <a:pt x="23" y="24"/>
                </a:moveTo>
                <a:cubicBezTo>
                  <a:pt x="23" y="24"/>
                  <a:pt x="23" y="24"/>
                  <a:pt x="23" y="2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5">
            <a:extLst>
              <a:ext uri="{FF2B5EF4-FFF2-40B4-BE49-F238E27FC236}">
                <a16:creationId xmlns:a16="http://schemas.microsoft.com/office/drawing/2014/main" id="{70D6E207-EB72-4C83-B7DE-7A4EDFE6AEBF}"/>
              </a:ext>
            </a:extLst>
          </p:cNvPr>
          <p:cNvSpPr>
            <a:spLocks/>
          </p:cNvSpPr>
          <p:nvPr/>
        </p:nvSpPr>
        <p:spPr bwMode="auto">
          <a:xfrm rot="3391105">
            <a:off x="6763231" y="442767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1C8F26D6-18C1-477E-9726-F5A7A7F532B4}"/>
              </a:ext>
            </a:extLst>
          </p:cNvPr>
          <p:cNvGrpSpPr/>
          <p:nvPr/>
        </p:nvGrpSpPr>
        <p:grpSpPr>
          <a:xfrm>
            <a:off x="6620311" y="5002568"/>
            <a:ext cx="2294856" cy="1020024"/>
            <a:chOff x="6620311" y="5002568"/>
            <a:chExt cx="2294856" cy="1020024"/>
          </a:xfrm>
        </p:grpSpPr>
        <p:sp>
          <p:nvSpPr>
            <p:cNvPr id="16" name="Rectangle 15">
              <a:extLst>
                <a:ext uri="{FF2B5EF4-FFF2-40B4-BE49-F238E27FC236}">
                  <a16:creationId xmlns:a16="http://schemas.microsoft.com/office/drawing/2014/main" id="{8164540F-94EF-4527-9E97-87DF71A16F71}"/>
                </a:ext>
              </a:extLst>
            </p:cNvPr>
            <p:cNvSpPr/>
            <p:nvPr/>
          </p:nvSpPr>
          <p:spPr>
            <a:xfrm>
              <a:off x="6620311" y="5002568"/>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7" name="TextBox 16">
              <a:extLst>
                <a:ext uri="{FF2B5EF4-FFF2-40B4-BE49-F238E27FC236}">
                  <a16:creationId xmlns:a16="http://schemas.microsoft.com/office/drawing/2014/main" id="{92832DA1-75A6-45BE-8507-D161DE1E3FE2}"/>
                </a:ext>
              </a:extLst>
            </p:cNvPr>
            <p:cNvSpPr txBox="1"/>
            <p:nvPr/>
          </p:nvSpPr>
          <p:spPr>
            <a:xfrm>
              <a:off x="6620311" y="530617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sp>
        <p:nvSpPr>
          <p:cNvPr id="19" name="Rectangle 18">
            <a:extLst>
              <a:ext uri="{FF2B5EF4-FFF2-40B4-BE49-F238E27FC236}">
                <a16:creationId xmlns:a16="http://schemas.microsoft.com/office/drawing/2014/main" id="{FF8B5BFD-65A8-4154-8251-B0FF0D9B3964}"/>
              </a:ext>
            </a:extLst>
          </p:cNvPr>
          <p:cNvSpPr/>
          <p:nvPr/>
        </p:nvSpPr>
        <p:spPr>
          <a:xfrm>
            <a:off x="9242449" y="5002568"/>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1" name="TextBox 20">
            <a:extLst>
              <a:ext uri="{FF2B5EF4-FFF2-40B4-BE49-F238E27FC236}">
                <a16:creationId xmlns:a16="http://schemas.microsoft.com/office/drawing/2014/main" id="{AD02278B-CDE6-49AC-B6A7-139E5CB2ACF8}"/>
              </a:ext>
            </a:extLst>
          </p:cNvPr>
          <p:cNvSpPr txBox="1"/>
          <p:nvPr/>
        </p:nvSpPr>
        <p:spPr>
          <a:xfrm>
            <a:off x="9242449" y="530617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4" name="Picture Placeholder 3">
            <a:extLst>
              <a:ext uri="{FF2B5EF4-FFF2-40B4-BE49-F238E27FC236}">
                <a16:creationId xmlns:a16="http://schemas.microsoft.com/office/drawing/2014/main" id="{5677AD9F-D1AD-456A-B707-06E48CC23AE7}"/>
              </a:ext>
            </a:extLst>
          </p:cNvPr>
          <p:cNvSpPr>
            <a:spLocks noGrp="1"/>
          </p:cNvSpPr>
          <p:nvPr>
            <p:ph type="pic" sz="quarter" idx="10"/>
          </p:nvPr>
        </p:nvSpPr>
        <p:spPr/>
      </p:sp>
    </p:spTree>
    <p:extLst>
      <p:ext uri="{BB962C8B-B14F-4D97-AF65-F5344CB8AC3E}">
        <p14:creationId xmlns:p14="http://schemas.microsoft.com/office/powerpoint/2010/main" val="4262575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A15D079-94AE-49B8-871C-03A3099A71C0}"/>
              </a:ext>
            </a:extLst>
          </p:cNvPr>
          <p:cNvSpPr/>
          <p:nvPr/>
        </p:nvSpPr>
        <p:spPr>
          <a:xfrm>
            <a:off x="7531100" y="0"/>
            <a:ext cx="46609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5441907-B4F8-479A-B0B0-16EE59FBF359}"/>
              </a:ext>
            </a:extLst>
          </p:cNvPr>
          <p:cNvSpPr txBox="1"/>
          <p:nvPr/>
        </p:nvSpPr>
        <p:spPr>
          <a:xfrm>
            <a:off x="883670" y="72229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Who</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We Are</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grpSp>
        <p:nvGrpSpPr>
          <p:cNvPr id="94" name="Group 93">
            <a:extLst>
              <a:ext uri="{FF2B5EF4-FFF2-40B4-BE49-F238E27FC236}">
                <a16:creationId xmlns:a16="http://schemas.microsoft.com/office/drawing/2014/main" id="{28213940-C326-40EF-878C-81CABD11711D}"/>
              </a:ext>
            </a:extLst>
          </p:cNvPr>
          <p:cNvGrpSpPr/>
          <p:nvPr/>
        </p:nvGrpSpPr>
        <p:grpSpPr>
          <a:xfrm>
            <a:off x="871124" y="2320900"/>
            <a:ext cx="3655374" cy="1020024"/>
            <a:chOff x="871124" y="2320900"/>
            <a:chExt cx="3655374" cy="1020024"/>
          </a:xfrm>
        </p:grpSpPr>
        <p:grpSp>
          <p:nvGrpSpPr>
            <p:cNvPr id="44" name="Group 43">
              <a:extLst>
                <a:ext uri="{FF2B5EF4-FFF2-40B4-BE49-F238E27FC236}">
                  <a16:creationId xmlns:a16="http://schemas.microsoft.com/office/drawing/2014/main" id="{84FDDE18-A459-4AE5-978D-E935D35AE74B}"/>
                </a:ext>
              </a:extLst>
            </p:cNvPr>
            <p:cNvGrpSpPr/>
            <p:nvPr/>
          </p:nvGrpSpPr>
          <p:grpSpPr>
            <a:xfrm>
              <a:off x="2146352" y="2320900"/>
              <a:ext cx="2380146" cy="1020024"/>
              <a:chOff x="8113957" y="2221420"/>
              <a:chExt cx="2380146" cy="1020024"/>
            </a:xfrm>
          </p:grpSpPr>
          <p:sp>
            <p:nvSpPr>
              <p:cNvPr id="45" name="Rectangle 44">
                <a:extLst>
                  <a:ext uri="{FF2B5EF4-FFF2-40B4-BE49-F238E27FC236}">
                    <a16:creationId xmlns:a16="http://schemas.microsoft.com/office/drawing/2014/main" id="{9107DA40-96A9-45CB-AF64-E5C451B412B8}"/>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6" name="TextBox 45">
                <a:extLst>
                  <a:ext uri="{FF2B5EF4-FFF2-40B4-BE49-F238E27FC236}">
                    <a16:creationId xmlns:a16="http://schemas.microsoft.com/office/drawing/2014/main" id="{67185F75-FCC9-4484-9204-E0BBCA659B9F}"/>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nvGrpSpPr>
            <p:cNvPr id="93" name="Group 92">
              <a:extLst>
                <a:ext uri="{FF2B5EF4-FFF2-40B4-BE49-F238E27FC236}">
                  <a16:creationId xmlns:a16="http://schemas.microsoft.com/office/drawing/2014/main" id="{436F648B-1105-436D-8BB0-DE54C8CDBF49}"/>
                </a:ext>
              </a:extLst>
            </p:cNvPr>
            <p:cNvGrpSpPr/>
            <p:nvPr/>
          </p:nvGrpSpPr>
          <p:grpSpPr>
            <a:xfrm>
              <a:off x="871124" y="2329849"/>
              <a:ext cx="1002126" cy="1002126"/>
              <a:chOff x="871124" y="2343983"/>
              <a:chExt cx="1002126" cy="1002126"/>
            </a:xfrm>
          </p:grpSpPr>
          <p:sp>
            <p:nvSpPr>
              <p:cNvPr id="83" name="Oval 82">
                <a:extLst>
                  <a:ext uri="{FF2B5EF4-FFF2-40B4-BE49-F238E27FC236}">
                    <a16:creationId xmlns:a16="http://schemas.microsoft.com/office/drawing/2014/main" id="{46FAD787-A759-44A3-A537-09F6E7F262FD}"/>
                  </a:ext>
                </a:extLst>
              </p:cNvPr>
              <p:cNvSpPr/>
              <p:nvPr/>
            </p:nvSpPr>
            <p:spPr>
              <a:xfrm>
                <a:off x="871124" y="2343983"/>
                <a:ext cx="1002126" cy="10021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72">
                <a:extLst>
                  <a:ext uri="{FF2B5EF4-FFF2-40B4-BE49-F238E27FC236}">
                    <a16:creationId xmlns:a16="http://schemas.microsoft.com/office/drawing/2014/main" id="{F218B1EF-3440-417F-9429-9EDCAE3C3247}"/>
                  </a:ext>
                </a:extLst>
              </p:cNvPr>
              <p:cNvSpPr>
                <a:spLocks noEditPoints="1"/>
              </p:cNvSpPr>
              <p:nvPr/>
            </p:nvSpPr>
            <p:spPr bwMode="auto">
              <a:xfrm>
                <a:off x="1128298" y="2633167"/>
                <a:ext cx="487778" cy="423758"/>
              </a:xfrm>
              <a:custGeom>
                <a:avLst/>
                <a:gdLst>
                  <a:gd name="T0" fmla="*/ 0 w 160"/>
                  <a:gd name="T1" fmla="*/ 83 h 139"/>
                  <a:gd name="T2" fmla="*/ 0 w 160"/>
                  <a:gd name="T3" fmla="*/ 125 h 139"/>
                  <a:gd name="T4" fmla="*/ 13 w 160"/>
                  <a:gd name="T5" fmla="*/ 139 h 139"/>
                  <a:gd name="T6" fmla="*/ 148 w 160"/>
                  <a:gd name="T7" fmla="*/ 139 h 139"/>
                  <a:gd name="T8" fmla="*/ 160 w 160"/>
                  <a:gd name="T9" fmla="*/ 125 h 139"/>
                  <a:gd name="T10" fmla="*/ 160 w 160"/>
                  <a:gd name="T11" fmla="*/ 82 h 139"/>
                  <a:gd name="T12" fmla="*/ 80 w 160"/>
                  <a:gd name="T13" fmla="*/ 94 h 139"/>
                  <a:gd name="T14" fmla="*/ 0 w 160"/>
                  <a:gd name="T15" fmla="*/ 83 h 139"/>
                  <a:gd name="T16" fmla="*/ 148 w 160"/>
                  <a:gd name="T17" fmla="*/ 24 h 139"/>
                  <a:gd name="T18" fmla="*/ 114 w 160"/>
                  <a:gd name="T19" fmla="*/ 24 h 139"/>
                  <a:gd name="T20" fmla="*/ 114 w 160"/>
                  <a:gd name="T21" fmla="*/ 14 h 139"/>
                  <a:gd name="T22" fmla="*/ 101 w 160"/>
                  <a:gd name="T23" fmla="*/ 0 h 139"/>
                  <a:gd name="T24" fmla="*/ 56 w 160"/>
                  <a:gd name="T25" fmla="*/ 0 h 139"/>
                  <a:gd name="T26" fmla="*/ 44 w 160"/>
                  <a:gd name="T27" fmla="*/ 14 h 139"/>
                  <a:gd name="T28" fmla="*/ 44 w 160"/>
                  <a:gd name="T29" fmla="*/ 24 h 139"/>
                  <a:gd name="T30" fmla="*/ 13 w 160"/>
                  <a:gd name="T31" fmla="*/ 24 h 139"/>
                  <a:gd name="T32" fmla="*/ 0 w 160"/>
                  <a:gd name="T33" fmla="*/ 38 h 139"/>
                  <a:gd name="T34" fmla="*/ 0 w 160"/>
                  <a:gd name="T35" fmla="*/ 70 h 139"/>
                  <a:gd name="T36" fmla="*/ 80 w 160"/>
                  <a:gd name="T37" fmla="*/ 82 h 139"/>
                  <a:gd name="T38" fmla="*/ 160 w 160"/>
                  <a:gd name="T39" fmla="*/ 70 h 139"/>
                  <a:gd name="T40" fmla="*/ 160 w 160"/>
                  <a:gd name="T41" fmla="*/ 38 h 139"/>
                  <a:gd name="T42" fmla="*/ 148 w 160"/>
                  <a:gd name="T43" fmla="*/ 24 h 139"/>
                  <a:gd name="T44" fmla="*/ 99 w 160"/>
                  <a:gd name="T45" fmla="*/ 50 h 139"/>
                  <a:gd name="T46" fmla="*/ 99 w 160"/>
                  <a:gd name="T47" fmla="*/ 65 h 139"/>
                  <a:gd name="T48" fmla="*/ 63 w 160"/>
                  <a:gd name="T49" fmla="*/ 65 h 139"/>
                  <a:gd name="T50" fmla="*/ 63 w 160"/>
                  <a:gd name="T51" fmla="*/ 47 h 139"/>
                  <a:gd name="T52" fmla="*/ 99 w 160"/>
                  <a:gd name="T53" fmla="*/ 47 h 139"/>
                  <a:gd name="T54" fmla="*/ 99 w 160"/>
                  <a:gd name="T55" fmla="*/ 50 h 139"/>
                  <a:gd name="T56" fmla="*/ 103 w 160"/>
                  <a:gd name="T57" fmla="*/ 24 h 139"/>
                  <a:gd name="T58" fmla="*/ 56 w 160"/>
                  <a:gd name="T59" fmla="*/ 24 h 139"/>
                  <a:gd name="T60" fmla="*/ 56 w 160"/>
                  <a:gd name="T61" fmla="*/ 20 h 139"/>
                  <a:gd name="T62" fmla="*/ 62 w 160"/>
                  <a:gd name="T63" fmla="*/ 12 h 139"/>
                  <a:gd name="T64" fmla="*/ 96 w 160"/>
                  <a:gd name="T65" fmla="*/ 12 h 139"/>
                  <a:gd name="T66" fmla="*/ 103 w 160"/>
                  <a:gd name="T67" fmla="*/ 20 h 139"/>
                  <a:gd name="T68" fmla="*/ 103 w 160"/>
                  <a:gd name="T69"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39">
                    <a:moveTo>
                      <a:pt x="0" y="83"/>
                    </a:moveTo>
                    <a:cubicBezTo>
                      <a:pt x="0" y="125"/>
                      <a:pt x="0" y="125"/>
                      <a:pt x="0" y="125"/>
                    </a:cubicBezTo>
                    <a:cubicBezTo>
                      <a:pt x="0" y="133"/>
                      <a:pt x="6" y="139"/>
                      <a:pt x="13" y="139"/>
                    </a:cubicBezTo>
                    <a:cubicBezTo>
                      <a:pt x="148" y="139"/>
                      <a:pt x="148" y="139"/>
                      <a:pt x="148" y="139"/>
                    </a:cubicBezTo>
                    <a:cubicBezTo>
                      <a:pt x="155" y="139"/>
                      <a:pt x="160" y="133"/>
                      <a:pt x="160" y="125"/>
                    </a:cubicBezTo>
                    <a:cubicBezTo>
                      <a:pt x="160" y="82"/>
                      <a:pt x="160" y="82"/>
                      <a:pt x="160" y="82"/>
                    </a:cubicBezTo>
                    <a:cubicBezTo>
                      <a:pt x="80" y="94"/>
                      <a:pt x="80" y="94"/>
                      <a:pt x="80" y="94"/>
                    </a:cubicBezTo>
                    <a:lnTo>
                      <a:pt x="0" y="83"/>
                    </a:lnTo>
                    <a:close/>
                    <a:moveTo>
                      <a:pt x="148" y="24"/>
                    </a:moveTo>
                    <a:cubicBezTo>
                      <a:pt x="114" y="24"/>
                      <a:pt x="114" y="24"/>
                      <a:pt x="114" y="24"/>
                    </a:cubicBezTo>
                    <a:cubicBezTo>
                      <a:pt x="114" y="14"/>
                      <a:pt x="114" y="14"/>
                      <a:pt x="114" y="14"/>
                    </a:cubicBezTo>
                    <a:cubicBezTo>
                      <a:pt x="114" y="6"/>
                      <a:pt x="108" y="0"/>
                      <a:pt x="101" y="0"/>
                    </a:cubicBezTo>
                    <a:cubicBezTo>
                      <a:pt x="56" y="0"/>
                      <a:pt x="56" y="0"/>
                      <a:pt x="56" y="0"/>
                    </a:cubicBezTo>
                    <a:cubicBezTo>
                      <a:pt x="49" y="0"/>
                      <a:pt x="44" y="6"/>
                      <a:pt x="44" y="14"/>
                    </a:cubicBezTo>
                    <a:cubicBezTo>
                      <a:pt x="44" y="24"/>
                      <a:pt x="44" y="24"/>
                      <a:pt x="44" y="24"/>
                    </a:cubicBezTo>
                    <a:cubicBezTo>
                      <a:pt x="13" y="24"/>
                      <a:pt x="13" y="24"/>
                      <a:pt x="13" y="24"/>
                    </a:cubicBezTo>
                    <a:cubicBezTo>
                      <a:pt x="6" y="24"/>
                      <a:pt x="0" y="30"/>
                      <a:pt x="0" y="38"/>
                    </a:cubicBezTo>
                    <a:cubicBezTo>
                      <a:pt x="0" y="70"/>
                      <a:pt x="0" y="70"/>
                      <a:pt x="0" y="70"/>
                    </a:cubicBezTo>
                    <a:cubicBezTo>
                      <a:pt x="80" y="82"/>
                      <a:pt x="80" y="82"/>
                      <a:pt x="80" y="82"/>
                    </a:cubicBezTo>
                    <a:cubicBezTo>
                      <a:pt x="160" y="70"/>
                      <a:pt x="160" y="70"/>
                      <a:pt x="160" y="70"/>
                    </a:cubicBezTo>
                    <a:cubicBezTo>
                      <a:pt x="160" y="38"/>
                      <a:pt x="160" y="38"/>
                      <a:pt x="160" y="38"/>
                    </a:cubicBezTo>
                    <a:cubicBezTo>
                      <a:pt x="160" y="30"/>
                      <a:pt x="155" y="24"/>
                      <a:pt x="148" y="24"/>
                    </a:cubicBezTo>
                    <a:close/>
                    <a:moveTo>
                      <a:pt x="99" y="50"/>
                    </a:moveTo>
                    <a:cubicBezTo>
                      <a:pt x="99" y="65"/>
                      <a:pt x="99" y="65"/>
                      <a:pt x="99" y="65"/>
                    </a:cubicBezTo>
                    <a:cubicBezTo>
                      <a:pt x="63" y="65"/>
                      <a:pt x="63" y="65"/>
                      <a:pt x="63" y="65"/>
                    </a:cubicBezTo>
                    <a:cubicBezTo>
                      <a:pt x="63" y="47"/>
                      <a:pt x="63" y="47"/>
                      <a:pt x="63" y="47"/>
                    </a:cubicBezTo>
                    <a:cubicBezTo>
                      <a:pt x="99" y="47"/>
                      <a:pt x="99" y="47"/>
                      <a:pt x="99" y="47"/>
                    </a:cubicBezTo>
                    <a:lnTo>
                      <a:pt x="99" y="50"/>
                    </a:lnTo>
                    <a:close/>
                    <a:moveTo>
                      <a:pt x="103" y="24"/>
                    </a:moveTo>
                    <a:cubicBezTo>
                      <a:pt x="56" y="24"/>
                      <a:pt x="56" y="24"/>
                      <a:pt x="56" y="24"/>
                    </a:cubicBezTo>
                    <a:cubicBezTo>
                      <a:pt x="56" y="20"/>
                      <a:pt x="56" y="20"/>
                      <a:pt x="56" y="20"/>
                    </a:cubicBezTo>
                    <a:cubicBezTo>
                      <a:pt x="56" y="15"/>
                      <a:pt x="59" y="12"/>
                      <a:pt x="62" y="12"/>
                    </a:cubicBezTo>
                    <a:cubicBezTo>
                      <a:pt x="96" y="12"/>
                      <a:pt x="96" y="12"/>
                      <a:pt x="96" y="12"/>
                    </a:cubicBezTo>
                    <a:cubicBezTo>
                      <a:pt x="100" y="12"/>
                      <a:pt x="103" y="15"/>
                      <a:pt x="103" y="20"/>
                    </a:cubicBezTo>
                    <a:lnTo>
                      <a:pt x="103"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99" name="Group 98">
            <a:extLst>
              <a:ext uri="{FF2B5EF4-FFF2-40B4-BE49-F238E27FC236}">
                <a16:creationId xmlns:a16="http://schemas.microsoft.com/office/drawing/2014/main" id="{2CE02C94-499E-4E29-A764-7960319C9848}"/>
              </a:ext>
            </a:extLst>
          </p:cNvPr>
          <p:cNvGrpSpPr/>
          <p:nvPr/>
        </p:nvGrpSpPr>
        <p:grpSpPr>
          <a:xfrm>
            <a:off x="872530" y="3626746"/>
            <a:ext cx="3653968" cy="1020024"/>
            <a:chOff x="872530" y="3624154"/>
            <a:chExt cx="3653968" cy="1020024"/>
          </a:xfrm>
        </p:grpSpPr>
        <p:grpSp>
          <p:nvGrpSpPr>
            <p:cNvPr id="64" name="Group 63">
              <a:extLst>
                <a:ext uri="{FF2B5EF4-FFF2-40B4-BE49-F238E27FC236}">
                  <a16:creationId xmlns:a16="http://schemas.microsoft.com/office/drawing/2014/main" id="{8F4737BC-3A00-48B9-92CF-71E2B4042D02}"/>
                </a:ext>
              </a:extLst>
            </p:cNvPr>
            <p:cNvGrpSpPr/>
            <p:nvPr/>
          </p:nvGrpSpPr>
          <p:grpSpPr>
            <a:xfrm>
              <a:off x="2146352" y="3624154"/>
              <a:ext cx="2380146" cy="1020024"/>
              <a:chOff x="8113957" y="2221420"/>
              <a:chExt cx="2380146" cy="1020024"/>
            </a:xfrm>
          </p:grpSpPr>
          <p:sp>
            <p:nvSpPr>
              <p:cNvPr id="65" name="Rectangle 64">
                <a:extLst>
                  <a:ext uri="{FF2B5EF4-FFF2-40B4-BE49-F238E27FC236}">
                    <a16:creationId xmlns:a16="http://schemas.microsoft.com/office/drawing/2014/main" id="{605D95D5-3040-43B6-980D-CC33B73C801F}"/>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66" name="TextBox 65">
                <a:extLst>
                  <a:ext uri="{FF2B5EF4-FFF2-40B4-BE49-F238E27FC236}">
                    <a16:creationId xmlns:a16="http://schemas.microsoft.com/office/drawing/2014/main" id="{8CCCB182-E820-4426-9F62-5F41D3FCBE5E}"/>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nvGrpSpPr>
            <p:cNvPr id="96" name="Group 95">
              <a:extLst>
                <a:ext uri="{FF2B5EF4-FFF2-40B4-BE49-F238E27FC236}">
                  <a16:creationId xmlns:a16="http://schemas.microsoft.com/office/drawing/2014/main" id="{19C8B99B-DE67-4600-A807-7547A63A05CF}"/>
                </a:ext>
              </a:extLst>
            </p:cNvPr>
            <p:cNvGrpSpPr/>
            <p:nvPr/>
          </p:nvGrpSpPr>
          <p:grpSpPr>
            <a:xfrm>
              <a:off x="872530" y="3633103"/>
              <a:ext cx="1002126" cy="1002126"/>
              <a:chOff x="872530" y="3624154"/>
              <a:chExt cx="1002126" cy="1002126"/>
            </a:xfrm>
          </p:grpSpPr>
          <p:sp>
            <p:nvSpPr>
              <p:cNvPr id="90" name="Oval 89">
                <a:extLst>
                  <a:ext uri="{FF2B5EF4-FFF2-40B4-BE49-F238E27FC236}">
                    <a16:creationId xmlns:a16="http://schemas.microsoft.com/office/drawing/2014/main" id="{5B3CE259-9F08-4C20-9118-4F4C354A2CBA}"/>
                  </a:ext>
                </a:extLst>
              </p:cNvPr>
              <p:cNvSpPr/>
              <p:nvPr/>
            </p:nvSpPr>
            <p:spPr>
              <a:xfrm>
                <a:off x="872530" y="3624154"/>
                <a:ext cx="1002126" cy="10021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33">
                <a:extLst>
                  <a:ext uri="{FF2B5EF4-FFF2-40B4-BE49-F238E27FC236}">
                    <a16:creationId xmlns:a16="http://schemas.microsoft.com/office/drawing/2014/main" id="{FBABCD57-50DB-41D2-9E73-123987A74B00}"/>
                  </a:ext>
                </a:extLst>
              </p:cNvPr>
              <p:cNvSpPr>
                <a:spLocks noEditPoints="1"/>
              </p:cNvSpPr>
              <p:nvPr/>
            </p:nvSpPr>
            <p:spPr bwMode="auto">
              <a:xfrm>
                <a:off x="1126106" y="3887010"/>
                <a:ext cx="494974" cy="476414"/>
              </a:xfrm>
              <a:custGeom>
                <a:avLst/>
                <a:gdLst>
                  <a:gd name="T0" fmla="*/ 69 w 160"/>
                  <a:gd name="T1" fmla="*/ 27 h 154"/>
                  <a:gd name="T2" fmla="*/ 45 w 160"/>
                  <a:gd name="T3" fmla="*/ 33 h 154"/>
                  <a:gd name="T4" fmla="*/ 37 w 160"/>
                  <a:gd name="T5" fmla="*/ 58 h 154"/>
                  <a:gd name="T6" fmla="*/ 39 w 160"/>
                  <a:gd name="T7" fmla="*/ 73 h 154"/>
                  <a:gd name="T8" fmla="*/ 41 w 160"/>
                  <a:gd name="T9" fmla="*/ 83 h 154"/>
                  <a:gd name="T10" fmla="*/ 41 w 160"/>
                  <a:gd name="T11" fmla="*/ 100 h 154"/>
                  <a:gd name="T12" fmla="*/ 39 w 160"/>
                  <a:gd name="T13" fmla="*/ 106 h 154"/>
                  <a:gd name="T14" fmla="*/ 9 w 160"/>
                  <a:gd name="T15" fmla="*/ 120 h 154"/>
                  <a:gd name="T16" fmla="*/ 0 w 160"/>
                  <a:gd name="T17" fmla="*/ 153 h 154"/>
                  <a:gd name="T18" fmla="*/ 122 w 160"/>
                  <a:gd name="T19" fmla="*/ 154 h 154"/>
                  <a:gd name="T20" fmla="*/ 123 w 160"/>
                  <a:gd name="T21" fmla="*/ 151 h 154"/>
                  <a:gd name="T22" fmla="*/ 86 w 160"/>
                  <a:gd name="T23" fmla="*/ 107 h 154"/>
                  <a:gd name="T24" fmla="*/ 83 w 160"/>
                  <a:gd name="T25" fmla="*/ 106 h 154"/>
                  <a:gd name="T26" fmla="*/ 80 w 160"/>
                  <a:gd name="T27" fmla="*/ 96 h 154"/>
                  <a:gd name="T28" fmla="*/ 82 w 160"/>
                  <a:gd name="T29" fmla="*/ 81 h 154"/>
                  <a:gd name="T30" fmla="*/ 106 w 160"/>
                  <a:gd name="T31" fmla="*/ 106 h 154"/>
                  <a:gd name="T32" fmla="*/ 110 w 160"/>
                  <a:gd name="T33" fmla="*/ 110 h 154"/>
                  <a:gd name="T34" fmla="*/ 134 w 160"/>
                  <a:gd name="T35" fmla="*/ 86 h 154"/>
                  <a:gd name="T36" fmla="*/ 160 w 160"/>
                  <a:gd name="T37" fmla="*/ 45 h 154"/>
                  <a:gd name="T38" fmla="*/ 130 w 160"/>
                  <a:gd name="T39" fmla="*/ 78 h 154"/>
                  <a:gd name="T40" fmla="*/ 114 w 160"/>
                  <a:gd name="T41" fmla="*/ 96 h 154"/>
                  <a:gd name="T42" fmla="*/ 110 w 160"/>
                  <a:gd name="T43" fmla="*/ 82 h 154"/>
                  <a:gd name="T44" fmla="*/ 87 w 160"/>
                  <a:gd name="T45" fmla="*/ 61 h 154"/>
                  <a:gd name="T46" fmla="*/ 85 w 160"/>
                  <a:gd name="T47" fmla="*/ 47 h 154"/>
                  <a:gd name="T48" fmla="*/ 77 w 160"/>
                  <a:gd name="T49" fmla="*/ 33 h 154"/>
                  <a:gd name="T50" fmla="*/ 113 w 160"/>
                  <a:gd name="T51" fmla="*/ 9 h 154"/>
                  <a:gd name="T52" fmla="*/ 130 w 160"/>
                  <a:gd name="T53" fmla="*/ 78 h 154"/>
                  <a:gd name="T54" fmla="*/ 91 w 160"/>
                  <a:gd name="T55" fmla="*/ 45 h 154"/>
                  <a:gd name="T56" fmla="*/ 101 w 160"/>
                  <a:gd name="T57" fmla="*/ 45 h 154"/>
                  <a:gd name="T58" fmla="*/ 113 w 160"/>
                  <a:gd name="T59" fmla="*/ 39 h 154"/>
                  <a:gd name="T60" fmla="*/ 113 w 160"/>
                  <a:gd name="T61" fmla="*/ 51 h 154"/>
                  <a:gd name="T62" fmla="*/ 113 w 160"/>
                  <a:gd name="T63" fmla="*/ 39 h 154"/>
                  <a:gd name="T64" fmla="*/ 123 w 160"/>
                  <a:gd name="T65" fmla="*/ 45 h 154"/>
                  <a:gd name="T66" fmla="*/ 134 w 160"/>
                  <a:gd name="T67" fmla="*/ 4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54">
                    <a:moveTo>
                      <a:pt x="113" y="0"/>
                    </a:moveTo>
                    <a:cubicBezTo>
                      <a:pt x="93" y="0"/>
                      <a:pt x="76" y="11"/>
                      <a:pt x="69" y="27"/>
                    </a:cubicBezTo>
                    <a:cubicBezTo>
                      <a:pt x="68" y="27"/>
                      <a:pt x="65" y="27"/>
                      <a:pt x="65" y="27"/>
                    </a:cubicBezTo>
                    <a:cubicBezTo>
                      <a:pt x="61" y="27"/>
                      <a:pt x="53" y="28"/>
                      <a:pt x="45" y="33"/>
                    </a:cubicBezTo>
                    <a:cubicBezTo>
                      <a:pt x="40" y="37"/>
                      <a:pt x="39" y="41"/>
                      <a:pt x="37" y="47"/>
                    </a:cubicBezTo>
                    <a:cubicBezTo>
                      <a:pt x="37" y="58"/>
                      <a:pt x="37" y="58"/>
                      <a:pt x="37" y="58"/>
                    </a:cubicBezTo>
                    <a:cubicBezTo>
                      <a:pt x="36" y="59"/>
                      <a:pt x="36" y="59"/>
                      <a:pt x="36" y="61"/>
                    </a:cubicBezTo>
                    <a:cubicBezTo>
                      <a:pt x="36" y="64"/>
                      <a:pt x="36" y="72"/>
                      <a:pt x="39" y="73"/>
                    </a:cubicBezTo>
                    <a:cubicBezTo>
                      <a:pt x="40" y="73"/>
                      <a:pt x="40" y="75"/>
                      <a:pt x="40" y="76"/>
                    </a:cubicBezTo>
                    <a:cubicBezTo>
                      <a:pt x="40" y="79"/>
                      <a:pt x="40" y="82"/>
                      <a:pt x="41" y="83"/>
                    </a:cubicBezTo>
                    <a:cubicBezTo>
                      <a:pt x="45" y="89"/>
                      <a:pt x="44" y="95"/>
                      <a:pt x="44" y="96"/>
                    </a:cubicBezTo>
                    <a:cubicBezTo>
                      <a:pt x="42" y="96"/>
                      <a:pt x="41" y="99"/>
                      <a:pt x="41" y="100"/>
                    </a:cubicBezTo>
                    <a:cubicBezTo>
                      <a:pt x="40" y="102"/>
                      <a:pt x="40" y="105"/>
                      <a:pt x="40" y="106"/>
                    </a:cubicBezTo>
                    <a:cubicBezTo>
                      <a:pt x="39" y="106"/>
                      <a:pt x="39" y="106"/>
                      <a:pt x="39" y="106"/>
                    </a:cubicBezTo>
                    <a:cubicBezTo>
                      <a:pt x="37" y="107"/>
                      <a:pt x="37" y="107"/>
                      <a:pt x="37" y="107"/>
                    </a:cubicBezTo>
                    <a:cubicBezTo>
                      <a:pt x="28" y="110"/>
                      <a:pt x="19" y="114"/>
                      <a:pt x="9" y="120"/>
                    </a:cubicBezTo>
                    <a:cubicBezTo>
                      <a:pt x="2" y="124"/>
                      <a:pt x="0" y="151"/>
                      <a:pt x="0" y="151"/>
                    </a:cubicBezTo>
                    <a:cubicBezTo>
                      <a:pt x="0" y="153"/>
                      <a:pt x="0" y="153"/>
                      <a:pt x="0" y="153"/>
                    </a:cubicBezTo>
                    <a:cubicBezTo>
                      <a:pt x="2" y="154"/>
                      <a:pt x="2" y="154"/>
                      <a:pt x="2" y="154"/>
                    </a:cubicBezTo>
                    <a:cubicBezTo>
                      <a:pt x="122" y="154"/>
                      <a:pt x="122" y="154"/>
                      <a:pt x="122" y="154"/>
                    </a:cubicBezTo>
                    <a:cubicBezTo>
                      <a:pt x="123" y="153"/>
                      <a:pt x="123" y="153"/>
                      <a:pt x="123" y="153"/>
                    </a:cubicBezTo>
                    <a:cubicBezTo>
                      <a:pt x="123" y="153"/>
                      <a:pt x="123" y="153"/>
                      <a:pt x="123" y="151"/>
                    </a:cubicBezTo>
                    <a:cubicBezTo>
                      <a:pt x="123" y="151"/>
                      <a:pt x="122" y="124"/>
                      <a:pt x="114" y="120"/>
                    </a:cubicBezTo>
                    <a:cubicBezTo>
                      <a:pt x="105" y="114"/>
                      <a:pt x="95" y="110"/>
                      <a:pt x="86" y="107"/>
                    </a:cubicBezTo>
                    <a:cubicBezTo>
                      <a:pt x="85" y="106"/>
                      <a:pt x="85" y="106"/>
                      <a:pt x="85" y="106"/>
                    </a:cubicBezTo>
                    <a:cubicBezTo>
                      <a:pt x="83" y="106"/>
                      <a:pt x="83" y="106"/>
                      <a:pt x="83" y="106"/>
                    </a:cubicBezTo>
                    <a:cubicBezTo>
                      <a:pt x="83" y="105"/>
                      <a:pt x="82" y="102"/>
                      <a:pt x="82" y="100"/>
                    </a:cubicBezTo>
                    <a:cubicBezTo>
                      <a:pt x="81" y="99"/>
                      <a:pt x="81" y="96"/>
                      <a:pt x="80" y="96"/>
                    </a:cubicBezTo>
                    <a:cubicBezTo>
                      <a:pt x="80" y="95"/>
                      <a:pt x="78" y="89"/>
                      <a:pt x="81" y="83"/>
                    </a:cubicBezTo>
                    <a:cubicBezTo>
                      <a:pt x="82" y="83"/>
                      <a:pt x="82" y="82"/>
                      <a:pt x="82" y="81"/>
                    </a:cubicBezTo>
                    <a:cubicBezTo>
                      <a:pt x="89" y="85"/>
                      <a:pt x="97" y="89"/>
                      <a:pt x="106" y="90"/>
                    </a:cubicBezTo>
                    <a:cubicBezTo>
                      <a:pt x="106" y="106"/>
                      <a:pt x="106" y="106"/>
                      <a:pt x="106" y="106"/>
                    </a:cubicBezTo>
                    <a:cubicBezTo>
                      <a:pt x="106" y="107"/>
                      <a:pt x="106" y="110"/>
                      <a:pt x="109" y="110"/>
                    </a:cubicBezTo>
                    <a:cubicBezTo>
                      <a:pt x="109" y="110"/>
                      <a:pt x="109" y="110"/>
                      <a:pt x="110" y="110"/>
                    </a:cubicBezTo>
                    <a:cubicBezTo>
                      <a:pt x="110" y="110"/>
                      <a:pt x="111" y="110"/>
                      <a:pt x="113" y="109"/>
                    </a:cubicBezTo>
                    <a:cubicBezTo>
                      <a:pt x="134" y="86"/>
                      <a:pt x="134" y="86"/>
                      <a:pt x="134" y="86"/>
                    </a:cubicBezTo>
                    <a:cubicBezTo>
                      <a:pt x="140" y="82"/>
                      <a:pt x="147" y="76"/>
                      <a:pt x="152" y="69"/>
                    </a:cubicBezTo>
                    <a:cubicBezTo>
                      <a:pt x="158" y="62"/>
                      <a:pt x="160" y="54"/>
                      <a:pt x="160" y="45"/>
                    </a:cubicBezTo>
                    <a:cubicBezTo>
                      <a:pt x="160" y="21"/>
                      <a:pt x="139" y="0"/>
                      <a:pt x="113" y="0"/>
                    </a:cubicBezTo>
                    <a:close/>
                    <a:moveTo>
                      <a:pt x="130" y="78"/>
                    </a:moveTo>
                    <a:cubicBezTo>
                      <a:pt x="128" y="78"/>
                      <a:pt x="128" y="79"/>
                      <a:pt x="128" y="79"/>
                    </a:cubicBezTo>
                    <a:cubicBezTo>
                      <a:pt x="114" y="96"/>
                      <a:pt x="114" y="96"/>
                      <a:pt x="114" y="96"/>
                    </a:cubicBezTo>
                    <a:cubicBezTo>
                      <a:pt x="114" y="86"/>
                      <a:pt x="114" y="86"/>
                      <a:pt x="114" y="86"/>
                    </a:cubicBezTo>
                    <a:cubicBezTo>
                      <a:pt x="114" y="83"/>
                      <a:pt x="111" y="82"/>
                      <a:pt x="110" y="82"/>
                    </a:cubicBezTo>
                    <a:cubicBezTo>
                      <a:pt x="101" y="81"/>
                      <a:pt x="91" y="78"/>
                      <a:pt x="85" y="72"/>
                    </a:cubicBezTo>
                    <a:cubicBezTo>
                      <a:pt x="87" y="69"/>
                      <a:pt x="87" y="64"/>
                      <a:pt x="87" y="61"/>
                    </a:cubicBezTo>
                    <a:cubicBezTo>
                      <a:pt x="87" y="59"/>
                      <a:pt x="86" y="59"/>
                      <a:pt x="85" y="58"/>
                    </a:cubicBezTo>
                    <a:cubicBezTo>
                      <a:pt x="85" y="47"/>
                      <a:pt x="85" y="47"/>
                      <a:pt x="85" y="47"/>
                    </a:cubicBezTo>
                    <a:cubicBezTo>
                      <a:pt x="85" y="41"/>
                      <a:pt x="83" y="38"/>
                      <a:pt x="81" y="35"/>
                    </a:cubicBezTo>
                    <a:cubicBezTo>
                      <a:pt x="80" y="34"/>
                      <a:pt x="78" y="34"/>
                      <a:pt x="77" y="33"/>
                    </a:cubicBezTo>
                    <a:cubicBezTo>
                      <a:pt x="77" y="33"/>
                      <a:pt x="76" y="33"/>
                      <a:pt x="76" y="31"/>
                    </a:cubicBezTo>
                    <a:cubicBezTo>
                      <a:pt x="81" y="18"/>
                      <a:pt x="95" y="9"/>
                      <a:pt x="113" y="9"/>
                    </a:cubicBezTo>
                    <a:cubicBezTo>
                      <a:pt x="134" y="9"/>
                      <a:pt x="152" y="26"/>
                      <a:pt x="152" y="45"/>
                    </a:cubicBezTo>
                    <a:cubicBezTo>
                      <a:pt x="152" y="59"/>
                      <a:pt x="143" y="72"/>
                      <a:pt x="130" y="78"/>
                    </a:cubicBezTo>
                    <a:close/>
                    <a:moveTo>
                      <a:pt x="95" y="39"/>
                    </a:moveTo>
                    <a:cubicBezTo>
                      <a:pt x="92" y="39"/>
                      <a:pt x="91" y="42"/>
                      <a:pt x="91" y="45"/>
                    </a:cubicBezTo>
                    <a:cubicBezTo>
                      <a:pt x="91" y="48"/>
                      <a:pt x="92" y="51"/>
                      <a:pt x="95" y="51"/>
                    </a:cubicBezTo>
                    <a:cubicBezTo>
                      <a:pt x="100" y="51"/>
                      <a:pt x="101" y="48"/>
                      <a:pt x="101" y="45"/>
                    </a:cubicBezTo>
                    <a:cubicBezTo>
                      <a:pt x="101" y="42"/>
                      <a:pt x="100" y="39"/>
                      <a:pt x="95" y="39"/>
                    </a:cubicBezTo>
                    <a:close/>
                    <a:moveTo>
                      <a:pt x="113" y="39"/>
                    </a:moveTo>
                    <a:cubicBezTo>
                      <a:pt x="110" y="39"/>
                      <a:pt x="107" y="42"/>
                      <a:pt x="107" y="45"/>
                    </a:cubicBezTo>
                    <a:cubicBezTo>
                      <a:pt x="107" y="48"/>
                      <a:pt x="110" y="51"/>
                      <a:pt x="113" y="51"/>
                    </a:cubicBezTo>
                    <a:cubicBezTo>
                      <a:pt x="115" y="51"/>
                      <a:pt x="117" y="48"/>
                      <a:pt x="117" y="45"/>
                    </a:cubicBezTo>
                    <a:cubicBezTo>
                      <a:pt x="117" y="42"/>
                      <a:pt x="115" y="39"/>
                      <a:pt x="113" y="39"/>
                    </a:cubicBezTo>
                    <a:close/>
                    <a:moveTo>
                      <a:pt x="128" y="39"/>
                    </a:moveTo>
                    <a:cubicBezTo>
                      <a:pt x="126" y="39"/>
                      <a:pt x="123" y="42"/>
                      <a:pt x="123" y="45"/>
                    </a:cubicBezTo>
                    <a:cubicBezTo>
                      <a:pt x="123" y="48"/>
                      <a:pt x="126" y="51"/>
                      <a:pt x="128" y="51"/>
                    </a:cubicBezTo>
                    <a:cubicBezTo>
                      <a:pt x="131" y="51"/>
                      <a:pt x="134" y="48"/>
                      <a:pt x="134" y="45"/>
                    </a:cubicBezTo>
                    <a:cubicBezTo>
                      <a:pt x="134" y="42"/>
                      <a:pt x="131" y="39"/>
                      <a:pt x="128"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98" name="Group 97">
            <a:extLst>
              <a:ext uri="{FF2B5EF4-FFF2-40B4-BE49-F238E27FC236}">
                <a16:creationId xmlns:a16="http://schemas.microsoft.com/office/drawing/2014/main" id="{906B3BDD-6E93-438A-8AF0-A179A12135B0}"/>
              </a:ext>
            </a:extLst>
          </p:cNvPr>
          <p:cNvGrpSpPr/>
          <p:nvPr/>
        </p:nvGrpSpPr>
        <p:grpSpPr>
          <a:xfrm>
            <a:off x="872530" y="4932592"/>
            <a:ext cx="3653968" cy="1020024"/>
            <a:chOff x="872530" y="4932592"/>
            <a:chExt cx="3653968" cy="1020024"/>
          </a:xfrm>
        </p:grpSpPr>
        <p:grpSp>
          <p:nvGrpSpPr>
            <p:cNvPr id="74" name="Group 73">
              <a:extLst>
                <a:ext uri="{FF2B5EF4-FFF2-40B4-BE49-F238E27FC236}">
                  <a16:creationId xmlns:a16="http://schemas.microsoft.com/office/drawing/2014/main" id="{EEEDC836-EE91-4DB3-B63F-DE123793968A}"/>
                </a:ext>
              </a:extLst>
            </p:cNvPr>
            <p:cNvGrpSpPr/>
            <p:nvPr/>
          </p:nvGrpSpPr>
          <p:grpSpPr>
            <a:xfrm>
              <a:off x="2146352" y="4932592"/>
              <a:ext cx="2380146" cy="1020024"/>
              <a:chOff x="8113957" y="2221420"/>
              <a:chExt cx="2380146" cy="1020024"/>
            </a:xfrm>
          </p:grpSpPr>
          <p:sp>
            <p:nvSpPr>
              <p:cNvPr id="75" name="Rectangle 74">
                <a:extLst>
                  <a:ext uri="{FF2B5EF4-FFF2-40B4-BE49-F238E27FC236}">
                    <a16:creationId xmlns:a16="http://schemas.microsoft.com/office/drawing/2014/main" id="{E1DE4471-182A-4417-BA79-77E8D289B456}"/>
                  </a:ext>
                </a:extLst>
              </p:cNvPr>
              <p:cNvSpPr/>
              <p:nvPr/>
            </p:nvSpPr>
            <p:spPr>
              <a:xfrm>
                <a:off x="8113957" y="2221420"/>
                <a:ext cx="238014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76" name="TextBox 75">
                <a:extLst>
                  <a:ext uri="{FF2B5EF4-FFF2-40B4-BE49-F238E27FC236}">
                    <a16:creationId xmlns:a16="http://schemas.microsoft.com/office/drawing/2014/main" id="{43F8A1A7-FFDC-4EFC-9465-C5CCEBB96BBE}"/>
                  </a:ext>
                </a:extLst>
              </p:cNvPr>
              <p:cNvSpPr txBox="1"/>
              <p:nvPr/>
            </p:nvSpPr>
            <p:spPr>
              <a:xfrm>
                <a:off x="8113957" y="2525029"/>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grpSp>
        <p:grpSp>
          <p:nvGrpSpPr>
            <p:cNvPr id="97" name="Group 96">
              <a:extLst>
                <a:ext uri="{FF2B5EF4-FFF2-40B4-BE49-F238E27FC236}">
                  <a16:creationId xmlns:a16="http://schemas.microsoft.com/office/drawing/2014/main" id="{9EEA85A0-326D-4FCA-91F6-3D1A35C5FC31}"/>
                </a:ext>
              </a:extLst>
            </p:cNvPr>
            <p:cNvGrpSpPr/>
            <p:nvPr/>
          </p:nvGrpSpPr>
          <p:grpSpPr>
            <a:xfrm>
              <a:off x="872530" y="4941541"/>
              <a:ext cx="1002126" cy="1002126"/>
              <a:chOff x="872530" y="4950490"/>
              <a:chExt cx="1002126" cy="1002126"/>
            </a:xfrm>
          </p:grpSpPr>
          <p:sp>
            <p:nvSpPr>
              <p:cNvPr id="91" name="Oval 90">
                <a:extLst>
                  <a:ext uri="{FF2B5EF4-FFF2-40B4-BE49-F238E27FC236}">
                    <a16:creationId xmlns:a16="http://schemas.microsoft.com/office/drawing/2014/main" id="{2AECB3BA-71ED-47E1-9748-21FD99C6D3BC}"/>
                  </a:ext>
                </a:extLst>
              </p:cNvPr>
              <p:cNvSpPr/>
              <p:nvPr/>
            </p:nvSpPr>
            <p:spPr>
              <a:xfrm>
                <a:off x="872530" y="4950490"/>
                <a:ext cx="1002126" cy="10021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166">
                <a:extLst>
                  <a:ext uri="{FF2B5EF4-FFF2-40B4-BE49-F238E27FC236}">
                    <a16:creationId xmlns:a16="http://schemas.microsoft.com/office/drawing/2014/main" id="{5774CB07-AF63-4EC3-9863-08440C3A2827}"/>
                  </a:ext>
                </a:extLst>
              </p:cNvPr>
              <p:cNvSpPr>
                <a:spLocks noEditPoints="1"/>
              </p:cNvSpPr>
              <p:nvPr/>
            </p:nvSpPr>
            <p:spPr bwMode="auto">
              <a:xfrm>
                <a:off x="1151928" y="5229889"/>
                <a:ext cx="443330" cy="443328"/>
              </a:xfrm>
              <a:custGeom>
                <a:avLst/>
                <a:gdLst>
                  <a:gd name="T0" fmla="*/ 114 w 160"/>
                  <a:gd name="T1" fmla="*/ 116 h 160"/>
                  <a:gd name="T2" fmla="*/ 108 w 160"/>
                  <a:gd name="T3" fmla="*/ 116 h 160"/>
                  <a:gd name="T4" fmla="*/ 59 w 160"/>
                  <a:gd name="T5" fmla="*/ 106 h 160"/>
                  <a:gd name="T6" fmla="*/ 160 w 160"/>
                  <a:gd name="T7" fmla="*/ 125 h 160"/>
                  <a:gd name="T8" fmla="*/ 116 w 160"/>
                  <a:gd name="T9" fmla="*/ 115 h 160"/>
                  <a:gd name="T10" fmla="*/ 59 w 160"/>
                  <a:gd name="T11" fmla="*/ 100 h 160"/>
                  <a:gd name="T12" fmla="*/ 160 w 160"/>
                  <a:gd name="T13" fmla="*/ 101 h 160"/>
                  <a:gd name="T14" fmla="*/ 59 w 160"/>
                  <a:gd name="T15" fmla="*/ 82 h 160"/>
                  <a:gd name="T16" fmla="*/ 59 w 160"/>
                  <a:gd name="T17" fmla="*/ 143 h 160"/>
                  <a:gd name="T18" fmla="*/ 160 w 160"/>
                  <a:gd name="T19" fmla="*/ 142 h 160"/>
                  <a:gd name="T20" fmla="*/ 59 w 160"/>
                  <a:gd name="T21" fmla="*/ 130 h 160"/>
                  <a:gd name="T22" fmla="*/ 59 w 160"/>
                  <a:gd name="T23" fmla="*/ 68 h 160"/>
                  <a:gd name="T24" fmla="*/ 160 w 160"/>
                  <a:gd name="T25" fmla="*/ 77 h 160"/>
                  <a:gd name="T26" fmla="*/ 110 w 160"/>
                  <a:gd name="T27" fmla="*/ 49 h 160"/>
                  <a:gd name="T28" fmla="*/ 0 w 160"/>
                  <a:gd name="T29" fmla="*/ 13 h 160"/>
                  <a:gd name="T30" fmla="*/ 67 w 160"/>
                  <a:gd name="T31" fmla="*/ 51 h 160"/>
                  <a:gd name="T32" fmla="*/ 158 w 160"/>
                  <a:gd name="T33" fmla="*/ 51 h 160"/>
                  <a:gd name="T34" fmla="*/ 148 w 160"/>
                  <a:gd name="T35" fmla="*/ 0 h 160"/>
                  <a:gd name="T36" fmla="*/ 28 w 160"/>
                  <a:gd name="T37" fmla="*/ 16 h 160"/>
                  <a:gd name="T38" fmla="*/ 91 w 160"/>
                  <a:gd name="T39" fmla="*/ 27 h 160"/>
                  <a:gd name="T40" fmla="*/ 94 w 160"/>
                  <a:gd name="T41" fmla="*/ 24 h 160"/>
                  <a:gd name="T42" fmla="*/ 94 w 160"/>
                  <a:gd name="T43" fmla="*/ 32 h 160"/>
                  <a:gd name="T44" fmla="*/ 96 w 160"/>
                  <a:gd name="T45" fmla="*/ 35 h 160"/>
                  <a:gd name="T46" fmla="*/ 102 w 160"/>
                  <a:gd name="T47" fmla="*/ 22 h 160"/>
                  <a:gd name="T48" fmla="*/ 107 w 160"/>
                  <a:gd name="T49" fmla="*/ 35 h 160"/>
                  <a:gd name="T50" fmla="*/ 110 w 160"/>
                  <a:gd name="T51" fmla="*/ 32 h 160"/>
                  <a:gd name="T52" fmla="*/ 110 w 160"/>
                  <a:gd name="T53" fmla="*/ 24 h 160"/>
                  <a:gd name="T54" fmla="*/ 112 w 160"/>
                  <a:gd name="T55" fmla="*/ 27 h 160"/>
                  <a:gd name="T56" fmla="*/ 118 w 160"/>
                  <a:gd name="T57" fmla="*/ 30 h 160"/>
                  <a:gd name="T58" fmla="*/ 123 w 160"/>
                  <a:gd name="T59" fmla="*/ 27 h 160"/>
                  <a:gd name="T60" fmla="*/ 126 w 160"/>
                  <a:gd name="T61" fmla="*/ 24 h 160"/>
                  <a:gd name="T62" fmla="*/ 126 w 160"/>
                  <a:gd name="T63" fmla="*/ 32 h 160"/>
                  <a:gd name="T64" fmla="*/ 128 w 160"/>
                  <a:gd name="T65" fmla="*/ 35 h 160"/>
                  <a:gd name="T66" fmla="*/ 134 w 160"/>
                  <a:gd name="T67" fmla="*/ 22 h 160"/>
                  <a:gd name="T68" fmla="*/ 139 w 160"/>
                  <a:gd name="T69" fmla="*/ 35 h 160"/>
                  <a:gd name="T70" fmla="*/ 142 w 160"/>
                  <a:gd name="T71" fmla="*/ 32 h 160"/>
                  <a:gd name="T72" fmla="*/ 54 w 160"/>
                  <a:gd name="T73" fmla="*/ 94 h 160"/>
                  <a:gd name="T74" fmla="*/ 64 w 160"/>
                  <a:gd name="T75" fmla="*/ 56 h 160"/>
                  <a:gd name="T76" fmla="*/ 0 w 160"/>
                  <a:gd name="T77" fmla="*/ 95 h 160"/>
                  <a:gd name="T78" fmla="*/ 28 w 160"/>
                  <a:gd name="T79" fmla="*/ 67 h 160"/>
                  <a:gd name="T80" fmla="*/ 16 w 160"/>
                  <a:gd name="T81" fmla="*/ 79 h 160"/>
                  <a:gd name="T82" fmla="*/ 54 w 160"/>
                  <a:gd name="T83" fmla="*/ 143 h 160"/>
                  <a:gd name="T84" fmla="*/ 3 w 160"/>
                  <a:gd name="T85" fmla="*/ 107 h 160"/>
                  <a:gd name="T86" fmla="*/ 13 w 160"/>
                  <a:gd name="T87" fmla="*/ 158 h 160"/>
                  <a:gd name="T88" fmla="*/ 61 w 160"/>
                  <a:gd name="T89" fmla="*/ 151 h 160"/>
                  <a:gd name="T90" fmla="*/ 28 w 160"/>
                  <a:gd name="T91"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60">
                    <a:moveTo>
                      <a:pt x="116" y="115"/>
                    </a:moveTo>
                    <a:cubicBezTo>
                      <a:pt x="116" y="116"/>
                      <a:pt x="115" y="116"/>
                      <a:pt x="114" y="116"/>
                    </a:cubicBezTo>
                    <a:cubicBezTo>
                      <a:pt x="114" y="116"/>
                      <a:pt x="114" y="116"/>
                      <a:pt x="114" y="116"/>
                    </a:cubicBezTo>
                    <a:cubicBezTo>
                      <a:pt x="113" y="116"/>
                      <a:pt x="112" y="116"/>
                      <a:pt x="111" y="116"/>
                    </a:cubicBezTo>
                    <a:cubicBezTo>
                      <a:pt x="110" y="116"/>
                      <a:pt x="109" y="116"/>
                      <a:pt x="108" y="116"/>
                    </a:cubicBezTo>
                    <a:cubicBezTo>
                      <a:pt x="108" y="116"/>
                      <a:pt x="108" y="116"/>
                      <a:pt x="108" y="116"/>
                    </a:cubicBezTo>
                    <a:cubicBezTo>
                      <a:pt x="107" y="116"/>
                      <a:pt x="106" y="116"/>
                      <a:pt x="106" y="115"/>
                    </a:cubicBezTo>
                    <a:cubicBezTo>
                      <a:pt x="105" y="115"/>
                      <a:pt x="105" y="115"/>
                      <a:pt x="105" y="115"/>
                    </a:cubicBezTo>
                    <a:cubicBezTo>
                      <a:pt x="87" y="115"/>
                      <a:pt x="69" y="112"/>
                      <a:pt x="59" y="106"/>
                    </a:cubicBezTo>
                    <a:cubicBezTo>
                      <a:pt x="59" y="123"/>
                      <a:pt x="59" y="123"/>
                      <a:pt x="59" y="123"/>
                    </a:cubicBezTo>
                    <a:cubicBezTo>
                      <a:pt x="65" y="129"/>
                      <a:pt x="85" y="134"/>
                      <a:pt x="111" y="134"/>
                    </a:cubicBezTo>
                    <a:cubicBezTo>
                      <a:pt x="134" y="134"/>
                      <a:pt x="152" y="130"/>
                      <a:pt x="160" y="125"/>
                    </a:cubicBezTo>
                    <a:cubicBezTo>
                      <a:pt x="160" y="107"/>
                      <a:pt x="160" y="107"/>
                      <a:pt x="160" y="107"/>
                    </a:cubicBezTo>
                    <a:cubicBezTo>
                      <a:pt x="150" y="112"/>
                      <a:pt x="133" y="115"/>
                      <a:pt x="117" y="115"/>
                    </a:cubicBezTo>
                    <a:cubicBezTo>
                      <a:pt x="117" y="115"/>
                      <a:pt x="116" y="115"/>
                      <a:pt x="116" y="115"/>
                    </a:cubicBezTo>
                    <a:close/>
                    <a:moveTo>
                      <a:pt x="59" y="82"/>
                    </a:moveTo>
                    <a:cubicBezTo>
                      <a:pt x="59" y="99"/>
                      <a:pt x="59" y="99"/>
                      <a:pt x="59" y="99"/>
                    </a:cubicBezTo>
                    <a:cubicBezTo>
                      <a:pt x="59" y="99"/>
                      <a:pt x="59" y="99"/>
                      <a:pt x="59" y="100"/>
                    </a:cubicBezTo>
                    <a:cubicBezTo>
                      <a:pt x="60" y="100"/>
                      <a:pt x="60" y="100"/>
                      <a:pt x="60" y="100"/>
                    </a:cubicBezTo>
                    <a:cubicBezTo>
                      <a:pt x="66" y="105"/>
                      <a:pt x="86" y="110"/>
                      <a:pt x="111" y="110"/>
                    </a:cubicBezTo>
                    <a:cubicBezTo>
                      <a:pt x="134" y="110"/>
                      <a:pt x="152" y="106"/>
                      <a:pt x="160" y="101"/>
                    </a:cubicBezTo>
                    <a:cubicBezTo>
                      <a:pt x="160" y="83"/>
                      <a:pt x="160" y="83"/>
                      <a:pt x="160" y="83"/>
                    </a:cubicBezTo>
                    <a:cubicBezTo>
                      <a:pt x="149" y="89"/>
                      <a:pt x="130" y="92"/>
                      <a:pt x="111" y="92"/>
                    </a:cubicBezTo>
                    <a:cubicBezTo>
                      <a:pt x="91" y="92"/>
                      <a:pt x="70" y="88"/>
                      <a:pt x="59" y="82"/>
                    </a:cubicBezTo>
                    <a:close/>
                    <a:moveTo>
                      <a:pt x="59" y="130"/>
                    </a:moveTo>
                    <a:cubicBezTo>
                      <a:pt x="59" y="142"/>
                      <a:pt x="59" y="142"/>
                      <a:pt x="59" y="142"/>
                    </a:cubicBezTo>
                    <a:cubicBezTo>
                      <a:pt x="59" y="142"/>
                      <a:pt x="59" y="142"/>
                      <a:pt x="59" y="143"/>
                    </a:cubicBezTo>
                    <a:cubicBezTo>
                      <a:pt x="62" y="154"/>
                      <a:pt x="86" y="160"/>
                      <a:pt x="110" y="160"/>
                    </a:cubicBezTo>
                    <a:cubicBezTo>
                      <a:pt x="133" y="160"/>
                      <a:pt x="157" y="154"/>
                      <a:pt x="160" y="143"/>
                    </a:cubicBezTo>
                    <a:cubicBezTo>
                      <a:pt x="160" y="142"/>
                      <a:pt x="160" y="142"/>
                      <a:pt x="160" y="142"/>
                    </a:cubicBezTo>
                    <a:cubicBezTo>
                      <a:pt x="160" y="131"/>
                      <a:pt x="160" y="131"/>
                      <a:pt x="160" y="131"/>
                    </a:cubicBezTo>
                    <a:cubicBezTo>
                      <a:pt x="149" y="137"/>
                      <a:pt x="130" y="140"/>
                      <a:pt x="111" y="140"/>
                    </a:cubicBezTo>
                    <a:cubicBezTo>
                      <a:pt x="91" y="140"/>
                      <a:pt x="70" y="136"/>
                      <a:pt x="59" y="130"/>
                    </a:cubicBezTo>
                    <a:close/>
                    <a:moveTo>
                      <a:pt x="110" y="49"/>
                    </a:moveTo>
                    <a:cubicBezTo>
                      <a:pt x="86" y="49"/>
                      <a:pt x="62" y="55"/>
                      <a:pt x="59" y="66"/>
                    </a:cubicBezTo>
                    <a:cubicBezTo>
                      <a:pt x="59" y="67"/>
                      <a:pt x="59" y="67"/>
                      <a:pt x="59" y="68"/>
                    </a:cubicBezTo>
                    <a:cubicBezTo>
                      <a:pt x="59" y="75"/>
                      <a:pt x="59" y="75"/>
                      <a:pt x="59" y="75"/>
                    </a:cubicBezTo>
                    <a:cubicBezTo>
                      <a:pt x="65" y="81"/>
                      <a:pt x="85" y="86"/>
                      <a:pt x="111" y="86"/>
                    </a:cubicBezTo>
                    <a:cubicBezTo>
                      <a:pt x="134" y="86"/>
                      <a:pt x="152" y="82"/>
                      <a:pt x="160" y="77"/>
                    </a:cubicBezTo>
                    <a:cubicBezTo>
                      <a:pt x="160" y="68"/>
                      <a:pt x="160" y="68"/>
                      <a:pt x="160" y="68"/>
                    </a:cubicBezTo>
                    <a:cubicBezTo>
                      <a:pt x="160" y="67"/>
                      <a:pt x="160" y="67"/>
                      <a:pt x="160" y="66"/>
                    </a:cubicBezTo>
                    <a:cubicBezTo>
                      <a:pt x="157" y="55"/>
                      <a:pt x="133" y="49"/>
                      <a:pt x="110" y="49"/>
                    </a:cubicBezTo>
                    <a:close/>
                    <a:moveTo>
                      <a:pt x="148" y="0"/>
                    </a:moveTo>
                    <a:cubicBezTo>
                      <a:pt x="13" y="0"/>
                      <a:pt x="13" y="0"/>
                      <a:pt x="13" y="0"/>
                    </a:cubicBezTo>
                    <a:cubicBezTo>
                      <a:pt x="6" y="0"/>
                      <a:pt x="0" y="6"/>
                      <a:pt x="0" y="13"/>
                    </a:cubicBezTo>
                    <a:cubicBezTo>
                      <a:pt x="0" y="44"/>
                      <a:pt x="0" y="44"/>
                      <a:pt x="0" y="44"/>
                    </a:cubicBezTo>
                    <a:cubicBezTo>
                      <a:pt x="0" y="47"/>
                      <a:pt x="1" y="49"/>
                      <a:pt x="3" y="51"/>
                    </a:cubicBezTo>
                    <a:cubicBezTo>
                      <a:pt x="67" y="51"/>
                      <a:pt x="67" y="51"/>
                      <a:pt x="67" y="51"/>
                    </a:cubicBezTo>
                    <a:cubicBezTo>
                      <a:pt x="77" y="46"/>
                      <a:pt x="93" y="44"/>
                      <a:pt x="108" y="44"/>
                    </a:cubicBezTo>
                    <a:cubicBezTo>
                      <a:pt x="124" y="44"/>
                      <a:pt x="140" y="46"/>
                      <a:pt x="150" y="51"/>
                    </a:cubicBezTo>
                    <a:cubicBezTo>
                      <a:pt x="158" y="51"/>
                      <a:pt x="158" y="51"/>
                      <a:pt x="158" y="51"/>
                    </a:cubicBezTo>
                    <a:cubicBezTo>
                      <a:pt x="159" y="49"/>
                      <a:pt x="160" y="47"/>
                      <a:pt x="160" y="44"/>
                    </a:cubicBezTo>
                    <a:cubicBezTo>
                      <a:pt x="160" y="13"/>
                      <a:pt x="160" y="13"/>
                      <a:pt x="160" y="13"/>
                    </a:cubicBezTo>
                    <a:cubicBezTo>
                      <a:pt x="160" y="6"/>
                      <a:pt x="155" y="0"/>
                      <a:pt x="148" y="0"/>
                    </a:cubicBezTo>
                    <a:close/>
                    <a:moveTo>
                      <a:pt x="28" y="40"/>
                    </a:moveTo>
                    <a:cubicBezTo>
                      <a:pt x="22" y="40"/>
                      <a:pt x="16" y="35"/>
                      <a:pt x="16" y="28"/>
                    </a:cubicBezTo>
                    <a:cubicBezTo>
                      <a:pt x="16" y="22"/>
                      <a:pt x="22" y="16"/>
                      <a:pt x="28" y="16"/>
                    </a:cubicBezTo>
                    <a:cubicBezTo>
                      <a:pt x="35" y="16"/>
                      <a:pt x="40" y="22"/>
                      <a:pt x="40" y="28"/>
                    </a:cubicBezTo>
                    <a:cubicBezTo>
                      <a:pt x="40" y="35"/>
                      <a:pt x="35" y="40"/>
                      <a:pt x="28" y="40"/>
                    </a:cubicBezTo>
                    <a:close/>
                    <a:moveTo>
                      <a:pt x="91" y="27"/>
                    </a:moveTo>
                    <a:cubicBezTo>
                      <a:pt x="90" y="27"/>
                      <a:pt x="88" y="26"/>
                      <a:pt x="88" y="24"/>
                    </a:cubicBezTo>
                    <a:cubicBezTo>
                      <a:pt x="88" y="23"/>
                      <a:pt x="90" y="22"/>
                      <a:pt x="91" y="22"/>
                    </a:cubicBezTo>
                    <a:cubicBezTo>
                      <a:pt x="92" y="22"/>
                      <a:pt x="94" y="23"/>
                      <a:pt x="94" y="24"/>
                    </a:cubicBezTo>
                    <a:cubicBezTo>
                      <a:pt x="94" y="26"/>
                      <a:pt x="92" y="27"/>
                      <a:pt x="91" y="27"/>
                    </a:cubicBezTo>
                    <a:close/>
                    <a:moveTo>
                      <a:pt x="96" y="35"/>
                    </a:moveTo>
                    <a:cubicBezTo>
                      <a:pt x="95" y="35"/>
                      <a:pt x="94" y="34"/>
                      <a:pt x="94" y="32"/>
                    </a:cubicBezTo>
                    <a:cubicBezTo>
                      <a:pt x="94" y="31"/>
                      <a:pt x="95" y="30"/>
                      <a:pt x="96" y="30"/>
                    </a:cubicBezTo>
                    <a:cubicBezTo>
                      <a:pt x="98" y="30"/>
                      <a:pt x="99" y="31"/>
                      <a:pt x="99" y="32"/>
                    </a:cubicBezTo>
                    <a:cubicBezTo>
                      <a:pt x="99" y="34"/>
                      <a:pt x="98" y="35"/>
                      <a:pt x="96" y="35"/>
                    </a:cubicBezTo>
                    <a:close/>
                    <a:moveTo>
                      <a:pt x="102" y="27"/>
                    </a:moveTo>
                    <a:cubicBezTo>
                      <a:pt x="100" y="27"/>
                      <a:pt x="99" y="26"/>
                      <a:pt x="99" y="24"/>
                    </a:cubicBezTo>
                    <a:cubicBezTo>
                      <a:pt x="99" y="23"/>
                      <a:pt x="100" y="22"/>
                      <a:pt x="102" y="22"/>
                    </a:cubicBezTo>
                    <a:cubicBezTo>
                      <a:pt x="103" y="22"/>
                      <a:pt x="104" y="23"/>
                      <a:pt x="104" y="24"/>
                    </a:cubicBezTo>
                    <a:cubicBezTo>
                      <a:pt x="104" y="26"/>
                      <a:pt x="103" y="27"/>
                      <a:pt x="102" y="27"/>
                    </a:cubicBezTo>
                    <a:close/>
                    <a:moveTo>
                      <a:pt x="107" y="35"/>
                    </a:moveTo>
                    <a:cubicBezTo>
                      <a:pt x="106" y="35"/>
                      <a:pt x="104" y="34"/>
                      <a:pt x="104" y="32"/>
                    </a:cubicBezTo>
                    <a:cubicBezTo>
                      <a:pt x="104" y="31"/>
                      <a:pt x="106" y="30"/>
                      <a:pt x="107" y="30"/>
                    </a:cubicBezTo>
                    <a:cubicBezTo>
                      <a:pt x="108" y="30"/>
                      <a:pt x="110" y="31"/>
                      <a:pt x="110" y="32"/>
                    </a:cubicBezTo>
                    <a:cubicBezTo>
                      <a:pt x="110" y="34"/>
                      <a:pt x="108" y="35"/>
                      <a:pt x="107" y="35"/>
                    </a:cubicBezTo>
                    <a:close/>
                    <a:moveTo>
                      <a:pt x="112" y="27"/>
                    </a:moveTo>
                    <a:cubicBezTo>
                      <a:pt x="111" y="27"/>
                      <a:pt x="110" y="26"/>
                      <a:pt x="110" y="24"/>
                    </a:cubicBezTo>
                    <a:cubicBezTo>
                      <a:pt x="110" y="23"/>
                      <a:pt x="111" y="22"/>
                      <a:pt x="112" y="22"/>
                    </a:cubicBezTo>
                    <a:cubicBezTo>
                      <a:pt x="114" y="22"/>
                      <a:pt x="115" y="23"/>
                      <a:pt x="115" y="24"/>
                    </a:cubicBezTo>
                    <a:cubicBezTo>
                      <a:pt x="115" y="26"/>
                      <a:pt x="114" y="27"/>
                      <a:pt x="112" y="27"/>
                    </a:cubicBezTo>
                    <a:close/>
                    <a:moveTo>
                      <a:pt x="118" y="35"/>
                    </a:moveTo>
                    <a:cubicBezTo>
                      <a:pt x="116" y="35"/>
                      <a:pt x="115" y="34"/>
                      <a:pt x="115" y="32"/>
                    </a:cubicBezTo>
                    <a:cubicBezTo>
                      <a:pt x="115" y="31"/>
                      <a:pt x="116" y="30"/>
                      <a:pt x="118" y="30"/>
                    </a:cubicBezTo>
                    <a:cubicBezTo>
                      <a:pt x="119" y="30"/>
                      <a:pt x="120" y="31"/>
                      <a:pt x="120" y="32"/>
                    </a:cubicBezTo>
                    <a:cubicBezTo>
                      <a:pt x="120" y="34"/>
                      <a:pt x="119" y="35"/>
                      <a:pt x="118" y="35"/>
                    </a:cubicBezTo>
                    <a:close/>
                    <a:moveTo>
                      <a:pt x="123" y="27"/>
                    </a:moveTo>
                    <a:cubicBezTo>
                      <a:pt x="122" y="27"/>
                      <a:pt x="120" y="26"/>
                      <a:pt x="120" y="24"/>
                    </a:cubicBezTo>
                    <a:cubicBezTo>
                      <a:pt x="120" y="23"/>
                      <a:pt x="122" y="22"/>
                      <a:pt x="123" y="22"/>
                    </a:cubicBezTo>
                    <a:cubicBezTo>
                      <a:pt x="124" y="22"/>
                      <a:pt x="126" y="23"/>
                      <a:pt x="126" y="24"/>
                    </a:cubicBezTo>
                    <a:cubicBezTo>
                      <a:pt x="126" y="26"/>
                      <a:pt x="124" y="27"/>
                      <a:pt x="123" y="27"/>
                    </a:cubicBezTo>
                    <a:close/>
                    <a:moveTo>
                      <a:pt x="128" y="35"/>
                    </a:moveTo>
                    <a:cubicBezTo>
                      <a:pt x="127" y="35"/>
                      <a:pt x="126" y="34"/>
                      <a:pt x="126" y="32"/>
                    </a:cubicBezTo>
                    <a:cubicBezTo>
                      <a:pt x="126" y="31"/>
                      <a:pt x="127" y="30"/>
                      <a:pt x="128" y="30"/>
                    </a:cubicBezTo>
                    <a:cubicBezTo>
                      <a:pt x="130" y="30"/>
                      <a:pt x="131" y="31"/>
                      <a:pt x="131" y="32"/>
                    </a:cubicBezTo>
                    <a:cubicBezTo>
                      <a:pt x="131" y="34"/>
                      <a:pt x="130" y="35"/>
                      <a:pt x="128" y="35"/>
                    </a:cubicBezTo>
                    <a:close/>
                    <a:moveTo>
                      <a:pt x="134" y="27"/>
                    </a:moveTo>
                    <a:cubicBezTo>
                      <a:pt x="132" y="27"/>
                      <a:pt x="131" y="26"/>
                      <a:pt x="131" y="24"/>
                    </a:cubicBezTo>
                    <a:cubicBezTo>
                      <a:pt x="131" y="23"/>
                      <a:pt x="132" y="22"/>
                      <a:pt x="134" y="22"/>
                    </a:cubicBezTo>
                    <a:cubicBezTo>
                      <a:pt x="135" y="22"/>
                      <a:pt x="136" y="23"/>
                      <a:pt x="136" y="24"/>
                    </a:cubicBezTo>
                    <a:cubicBezTo>
                      <a:pt x="136" y="26"/>
                      <a:pt x="135" y="27"/>
                      <a:pt x="134" y="27"/>
                    </a:cubicBezTo>
                    <a:close/>
                    <a:moveTo>
                      <a:pt x="139" y="35"/>
                    </a:moveTo>
                    <a:cubicBezTo>
                      <a:pt x="138" y="35"/>
                      <a:pt x="136" y="34"/>
                      <a:pt x="136" y="32"/>
                    </a:cubicBezTo>
                    <a:cubicBezTo>
                      <a:pt x="136" y="31"/>
                      <a:pt x="138" y="30"/>
                      <a:pt x="139" y="30"/>
                    </a:cubicBezTo>
                    <a:cubicBezTo>
                      <a:pt x="140" y="30"/>
                      <a:pt x="142" y="31"/>
                      <a:pt x="142" y="32"/>
                    </a:cubicBezTo>
                    <a:cubicBezTo>
                      <a:pt x="142" y="34"/>
                      <a:pt x="140" y="35"/>
                      <a:pt x="139" y="35"/>
                    </a:cubicBezTo>
                    <a:close/>
                    <a:moveTo>
                      <a:pt x="54" y="102"/>
                    </a:moveTo>
                    <a:cubicBezTo>
                      <a:pt x="54" y="101"/>
                      <a:pt x="54" y="94"/>
                      <a:pt x="54" y="94"/>
                    </a:cubicBezTo>
                    <a:cubicBezTo>
                      <a:pt x="54" y="68"/>
                      <a:pt x="54" y="68"/>
                      <a:pt x="54" y="68"/>
                    </a:cubicBezTo>
                    <a:cubicBezTo>
                      <a:pt x="54" y="67"/>
                      <a:pt x="54" y="67"/>
                      <a:pt x="54" y="66"/>
                    </a:cubicBezTo>
                    <a:cubicBezTo>
                      <a:pt x="55" y="62"/>
                      <a:pt x="59" y="59"/>
                      <a:pt x="64" y="56"/>
                    </a:cubicBezTo>
                    <a:cubicBezTo>
                      <a:pt x="3" y="56"/>
                      <a:pt x="3" y="56"/>
                      <a:pt x="3" y="56"/>
                    </a:cubicBezTo>
                    <a:cubicBezTo>
                      <a:pt x="1" y="58"/>
                      <a:pt x="0" y="61"/>
                      <a:pt x="0" y="63"/>
                    </a:cubicBezTo>
                    <a:cubicBezTo>
                      <a:pt x="0" y="95"/>
                      <a:pt x="0" y="95"/>
                      <a:pt x="0" y="95"/>
                    </a:cubicBezTo>
                    <a:cubicBezTo>
                      <a:pt x="0" y="97"/>
                      <a:pt x="1" y="100"/>
                      <a:pt x="3" y="102"/>
                    </a:cubicBezTo>
                    <a:lnTo>
                      <a:pt x="54" y="102"/>
                    </a:lnTo>
                    <a:close/>
                    <a:moveTo>
                      <a:pt x="28" y="67"/>
                    </a:moveTo>
                    <a:cubicBezTo>
                      <a:pt x="35" y="67"/>
                      <a:pt x="40" y="72"/>
                      <a:pt x="40" y="79"/>
                    </a:cubicBezTo>
                    <a:cubicBezTo>
                      <a:pt x="40" y="86"/>
                      <a:pt x="35" y="91"/>
                      <a:pt x="28" y="91"/>
                    </a:cubicBezTo>
                    <a:cubicBezTo>
                      <a:pt x="22" y="91"/>
                      <a:pt x="16" y="86"/>
                      <a:pt x="16" y="79"/>
                    </a:cubicBezTo>
                    <a:cubicBezTo>
                      <a:pt x="16" y="72"/>
                      <a:pt x="22" y="67"/>
                      <a:pt x="28" y="67"/>
                    </a:cubicBezTo>
                    <a:close/>
                    <a:moveTo>
                      <a:pt x="61" y="151"/>
                    </a:moveTo>
                    <a:cubicBezTo>
                      <a:pt x="57" y="149"/>
                      <a:pt x="55" y="146"/>
                      <a:pt x="54" y="143"/>
                    </a:cubicBezTo>
                    <a:cubicBezTo>
                      <a:pt x="54" y="142"/>
                      <a:pt x="54" y="142"/>
                      <a:pt x="54" y="142"/>
                    </a:cubicBezTo>
                    <a:cubicBezTo>
                      <a:pt x="54" y="107"/>
                      <a:pt x="54" y="107"/>
                      <a:pt x="54" y="107"/>
                    </a:cubicBezTo>
                    <a:cubicBezTo>
                      <a:pt x="3" y="107"/>
                      <a:pt x="3" y="107"/>
                      <a:pt x="3" y="107"/>
                    </a:cubicBezTo>
                    <a:cubicBezTo>
                      <a:pt x="1" y="109"/>
                      <a:pt x="0" y="111"/>
                      <a:pt x="0" y="114"/>
                    </a:cubicBezTo>
                    <a:cubicBezTo>
                      <a:pt x="0" y="145"/>
                      <a:pt x="0" y="145"/>
                      <a:pt x="0" y="145"/>
                    </a:cubicBezTo>
                    <a:cubicBezTo>
                      <a:pt x="0" y="152"/>
                      <a:pt x="6" y="158"/>
                      <a:pt x="13" y="158"/>
                    </a:cubicBezTo>
                    <a:cubicBezTo>
                      <a:pt x="59" y="158"/>
                      <a:pt x="59" y="158"/>
                      <a:pt x="59" y="158"/>
                    </a:cubicBezTo>
                    <a:cubicBezTo>
                      <a:pt x="59" y="158"/>
                      <a:pt x="59" y="158"/>
                      <a:pt x="59" y="158"/>
                    </a:cubicBezTo>
                    <a:cubicBezTo>
                      <a:pt x="63" y="158"/>
                      <a:pt x="64" y="153"/>
                      <a:pt x="61" y="151"/>
                    </a:cubicBezTo>
                    <a:close/>
                    <a:moveTo>
                      <a:pt x="28" y="142"/>
                    </a:moveTo>
                    <a:cubicBezTo>
                      <a:pt x="22" y="142"/>
                      <a:pt x="16" y="136"/>
                      <a:pt x="16" y="130"/>
                    </a:cubicBezTo>
                    <a:cubicBezTo>
                      <a:pt x="16" y="123"/>
                      <a:pt x="22" y="118"/>
                      <a:pt x="28" y="118"/>
                    </a:cubicBezTo>
                    <a:cubicBezTo>
                      <a:pt x="35" y="118"/>
                      <a:pt x="40" y="123"/>
                      <a:pt x="40" y="130"/>
                    </a:cubicBezTo>
                    <a:cubicBezTo>
                      <a:pt x="40" y="136"/>
                      <a:pt x="35" y="142"/>
                      <a:pt x="28"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 name="Picture Placeholder 2">
            <a:extLst>
              <a:ext uri="{FF2B5EF4-FFF2-40B4-BE49-F238E27FC236}">
                <a16:creationId xmlns:a16="http://schemas.microsoft.com/office/drawing/2014/main" id="{D19EEB74-4761-46E8-9984-4F052F428194}"/>
              </a:ext>
            </a:extLst>
          </p:cNvPr>
          <p:cNvSpPr>
            <a:spLocks noGrp="1"/>
          </p:cNvSpPr>
          <p:nvPr>
            <p:ph type="pic" sz="quarter" idx="10"/>
          </p:nvPr>
        </p:nvSpPr>
        <p:spPr/>
      </p:sp>
    </p:spTree>
    <p:extLst>
      <p:ext uri="{BB962C8B-B14F-4D97-AF65-F5344CB8AC3E}">
        <p14:creationId xmlns:p14="http://schemas.microsoft.com/office/powerpoint/2010/main" val="354824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04</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Mission</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Statement</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476C7042-711D-4D1D-8BFA-5F18A132E24D}"/>
              </a:ext>
            </a:extLst>
          </p:cNvPr>
          <p:cNvSpPr>
            <a:spLocks noGrp="1"/>
          </p:cNvSpPr>
          <p:nvPr>
            <p:ph type="pic" sz="quarter" idx="10"/>
          </p:nvPr>
        </p:nvSpPr>
        <p:spPr/>
      </p:sp>
    </p:spTree>
    <p:extLst>
      <p:ext uri="{BB962C8B-B14F-4D97-AF65-F5344CB8AC3E}">
        <p14:creationId xmlns:p14="http://schemas.microsoft.com/office/powerpoint/2010/main" val="3088560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FB8C7-4452-45C3-9DD6-3B2717876108}"/>
              </a:ext>
            </a:extLst>
          </p:cNvPr>
          <p:cNvSpPr/>
          <p:nvPr/>
        </p:nvSpPr>
        <p:spPr>
          <a:xfrm>
            <a:off x="7972425" y="838200"/>
            <a:ext cx="4219575" cy="518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AD919F-6CA9-4216-8239-369B3A684E4F}"/>
              </a:ext>
            </a:extLst>
          </p:cNvPr>
          <p:cNvSpPr txBox="1"/>
          <p:nvPr/>
        </p:nvSpPr>
        <p:spPr>
          <a:xfrm>
            <a:off x="8359369" y="2691971"/>
            <a:ext cx="2918231" cy="2598340"/>
          </a:xfrm>
          <a:prstGeom prst="rect">
            <a:avLst/>
          </a:prstGeom>
          <a:noFill/>
        </p:spPr>
        <p:txBody>
          <a:bodyPr wrap="square" rtlCol="0" anchor="ctr">
            <a:spAutoFit/>
          </a:bodyPr>
          <a:lstStyle/>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sp>
        <p:nvSpPr>
          <p:cNvPr id="4" name="TextBox 3">
            <a:extLst>
              <a:ext uri="{FF2B5EF4-FFF2-40B4-BE49-F238E27FC236}">
                <a16:creationId xmlns:a16="http://schemas.microsoft.com/office/drawing/2014/main" id="{DFC816EC-DCB7-45F4-BBB8-34ADC63A5B16}"/>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Mission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7" name="Picture Placeholder 6">
            <a:extLst>
              <a:ext uri="{FF2B5EF4-FFF2-40B4-BE49-F238E27FC236}">
                <a16:creationId xmlns:a16="http://schemas.microsoft.com/office/drawing/2014/main" id="{ADEEB717-43E3-41F1-8C74-E2B432E067D9}"/>
              </a:ext>
            </a:extLst>
          </p:cNvPr>
          <p:cNvSpPr>
            <a:spLocks noGrp="1"/>
          </p:cNvSpPr>
          <p:nvPr>
            <p:ph type="pic" sz="quarter" idx="10"/>
          </p:nvPr>
        </p:nvSpPr>
        <p:spPr/>
      </p:sp>
    </p:spTree>
    <p:extLst>
      <p:ext uri="{BB962C8B-B14F-4D97-AF65-F5344CB8AC3E}">
        <p14:creationId xmlns:p14="http://schemas.microsoft.com/office/powerpoint/2010/main" val="2682413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4ED5112-DCD5-4D96-81F3-16949DCEAE0F}"/>
              </a:ext>
            </a:extLst>
          </p:cNvPr>
          <p:cNvSpPr txBox="1"/>
          <p:nvPr/>
        </p:nvSpPr>
        <p:spPr>
          <a:xfrm>
            <a:off x="7032151" y="2321013"/>
            <a:ext cx="4248239" cy="1472454"/>
          </a:xfrm>
          <a:prstGeom prst="rect">
            <a:avLst/>
          </a:prstGeom>
          <a:noFill/>
        </p:spPr>
        <p:txBody>
          <a:bodyPr wrap="square" rtlCol="0" anchor="ctr">
            <a:spAutoFit/>
          </a:bodyPr>
          <a:lstStyle/>
          <a:p>
            <a:pPr>
              <a:lnSpc>
                <a:spcPts val="2700"/>
              </a:lnSpc>
            </a:pPr>
            <a:r>
              <a:rPr lang="en-GB" sz="2200" dirty="0">
                <a:solidFill>
                  <a:schemeClr val="tx2"/>
                </a:solidFill>
                <a:latin typeface="Bell MT" panose="02020503060305020303" pitchFamily="18" charset="0"/>
                <a:ea typeface="Roboto" panose="02000000000000000000" pitchFamily="2" charset="0"/>
                <a:cs typeface="Open Sans" panose="020B0606030504020204" pitchFamily="34" charset="0"/>
              </a:rPr>
              <a:t>This basic example will placeholder text into After your page loads as usual, nodes that you want to with dummy content. </a:t>
            </a:r>
          </a:p>
        </p:txBody>
      </p:sp>
      <p:sp>
        <p:nvSpPr>
          <p:cNvPr id="24" name="TextBox 23">
            <a:extLst>
              <a:ext uri="{FF2B5EF4-FFF2-40B4-BE49-F238E27FC236}">
                <a16:creationId xmlns:a16="http://schemas.microsoft.com/office/drawing/2014/main" id="{DD3E92DB-982F-4CA7-A1FB-41E18452646A}"/>
              </a:ext>
            </a:extLst>
          </p:cNvPr>
          <p:cNvSpPr txBox="1"/>
          <p:nvPr/>
        </p:nvSpPr>
        <p:spPr>
          <a:xfrm>
            <a:off x="1136404" y="4053981"/>
            <a:ext cx="2918231"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26" name="TextBox 25">
            <a:extLst>
              <a:ext uri="{FF2B5EF4-FFF2-40B4-BE49-F238E27FC236}">
                <a16:creationId xmlns:a16="http://schemas.microsoft.com/office/drawing/2014/main" id="{4CFF67FF-225D-4A95-9FC2-AF987C6FF0BE}"/>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Mission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cxnSp>
        <p:nvCxnSpPr>
          <p:cNvPr id="28" name="Straight Connector 27">
            <a:extLst>
              <a:ext uri="{FF2B5EF4-FFF2-40B4-BE49-F238E27FC236}">
                <a16:creationId xmlns:a16="http://schemas.microsoft.com/office/drawing/2014/main" id="{AC44CFC7-5005-494D-94E2-B13FD3A3EA75}"/>
              </a:ext>
            </a:extLst>
          </p:cNvPr>
          <p:cNvCxnSpPr>
            <a:cxnSpLocks/>
          </p:cNvCxnSpPr>
          <p:nvPr/>
        </p:nvCxnSpPr>
        <p:spPr>
          <a:xfrm>
            <a:off x="10309860" y="4606197"/>
            <a:ext cx="6096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89CDD82B-C495-4D74-9BED-BB0DA7D8A28F}"/>
              </a:ext>
            </a:extLst>
          </p:cNvPr>
          <p:cNvSpPr>
            <a:spLocks noGrp="1"/>
          </p:cNvSpPr>
          <p:nvPr>
            <p:ph type="pic" sz="quarter" idx="10"/>
          </p:nvPr>
        </p:nvSpPr>
        <p:spPr/>
      </p:sp>
    </p:spTree>
    <p:extLst>
      <p:ext uri="{BB962C8B-B14F-4D97-AF65-F5344CB8AC3E}">
        <p14:creationId xmlns:p14="http://schemas.microsoft.com/office/powerpoint/2010/main" val="196857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BA9A7FF-E8C3-4281-9BCF-6252180C0462}"/>
              </a:ext>
            </a:extLst>
          </p:cNvPr>
          <p:cNvSpPr txBox="1"/>
          <p:nvPr/>
        </p:nvSpPr>
        <p:spPr>
          <a:xfrm>
            <a:off x="600140" y="144594"/>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Agenda</a:t>
            </a:r>
          </a:p>
        </p:txBody>
      </p:sp>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4">
            <a:extLst>
              <a:ext uri="{FF2B5EF4-FFF2-40B4-BE49-F238E27FC236}">
                <a16:creationId xmlns:a16="http://schemas.microsoft.com/office/drawing/2014/main" id="{CEE0E760-FF53-5A07-894B-F141C72FDFC5}"/>
              </a:ext>
            </a:extLst>
          </p:cNvPr>
          <p:cNvSpPr/>
          <p:nvPr/>
        </p:nvSpPr>
        <p:spPr>
          <a:xfrm>
            <a:off x="970171" y="3209901"/>
            <a:ext cx="1027914" cy="102350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14" name="Oval 13">
            <a:extLst>
              <a:ext uri="{FF2B5EF4-FFF2-40B4-BE49-F238E27FC236}">
                <a16:creationId xmlns:a16="http://schemas.microsoft.com/office/drawing/2014/main" id="{24FFCE43-7267-8C1B-D828-B0B5FBAADBA5}"/>
              </a:ext>
            </a:extLst>
          </p:cNvPr>
          <p:cNvSpPr/>
          <p:nvPr/>
        </p:nvSpPr>
        <p:spPr>
          <a:xfrm>
            <a:off x="1484128" y="813763"/>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15" name="TextBox 14">
            <a:extLst>
              <a:ext uri="{FF2B5EF4-FFF2-40B4-BE49-F238E27FC236}">
                <a16:creationId xmlns:a16="http://schemas.microsoft.com/office/drawing/2014/main" id="{6F6E940A-1C3C-F355-DE35-38B8E6217ED4}"/>
              </a:ext>
            </a:extLst>
          </p:cNvPr>
          <p:cNvSpPr txBox="1"/>
          <p:nvPr/>
        </p:nvSpPr>
        <p:spPr>
          <a:xfrm>
            <a:off x="1572080" y="992083"/>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01</a:t>
            </a:r>
          </a:p>
        </p:txBody>
      </p:sp>
      <p:sp>
        <p:nvSpPr>
          <p:cNvPr id="16" name="TextBox 15">
            <a:extLst>
              <a:ext uri="{FF2B5EF4-FFF2-40B4-BE49-F238E27FC236}">
                <a16:creationId xmlns:a16="http://schemas.microsoft.com/office/drawing/2014/main" id="{233BE244-7CF6-9D51-DB0D-6A8F2707240D}"/>
              </a:ext>
            </a:extLst>
          </p:cNvPr>
          <p:cNvSpPr txBox="1"/>
          <p:nvPr/>
        </p:nvSpPr>
        <p:spPr>
          <a:xfrm>
            <a:off x="896799" y="1498751"/>
            <a:ext cx="2202571" cy="523220"/>
          </a:xfrm>
          <a:prstGeom prst="rect">
            <a:avLst/>
          </a:prstGeom>
          <a:noFill/>
        </p:spPr>
        <p:txBody>
          <a:bodyPr wrap="square" rtlCol="0">
            <a:spAutoFit/>
          </a:bodyPr>
          <a:lstStyle/>
          <a:p>
            <a:pPr algn="r"/>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Introduction</a:t>
            </a:r>
          </a:p>
        </p:txBody>
      </p:sp>
      <p:grpSp>
        <p:nvGrpSpPr>
          <p:cNvPr id="21" name="Group 20">
            <a:extLst>
              <a:ext uri="{FF2B5EF4-FFF2-40B4-BE49-F238E27FC236}">
                <a16:creationId xmlns:a16="http://schemas.microsoft.com/office/drawing/2014/main" id="{16DC6C65-671E-617D-26A1-0CDD1F19B010}"/>
              </a:ext>
            </a:extLst>
          </p:cNvPr>
          <p:cNvGrpSpPr/>
          <p:nvPr/>
        </p:nvGrpSpPr>
        <p:grpSpPr>
          <a:xfrm>
            <a:off x="6621397" y="2659176"/>
            <a:ext cx="805503" cy="805503"/>
            <a:chOff x="3733800" y="2514600"/>
            <a:chExt cx="805503" cy="805503"/>
          </a:xfrm>
        </p:grpSpPr>
        <p:sp>
          <p:nvSpPr>
            <p:cNvPr id="23" name="Oval 22">
              <a:extLst>
                <a:ext uri="{FF2B5EF4-FFF2-40B4-BE49-F238E27FC236}">
                  <a16:creationId xmlns:a16="http://schemas.microsoft.com/office/drawing/2014/main" id="{89908131-51F4-A8EE-1032-E8EB9585A96A}"/>
                </a:ext>
              </a:extLst>
            </p:cNvPr>
            <p:cNvSpPr/>
            <p:nvPr/>
          </p:nvSpPr>
          <p:spPr>
            <a:xfrm>
              <a:off x="3733800" y="2514600"/>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24" name="TextBox 23">
              <a:extLst>
                <a:ext uri="{FF2B5EF4-FFF2-40B4-BE49-F238E27FC236}">
                  <a16:creationId xmlns:a16="http://schemas.microsoft.com/office/drawing/2014/main" id="{C61C0201-EB7A-C9EA-7504-2275B22229FF}"/>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04</a:t>
              </a:r>
            </a:p>
          </p:txBody>
        </p:sp>
      </p:grpSp>
      <p:sp>
        <p:nvSpPr>
          <p:cNvPr id="29" name="TextBox 28">
            <a:extLst>
              <a:ext uri="{FF2B5EF4-FFF2-40B4-BE49-F238E27FC236}">
                <a16:creationId xmlns:a16="http://schemas.microsoft.com/office/drawing/2014/main" id="{C737C443-8576-B6A1-3534-E32DF2403828}"/>
              </a:ext>
            </a:extLst>
          </p:cNvPr>
          <p:cNvSpPr txBox="1"/>
          <p:nvPr/>
        </p:nvSpPr>
        <p:spPr>
          <a:xfrm>
            <a:off x="6096000" y="3316617"/>
            <a:ext cx="3490991" cy="523220"/>
          </a:xfrm>
          <a:prstGeom prst="rect">
            <a:avLst/>
          </a:prstGeom>
          <a:noFill/>
        </p:spPr>
        <p:txBody>
          <a:bodyPr wrap="square" rtlCol="0">
            <a:spAutoFit/>
          </a:bodyPr>
          <a:lstStyle/>
          <a:p>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Related work</a:t>
            </a:r>
          </a:p>
        </p:txBody>
      </p:sp>
      <p:sp>
        <p:nvSpPr>
          <p:cNvPr id="30" name="TextBox 29">
            <a:extLst>
              <a:ext uri="{FF2B5EF4-FFF2-40B4-BE49-F238E27FC236}">
                <a16:creationId xmlns:a16="http://schemas.microsoft.com/office/drawing/2014/main" id="{D276548A-2B7A-EA4E-AF8A-1B5325A02C02}"/>
              </a:ext>
            </a:extLst>
          </p:cNvPr>
          <p:cNvSpPr txBox="1"/>
          <p:nvPr/>
        </p:nvSpPr>
        <p:spPr>
          <a:xfrm>
            <a:off x="5969350" y="3650993"/>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Talk about related work of our problem</a:t>
            </a:r>
          </a:p>
        </p:txBody>
      </p:sp>
      <p:grpSp>
        <p:nvGrpSpPr>
          <p:cNvPr id="40" name="Group 39">
            <a:extLst>
              <a:ext uri="{FF2B5EF4-FFF2-40B4-BE49-F238E27FC236}">
                <a16:creationId xmlns:a16="http://schemas.microsoft.com/office/drawing/2014/main" id="{A3CF8C2A-CE27-6FAB-D7D5-FE0B6F6E8945}"/>
              </a:ext>
            </a:extLst>
          </p:cNvPr>
          <p:cNvGrpSpPr/>
          <p:nvPr/>
        </p:nvGrpSpPr>
        <p:grpSpPr>
          <a:xfrm>
            <a:off x="8582575" y="3193958"/>
            <a:ext cx="805503" cy="805503"/>
            <a:chOff x="3733800" y="2531318"/>
            <a:chExt cx="805503" cy="805503"/>
          </a:xfrm>
        </p:grpSpPr>
        <p:sp>
          <p:nvSpPr>
            <p:cNvPr id="42" name="Oval 41">
              <a:extLst>
                <a:ext uri="{FF2B5EF4-FFF2-40B4-BE49-F238E27FC236}">
                  <a16:creationId xmlns:a16="http://schemas.microsoft.com/office/drawing/2014/main" id="{B8F4D06B-B9D3-96A9-AE73-D79E4482A914}"/>
                </a:ext>
              </a:extLst>
            </p:cNvPr>
            <p:cNvSpPr/>
            <p:nvPr/>
          </p:nvSpPr>
          <p:spPr>
            <a:xfrm>
              <a:off x="3733800" y="2531318"/>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43" name="TextBox 42">
              <a:extLst>
                <a:ext uri="{FF2B5EF4-FFF2-40B4-BE49-F238E27FC236}">
                  <a16:creationId xmlns:a16="http://schemas.microsoft.com/office/drawing/2014/main" id="{09B2B597-6B05-8699-100A-04FE74F535D6}"/>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05</a:t>
              </a:r>
            </a:p>
          </p:txBody>
        </p:sp>
      </p:grpSp>
      <p:sp>
        <p:nvSpPr>
          <p:cNvPr id="44" name="TextBox 43">
            <a:extLst>
              <a:ext uri="{FF2B5EF4-FFF2-40B4-BE49-F238E27FC236}">
                <a16:creationId xmlns:a16="http://schemas.microsoft.com/office/drawing/2014/main" id="{E15104DE-96CB-07EB-78A2-325309B0E9CE}"/>
              </a:ext>
            </a:extLst>
          </p:cNvPr>
          <p:cNvSpPr txBox="1"/>
          <p:nvPr/>
        </p:nvSpPr>
        <p:spPr>
          <a:xfrm>
            <a:off x="7090637" y="3874788"/>
            <a:ext cx="3661410" cy="523220"/>
          </a:xfrm>
          <a:prstGeom prst="rect">
            <a:avLst/>
          </a:prstGeom>
          <a:noFill/>
        </p:spPr>
        <p:txBody>
          <a:bodyPr wrap="square" rtlCol="0">
            <a:spAutoFit/>
          </a:bodyPr>
          <a:lstStyle/>
          <a:p>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Project specification</a:t>
            </a:r>
          </a:p>
        </p:txBody>
      </p:sp>
      <p:sp>
        <p:nvSpPr>
          <p:cNvPr id="45" name="TextBox 44">
            <a:extLst>
              <a:ext uri="{FF2B5EF4-FFF2-40B4-BE49-F238E27FC236}">
                <a16:creationId xmlns:a16="http://schemas.microsoft.com/office/drawing/2014/main" id="{B43A76CE-D29D-46A6-A4D3-A9C417A020D8}"/>
              </a:ext>
            </a:extLst>
          </p:cNvPr>
          <p:cNvSpPr txBox="1"/>
          <p:nvPr/>
        </p:nvSpPr>
        <p:spPr>
          <a:xfrm>
            <a:off x="8060846" y="4226848"/>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diagrams for project</a:t>
            </a:r>
          </a:p>
        </p:txBody>
      </p:sp>
      <p:grpSp>
        <p:nvGrpSpPr>
          <p:cNvPr id="46" name="Group 45">
            <a:extLst>
              <a:ext uri="{FF2B5EF4-FFF2-40B4-BE49-F238E27FC236}">
                <a16:creationId xmlns:a16="http://schemas.microsoft.com/office/drawing/2014/main" id="{0B99F314-1141-458A-706A-6B450A6AB935}"/>
              </a:ext>
            </a:extLst>
          </p:cNvPr>
          <p:cNvGrpSpPr/>
          <p:nvPr/>
        </p:nvGrpSpPr>
        <p:grpSpPr>
          <a:xfrm>
            <a:off x="10443154" y="3929980"/>
            <a:ext cx="805503" cy="805503"/>
            <a:chOff x="3728585" y="2497206"/>
            <a:chExt cx="805503" cy="805503"/>
          </a:xfrm>
        </p:grpSpPr>
        <p:sp>
          <p:nvSpPr>
            <p:cNvPr id="47" name="Oval 46">
              <a:extLst>
                <a:ext uri="{FF2B5EF4-FFF2-40B4-BE49-F238E27FC236}">
                  <a16:creationId xmlns:a16="http://schemas.microsoft.com/office/drawing/2014/main" id="{0062E476-59CD-4237-1307-7AA12384241F}"/>
                </a:ext>
              </a:extLst>
            </p:cNvPr>
            <p:cNvSpPr/>
            <p:nvPr/>
          </p:nvSpPr>
          <p:spPr>
            <a:xfrm>
              <a:off x="3728585" y="2497206"/>
              <a:ext cx="805503" cy="8055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48" name="TextBox 47">
              <a:extLst>
                <a:ext uri="{FF2B5EF4-FFF2-40B4-BE49-F238E27FC236}">
                  <a16:creationId xmlns:a16="http://schemas.microsoft.com/office/drawing/2014/main" id="{C9C39B03-90F1-6EF1-B062-981F8FC1AB90}"/>
                </a:ext>
              </a:extLst>
            </p:cNvPr>
            <p:cNvSpPr txBox="1"/>
            <p:nvPr/>
          </p:nvSpPr>
          <p:spPr>
            <a:xfrm>
              <a:off x="3821752" y="2717296"/>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06</a:t>
              </a:r>
            </a:p>
          </p:txBody>
        </p:sp>
      </p:grpSp>
      <p:sp>
        <p:nvSpPr>
          <p:cNvPr id="49" name="TextBox 48">
            <a:extLst>
              <a:ext uri="{FF2B5EF4-FFF2-40B4-BE49-F238E27FC236}">
                <a16:creationId xmlns:a16="http://schemas.microsoft.com/office/drawing/2014/main" id="{37D9E25E-618C-0F1C-3D1B-4300E971788E}"/>
              </a:ext>
            </a:extLst>
          </p:cNvPr>
          <p:cNvSpPr txBox="1"/>
          <p:nvPr/>
        </p:nvSpPr>
        <p:spPr>
          <a:xfrm>
            <a:off x="9300125" y="4588153"/>
            <a:ext cx="3230089" cy="523220"/>
          </a:xfrm>
          <a:prstGeom prst="rect">
            <a:avLst/>
          </a:prstGeom>
          <a:noFill/>
        </p:spPr>
        <p:txBody>
          <a:bodyPr wrap="square" rtlCol="0">
            <a:spAutoFit/>
          </a:bodyPr>
          <a:lstStyle/>
          <a:p>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Demo for website</a:t>
            </a:r>
          </a:p>
        </p:txBody>
      </p:sp>
      <p:sp>
        <p:nvSpPr>
          <p:cNvPr id="50" name="TextBox 49">
            <a:extLst>
              <a:ext uri="{FF2B5EF4-FFF2-40B4-BE49-F238E27FC236}">
                <a16:creationId xmlns:a16="http://schemas.microsoft.com/office/drawing/2014/main" id="{E2DFBCA9-9651-CD2E-0D3E-8BA06B4105C8}"/>
              </a:ext>
            </a:extLst>
          </p:cNvPr>
          <p:cNvSpPr txBox="1"/>
          <p:nvPr/>
        </p:nvSpPr>
        <p:spPr>
          <a:xfrm>
            <a:off x="9709772" y="5087543"/>
            <a:ext cx="2912294" cy="278987"/>
          </a:xfrm>
          <a:prstGeom prst="rect">
            <a:avLst/>
          </a:prstGeom>
          <a:noFill/>
        </p:spPr>
        <p:txBody>
          <a:bodyPr wrap="square" rtlCol="0">
            <a:spAutoFit/>
          </a:bodyPr>
          <a:lstStyle/>
          <a:p>
            <a:pP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Show test cases of the website</a:t>
            </a:r>
          </a:p>
        </p:txBody>
      </p:sp>
      <p:sp>
        <p:nvSpPr>
          <p:cNvPr id="51" name="Oval 50">
            <a:extLst>
              <a:ext uri="{FF2B5EF4-FFF2-40B4-BE49-F238E27FC236}">
                <a16:creationId xmlns:a16="http://schemas.microsoft.com/office/drawing/2014/main" id="{D170DB70-E04B-E320-3BD2-E6CAF40D6A46}"/>
              </a:ext>
            </a:extLst>
          </p:cNvPr>
          <p:cNvSpPr/>
          <p:nvPr/>
        </p:nvSpPr>
        <p:spPr>
          <a:xfrm>
            <a:off x="3222994" y="1392193"/>
            <a:ext cx="805503" cy="805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52" name="TextBox 51">
            <a:extLst>
              <a:ext uri="{FF2B5EF4-FFF2-40B4-BE49-F238E27FC236}">
                <a16:creationId xmlns:a16="http://schemas.microsoft.com/office/drawing/2014/main" id="{D7DDA7F7-993F-BA0B-896B-69F3D43D4DDD}"/>
              </a:ext>
            </a:extLst>
          </p:cNvPr>
          <p:cNvSpPr txBox="1"/>
          <p:nvPr/>
        </p:nvSpPr>
        <p:spPr>
          <a:xfrm>
            <a:off x="3310947" y="1594890"/>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02</a:t>
            </a:r>
          </a:p>
        </p:txBody>
      </p:sp>
      <p:sp>
        <p:nvSpPr>
          <p:cNvPr id="53" name="TextBox 52">
            <a:extLst>
              <a:ext uri="{FF2B5EF4-FFF2-40B4-BE49-F238E27FC236}">
                <a16:creationId xmlns:a16="http://schemas.microsoft.com/office/drawing/2014/main" id="{12E27970-EF7E-B72D-47D0-FB6D5873A69B}"/>
              </a:ext>
            </a:extLst>
          </p:cNvPr>
          <p:cNvSpPr txBox="1"/>
          <p:nvPr/>
        </p:nvSpPr>
        <p:spPr>
          <a:xfrm>
            <a:off x="1533392" y="2125535"/>
            <a:ext cx="3763183" cy="523220"/>
          </a:xfrm>
          <a:prstGeom prst="rect">
            <a:avLst/>
          </a:prstGeom>
          <a:noFill/>
        </p:spPr>
        <p:txBody>
          <a:bodyPr wrap="square" rtlCol="0">
            <a:spAutoFit/>
          </a:bodyPr>
          <a:lstStyle/>
          <a:p>
            <a:pPr algn="r"/>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Problem definition</a:t>
            </a:r>
          </a:p>
        </p:txBody>
      </p:sp>
      <p:sp>
        <p:nvSpPr>
          <p:cNvPr id="54" name="TextBox 53">
            <a:extLst>
              <a:ext uri="{FF2B5EF4-FFF2-40B4-BE49-F238E27FC236}">
                <a16:creationId xmlns:a16="http://schemas.microsoft.com/office/drawing/2014/main" id="{AE49F90E-BCA6-0206-A8AD-5A01ACB93BFD}"/>
              </a:ext>
            </a:extLst>
          </p:cNvPr>
          <p:cNvSpPr txBox="1"/>
          <p:nvPr/>
        </p:nvSpPr>
        <p:spPr>
          <a:xfrm>
            <a:off x="2089712" y="2604543"/>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What is our problem </a:t>
            </a:r>
          </a:p>
        </p:txBody>
      </p:sp>
      <p:sp>
        <p:nvSpPr>
          <p:cNvPr id="55" name="Oval 54">
            <a:extLst>
              <a:ext uri="{FF2B5EF4-FFF2-40B4-BE49-F238E27FC236}">
                <a16:creationId xmlns:a16="http://schemas.microsoft.com/office/drawing/2014/main" id="{4B2D41F4-7D3C-0F19-B73D-12131D7DC7AF}"/>
              </a:ext>
            </a:extLst>
          </p:cNvPr>
          <p:cNvSpPr/>
          <p:nvPr/>
        </p:nvSpPr>
        <p:spPr>
          <a:xfrm>
            <a:off x="5290497" y="2121624"/>
            <a:ext cx="805503" cy="8055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56" name="TextBox 55">
            <a:extLst>
              <a:ext uri="{FF2B5EF4-FFF2-40B4-BE49-F238E27FC236}">
                <a16:creationId xmlns:a16="http://schemas.microsoft.com/office/drawing/2014/main" id="{938AC6A9-2106-6105-F6C2-99DB7140DE27}"/>
              </a:ext>
            </a:extLst>
          </p:cNvPr>
          <p:cNvSpPr txBox="1"/>
          <p:nvPr/>
        </p:nvSpPr>
        <p:spPr>
          <a:xfrm>
            <a:off x="5378450" y="2324321"/>
            <a:ext cx="629598" cy="400110"/>
          </a:xfrm>
          <a:prstGeom prst="rect">
            <a:avLst/>
          </a:prstGeom>
          <a:noFill/>
        </p:spPr>
        <p:txBody>
          <a:bodyPr wrap="square" rtlCol="0">
            <a:spAutoFit/>
          </a:bodyPr>
          <a:lstStyle/>
          <a:p>
            <a:pPr algn="ctr"/>
            <a:r>
              <a:rPr lang="en-US" sz="2000" spc="200" dirty="0">
                <a:solidFill>
                  <a:schemeClr val="bg1"/>
                </a:solidFill>
                <a:latin typeface="Lato Bold" panose="020F0502020204030203" pitchFamily="34" charset="0"/>
                <a:ea typeface="Lato Bold" panose="020F0502020204030203" pitchFamily="34" charset="0"/>
                <a:cs typeface="Lato Bold" panose="020F0502020204030203" pitchFamily="34" charset="0"/>
              </a:rPr>
              <a:t>03</a:t>
            </a:r>
          </a:p>
        </p:txBody>
      </p:sp>
      <p:sp>
        <p:nvSpPr>
          <p:cNvPr id="57" name="TextBox 56">
            <a:extLst>
              <a:ext uri="{FF2B5EF4-FFF2-40B4-BE49-F238E27FC236}">
                <a16:creationId xmlns:a16="http://schemas.microsoft.com/office/drawing/2014/main" id="{5EE1D7D9-65CF-7B24-E493-11E888980A92}"/>
              </a:ext>
            </a:extLst>
          </p:cNvPr>
          <p:cNvSpPr txBox="1"/>
          <p:nvPr/>
        </p:nvSpPr>
        <p:spPr>
          <a:xfrm>
            <a:off x="2070811" y="2803792"/>
            <a:ext cx="4397018" cy="523220"/>
          </a:xfrm>
          <a:prstGeom prst="rect">
            <a:avLst/>
          </a:prstGeom>
          <a:noFill/>
        </p:spPr>
        <p:txBody>
          <a:bodyPr wrap="square" rtlCol="0">
            <a:spAutoFit/>
          </a:bodyPr>
          <a:lstStyle/>
          <a:p>
            <a:pPr algn="r"/>
            <a:r>
              <a:rPr lang="en-US" sz="2800" b="1" dirty="0">
                <a:solidFill>
                  <a:schemeClr val="tx2"/>
                </a:solidFill>
                <a:latin typeface="Bell MT" panose="02020503060305020303" pitchFamily="18" charset="0"/>
                <a:ea typeface="Lato Semibold" panose="020F0502020204030203" pitchFamily="34" charset="0"/>
                <a:cs typeface="Lato Semibold" panose="020F0502020204030203" pitchFamily="34" charset="0"/>
              </a:rPr>
              <a:t>Solution</a:t>
            </a:r>
          </a:p>
        </p:txBody>
      </p:sp>
      <p:sp>
        <p:nvSpPr>
          <p:cNvPr id="58" name="TextBox 57">
            <a:extLst>
              <a:ext uri="{FF2B5EF4-FFF2-40B4-BE49-F238E27FC236}">
                <a16:creationId xmlns:a16="http://schemas.microsoft.com/office/drawing/2014/main" id="{5F6CD928-7013-2D3B-B5B0-E69C758C16DB}"/>
              </a:ext>
            </a:extLst>
          </p:cNvPr>
          <p:cNvSpPr txBox="1"/>
          <p:nvPr/>
        </p:nvSpPr>
        <p:spPr>
          <a:xfrm>
            <a:off x="3852621" y="3159101"/>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How we solved this problem </a:t>
            </a:r>
          </a:p>
        </p:txBody>
      </p:sp>
      <p:sp>
        <p:nvSpPr>
          <p:cNvPr id="61" name="TextBox 60">
            <a:extLst>
              <a:ext uri="{FF2B5EF4-FFF2-40B4-BE49-F238E27FC236}">
                <a16:creationId xmlns:a16="http://schemas.microsoft.com/office/drawing/2014/main" id="{BE95CA4A-EBC8-72C5-6170-D1F4EC802961}"/>
              </a:ext>
            </a:extLst>
          </p:cNvPr>
          <p:cNvSpPr txBox="1"/>
          <p:nvPr/>
        </p:nvSpPr>
        <p:spPr>
          <a:xfrm>
            <a:off x="359143" y="1854750"/>
            <a:ext cx="2843712" cy="278987"/>
          </a:xfrm>
          <a:prstGeom prst="rect">
            <a:avLst/>
          </a:prstGeom>
          <a:noFill/>
        </p:spPr>
        <p:txBody>
          <a:bodyPr wrap="square" rtlCol="0">
            <a:spAutoFit/>
          </a:bodyPr>
          <a:lstStyle/>
          <a:p>
            <a:pPr algn="r">
              <a:lnSpc>
                <a:spcPts val="1600"/>
              </a:lnSpc>
            </a:pPr>
            <a:r>
              <a:rPr lang="en-US" sz="1200" i="1" dirty="0">
                <a:latin typeface="Lato" panose="020F0502020204030203" pitchFamily="34" charset="0"/>
                <a:ea typeface="Lato" panose="020F0502020204030203" pitchFamily="34" charset="0"/>
                <a:cs typeface="Lato" panose="020F0502020204030203" pitchFamily="34" charset="0"/>
              </a:rPr>
              <a:t>Introduction on what is our project</a:t>
            </a:r>
          </a:p>
        </p:txBody>
      </p:sp>
    </p:spTree>
    <p:extLst>
      <p:ext uri="{BB962C8B-B14F-4D97-AF65-F5344CB8AC3E}">
        <p14:creationId xmlns:p14="http://schemas.microsoft.com/office/powerpoint/2010/main" val="328498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CFF67FF-225D-4A95-9FC2-AF987C6FF0BE}"/>
              </a:ext>
            </a:extLst>
          </p:cNvPr>
          <p:cNvSpPr txBox="1"/>
          <p:nvPr/>
        </p:nvSpPr>
        <p:spPr>
          <a:xfrm>
            <a:off x="883670" y="838200"/>
            <a:ext cx="5279701" cy="672941"/>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Mission </a:t>
            </a: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57E57186-CA8F-4674-9F57-190BA2B2F9E3}"/>
              </a:ext>
            </a:extLst>
          </p:cNvPr>
          <p:cNvSpPr/>
          <p:nvPr/>
        </p:nvSpPr>
        <p:spPr>
          <a:xfrm>
            <a:off x="967231" y="2912843"/>
            <a:ext cx="2482247" cy="310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6D98E2-F598-4DDE-8D70-7FF696B13192}"/>
              </a:ext>
            </a:extLst>
          </p:cNvPr>
          <p:cNvSpPr/>
          <p:nvPr/>
        </p:nvSpPr>
        <p:spPr>
          <a:xfrm>
            <a:off x="3565301" y="2592186"/>
            <a:ext cx="2482247" cy="342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A0771A-7C31-47A3-B14D-638C1CFF4EE5}"/>
              </a:ext>
            </a:extLst>
          </p:cNvPr>
          <p:cNvSpPr/>
          <p:nvPr/>
        </p:nvSpPr>
        <p:spPr>
          <a:xfrm>
            <a:off x="6163371" y="3078714"/>
            <a:ext cx="2482247" cy="29410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98A80E9-7AD2-44E0-A3A1-891E1B74EBD5}"/>
              </a:ext>
            </a:extLst>
          </p:cNvPr>
          <p:cNvSpPr/>
          <p:nvPr/>
        </p:nvSpPr>
        <p:spPr>
          <a:xfrm>
            <a:off x="1524588" y="2204481"/>
            <a:ext cx="1367533" cy="1367533"/>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0;p8">
            <a:extLst>
              <a:ext uri="{FF2B5EF4-FFF2-40B4-BE49-F238E27FC236}">
                <a16:creationId xmlns:a16="http://schemas.microsoft.com/office/drawing/2014/main" id="{6DCE2B78-DBB6-4024-B764-79BB60A3F3F9}"/>
              </a:ext>
            </a:extLst>
          </p:cNvPr>
          <p:cNvSpPr/>
          <p:nvPr/>
        </p:nvSpPr>
        <p:spPr>
          <a:xfrm>
            <a:off x="1776326" y="2592186"/>
            <a:ext cx="722628" cy="576024"/>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Oval 13">
            <a:extLst>
              <a:ext uri="{FF2B5EF4-FFF2-40B4-BE49-F238E27FC236}">
                <a16:creationId xmlns:a16="http://schemas.microsoft.com/office/drawing/2014/main" id="{1C8BEB92-E1D3-4142-9CB5-0C48B474ADBD}"/>
              </a:ext>
            </a:extLst>
          </p:cNvPr>
          <p:cNvSpPr/>
          <p:nvPr/>
        </p:nvSpPr>
        <p:spPr>
          <a:xfrm>
            <a:off x="4122658" y="1895612"/>
            <a:ext cx="1367533" cy="1367533"/>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95;p8">
            <a:extLst>
              <a:ext uri="{FF2B5EF4-FFF2-40B4-BE49-F238E27FC236}">
                <a16:creationId xmlns:a16="http://schemas.microsoft.com/office/drawing/2014/main" id="{84905EDA-A31A-4F14-AA53-0B94BF1D24C4}"/>
              </a:ext>
            </a:extLst>
          </p:cNvPr>
          <p:cNvSpPr/>
          <p:nvPr/>
        </p:nvSpPr>
        <p:spPr>
          <a:xfrm>
            <a:off x="4448570" y="2283365"/>
            <a:ext cx="648403" cy="575926"/>
          </a:xfrm>
          <a:custGeom>
            <a:avLst/>
            <a:gdLst/>
            <a:ahLst/>
            <a:cxnLst/>
            <a:rect l="l" t="t" r="r" b="b"/>
            <a:pathLst>
              <a:path w="6674" h="5928" extrusionOk="0">
                <a:moveTo>
                  <a:pt x="3990" y="1287"/>
                </a:moveTo>
                <a:lnTo>
                  <a:pt x="4064" y="1305"/>
                </a:lnTo>
                <a:lnTo>
                  <a:pt x="4120" y="1343"/>
                </a:lnTo>
                <a:lnTo>
                  <a:pt x="4157" y="1398"/>
                </a:lnTo>
                <a:lnTo>
                  <a:pt x="4176" y="1473"/>
                </a:lnTo>
                <a:lnTo>
                  <a:pt x="4176" y="1939"/>
                </a:lnTo>
                <a:lnTo>
                  <a:pt x="4735" y="1939"/>
                </a:lnTo>
                <a:lnTo>
                  <a:pt x="4810" y="1958"/>
                </a:lnTo>
                <a:lnTo>
                  <a:pt x="4866" y="1995"/>
                </a:lnTo>
                <a:lnTo>
                  <a:pt x="4903" y="2051"/>
                </a:lnTo>
                <a:lnTo>
                  <a:pt x="4922" y="2125"/>
                </a:lnTo>
                <a:lnTo>
                  <a:pt x="4922" y="2312"/>
                </a:lnTo>
                <a:lnTo>
                  <a:pt x="4903" y="2386"/>
                </a:lnTo>
                <a:lnTo>
                  <a:pt x="4866" y="2442"/>
                </a:lnTo>
                <a:lnTo>
                  <a:pt x="4810" y="2480"/>
                </a:lnTo>
                <a:lnTo>
                  <a:pt x="4735" y="2498"/>
                </a:lnTo>
                <a:lnTo>
                  <a:pt x="4176" y="2498"/>
                </a:lnTo>
                <a:lnTo>
                  <a:pt x="4176" y="2964"/>
                </a:lnTo>
                <a:lnTo>
                  <a:pt x="4157" y="3039"/>
                </a:lnTo>
                <a:lnTo>
                  <a:pt x="4120" y="3095"/>
                </a:lnTo>
                <a:lnTo>
                  <a:pt x="4064" y="3132"/>
                </a:lnTo>
                <a:lnTo>
                  <a:pt x="3990" y="3151"/>
                </a:lnTo>
                <a:lnTo>
                  <a:pt x="3803" y="3151"/>
                </a:lnTo>
                <a:lnTo>
                  <a:pt x="3729" y="3132"/>
                </a:lnTo>
                <a:lnTo>
                  <a:pt x="3673" y="3095"/>
                </a:lnTo>
                <a:lnTo>
                  <a:pt x="3636" y="3039"/>
                </a:lnTo>
                <a:lnTo>
                  <a:pt x="3617" y="2964"/>
                </a:lnTo>
                <a:lnTo>
                  <a:pt x="3617" y="2498"/>
                </a:lnTo>
                <a:lnTo>
                  <a:pt x="3058" y="2498"/>
                </a:lnTo>
                <a:lnTo>
                  <a:pt x="2983" y="2480"/>
                </a:lnTo>
                <a:lnTo>
                  <a:pt x="2927" y="2442"/>
                </a:lnTo>
                <a:lnTo>
                  <a:pt x="2890" y="2386"/>
                </a:lnTo>
                <a:lnTo>
                  <a:pt x="2871" y="2312"/>
                </a:lnTo>
                <a:lnTo>
                  <a:pt x="2871" y="2125"/>
                </a:lnTo>
                <a:lnTo>
                  <a:pt x="2890" y="2051"/>
                </a:lnTo>
                <a:lnTo>
                  <a:pt x="2927" y="1995"/>
                </a:lnTo>
                <a:lnTo>
                  <a:pt x="2983" y="1958"/>
                </a:lnTo>
                <a:lnTo>
                  <a:pt x="3058" y="1939"/>
                </a:lnTo>
                <a:lnTo>
                  <a:pt x="3617" y="1939"/>
                </a:lnTo>
                <a:lnTo>
                  <a:pt x="3617" y="1473"/>
                </a:lnTo>
                <a:lnTo>
                  <a:pt x="3636" y="1398"/>
                </a:lnTo>
                <a:lnTo>
                  <a:pt x="3673" y="1343"/>
                </a:lnTo>
                <a:lnTo>
                  <a:pt x="3729" y="1305"/>
                </a:lnTo>
                <a:lnTo>
                  <a:pt x="3803" y="1287"/>
                </a:lnTo>
                <a:close/>
                <a:moveTo>
                  <a:pt x="224" y="0"/>
                </a:moveTo>
                <a:lnTo>
                  <a:pt x="169" y="19"/>
                </a:lnTo>
                <a:lnTo>
                  <a:pt x="75" y="75"/>
                </a:lnTo>
                <a:lnTo>
                  <a:pt x="19" y="168"/>
                </a:lnTo>
                <a:lnTo>
                  <a:pt x="1" y="224"/>
                </a:lnTo>
                <a:lnTo>
                  <a:pt x="1" y="280"/>
                </a:lnTo>
                <a:lnTo>
                  <a:pt x="1" y="466"/>
                </a:lnTo>
                <a:lnTo>
                  <a:pt x="1" y="522"/>
                </a:lnTo>
                <a:lnTo>
                  <a:pt x="19" y="560"/>
                </a:lnTo>
                <a:lnTo>
                  <a:pt x="75" y="653"/>
                </a:lnTo>
                <a:lnTo>
                  <a:pt x="169" y="709"/>
                </a:lnTo>
                <a:lnTo>
                  <a:pt x="224" y="727"/>
                </a:lnTo>
                <a:lnTo>
                  <a:pt x="1082" y="727"/>
                </a:lnTo>
                <a:lnTo>
                  <a:pt x="1902" y="4716"/>
                </a:lnTo>
                <a:lnTo>
                  <a:pt x="1828" y="4772"/>
                </a:lnTo>
                <a:lnTo>
                  <a:pt x="1753" y="4828"/>
                </a:lnTo>
                <a:lnTo>
                  <a:pt x="1697" y="4903"/>
                </a:lnTo>
                <a:lnTo>
                  <a:pt x="1660" y="4959"/>
                </a:lnTo>
                <a:lnTo>
                  <a:pt x="1622" y="5052"/>
                </a:lnTo>
                <a:lnTo>
                  <a:pt x="1585" y="5126"/>
                </a:lnTo>
                <a:lnTo>
                  <a:pt x="1567" y="5220"/>
                </a:lnTo>
                <a:lnTo>
                  <a:pt x="1567" y="5313"/>
                </a:lnTo>
                <a:lnTo>
                  <a:pt x="1585" y="5443"/>
                </a:lnTo>
                <a:lnTo>
                  <a:pt x="1622" y="5555"/>
                </a:lnTo>
                <a:lnTo>
                  <a:pt x="1697" y="5648"/>
                </a:lnTo>
                <a:lnTo>
                  <a:pt x="1772" y="5742"/>
                </a:lnTo>
                <a:lnTo>
                  <a:pt x="1846" y="5816"/>
                </a:lnTo>
                <a:lnTo>
                  <a:pt x="1958" y="5872"/>
                </a:lnTo>
                <a:lnTo>
                  <a:pt x="2070" y="5909"/>
                </a:lnTo>
                <a:lnTo>
                  <a:pt x="2200" y="5928"/>
                </a:lnTo>
                <a:lnTo>
                  <a:pt x="2331" y="5928"/>
                </a:lnTo>
                <a:lnTo>
                  <a:pt x="2461" y="5891"/>
                </a:lnTo>
                <a:lnTo>
                  <a:pt x="2573" y="5835"/>
                </a:lnTo>
                <a:lnTo>
                  <a:pt x="2666" y="5760"/>
                </a:lnTo>
                <a:lnTo>
                  <a:pt x="2759" y="5648"/>
                </a:lnTo>
                <a:lnTo>
                  <a:pt x="2815" y="5537"/>
                </a:lnTo>
                <a:lnTo>
                  <a:pt x="2853" y="5425"/>
                </a:lnTo>
                <a:lnTo>
                  <a:pt x="2871" y="5276"/>
                </a:lnTo>
                <a:lnTo>
                  <a:pt x="2853" y="5145"/>
                </a:lnTo>
                <a:lnTo>
                  <a:pt x="2815" y="5033"/>
                </a:lnTo>
                <a:lnTo>
                  <a:pt x="2759" y="4921"/>
                </a:lnTo>
                <a:lnTo>
                  <a:pt x="2685" y="4828"/>
                </a:lnTo>
                <a:lnTo>
                  <a:pt x="5108" y="4828"/>
                </a:lnTo>
                <a:lnTo>
                  <a:pt x="5034" y="4921"/>
                </a:lnTo>
                <a:lnTo>
                  <a:pt x="4959" y="5033"/>
                </a:lnTo>
                <a:lnTo>
                  <a:pt x="4922" y="5164"/>
                </a:lnTo>
                <a:lnTo>
                  <a:pt x="4922" y="5294"/>
                </a:lnTo>
                <a:lnTo>
                  <a:pt x="4922" y="5425"/>
                </a:lnTo>
                <a:lnTo>
                  <a:pt x="4978" y="5537"/>
                </a:lnTo>
                <a:lnTo>
                  <a:pt x="5034" y="5648"/>
                </a:lnTo>
                <a:lnTo>
                  <a:pt x="5108" y="5742"/>
                </a:lnTo>
                <a:lnTo>
                  <a:pt x="5201" y="5816"/>
                </a:lnTo>
                <a:lnTo>
                  <a:pt x="5313" y="5872"/>
                </a:lnTo>
                <a:lnTo>
                  <a:pt x="5425" y="5928"/>
                </a:lnTo>
                <a:lnTo>
                  <a:pt x="5686" y="5928"/>
                </a:lnTo>
                <a:lnTo>
                  <a:pt x="5816" y="5891"/>
                </a:lnTo>
                <a:lnTo>
                  <a:pt x="5928" y="5835"/>
                </a:lnTo>
                <a:lnTo>
                  <a:pt x="6021" y="5742"/>
                </a:lnTo>
                <a:lnTo>
                  <a:pt x="6096" y="5648"/>
                </a:lnTo>
                <a:lnTo>
                  <a:pt x="6171" y="5537"/>
                </a:lnTo>
                <a:lnTo>
                  <a:pt x="6208" y="5425"/>
                </a:lnTo>
                <a:lnTo>
                  <a:pt x="6208" y="5276"/>
                </a:lnTo>
                <a:lnTo>
                  <a:pt x="6208" y="5182"/>
                </a:lnTo>
                <a:lnTo>
                  <a:pt x="6189" y="5108"/>
                </a:lnTo>
                <a:lnTo>
                  <a:pt x="6152" y="5015"/>
                </a:lnTo>
                <a:lnTo>
                  <a:pt x="6115" y="4940"/>
                </a:lnTo>
                <a:lnTo>
                  <a:pt x="6059" y="4865"/>
                </a:lnTo>
                <a:lnTo>
                  <a:pt x="6003" y="4791"/>
                </a:lnTo>
                <a:lnTo>
                  <a:pt x="5928" y="4735"/>
                </a:lnTo>
                <a:lnTo>
                  <a:pt x="5854" y="4698"/>
                </a:lnTo>
                <a:lnTo>
                  <a:pt x="5910" y="4418"/>
                </a:lnTo>
                <a:lnTo>
                  <a:pt x="5910" y="4344"/>
                </a:lnTo>
                <a:lnTo>
                  <a:pt x="5910" y="4288"/>
                </a:lnTo>
                <a:lnTo>
                  <a:pt x="5891" y="4232"/>
                </a:lnTo>
                <a:lnTo>
                  <a:pt x="5854" y="4176"/>
                </a:lnTo>
                <a:lnTo>
                  <a:pt x="5816" y="4139"/>
                </a:lnTo>
                <a:lnTo>
                  <a:pt x="5761" y="4101"/>
                </a:lnTo>
                <a:lnTo>
                  <a:pt x="5705" y="4083"/>
                </a:lnTo>
                <a:lnTo>
                  <a:pt x="2517" y="4083"/>
                </a:lnTo>
                <a:lnTo>
                  <a:pt x="2443" y="3710"/>
                </a:lnTo>
                <a:lnTo>
                  <a:pt x="5854" y="3710"/>
                </a:lnTo>
                <a:lnTo>
                  <a:pt x="5947" y="3691"/>
                </a:lnTo>
                <a:lnTo>
                  <a:pt x="6021" y="3654"/>
                </a:lnTo>
                <a:lnTo>
                  <a:pt x="6077" y="3579"/>
                </a:lnTo>
                <a:lnTo>
                  <a:pt x="6115" y="3486"/>
                </a:lnTo>
                <a:lnTo>
                  <a:pt x="6674" y="1082"/>
                </a:lnTo>
                <a:lnTo>
                  <a:pt x="6674" y="1007"/>
                </a:lnTo>
                <a:lnTo>
                  <a:pt x="6674" y="951"/>
                </a:lnTo>
                <a:lnTo>
                  <a:pt x="6655" y="895"/>
                </a:lnTo>
                <a:lnTo>
                  <a:pt x="6618" y="839"/>
                </a:lnTo>
                <a:lnTo>
                  <a:pt x="6581" y="802"/>
                </a:lnTo>
                <a:lnTo>
                  <a:pt x="6525" y="765"/>
                </a:lnTo>
                <a:lnTo>
                  <a:pt x="6469" y="746"/>
                </a:lnTo>
                <a:lnTo>
                  <a:pt x="6394" y="727"/>
                </a:lnTo>
                <a:lnTo>
                  <a:pt x="1846" y="727"/>
                </a:lnTo>
                <a:lnTo>
                  <a:pt x="1734" y="224"/>
                </a:lnTo>
                <a:lnTo>
                  <a:pt x="1697" y="131"/>
                </a:lnTo>
                <a:lnTo>
                  <a:pt x="1641" y="56"/>
                </a:lnTo>
                <a:lnTo>
                  <a:pt x="1567" y="19"/>
                </a:lnTo>
                <a:lnTo>
                  <a:pt x="14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Oval 15">
            <a:extLst>
              <a:ext uri="{FF2B5EF4-FFF2-40B4-BE49-F238E27FC236}">
                <a16:creationId xmlns:a16="http://schemas.microsoft.com/office/drawing/2014/main" id="{D53C3CB7-12B3-4434-937C-3811F93296BB}"/>
              </a:ext>
            </a:extLst>
          </p:cNvPr>
          <p:cNvSpPr/>
          <p:nvPr/>
        </p:nvSpPr>
        <p:spPr>
          <a:xfrm>
            <a:off x="6720727" y="2406719"/>
            <a:ext cx="1367533" cy="1367533"/>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82;p8">
            <a:extLst>
              <a:ext uri="{FF2B5EF4-FFF2-40B4-BE49-F238E27FC236}">
                <a16:creationId xmlns:a16="http://schemas.microsoft.com/office/drawing/2014/main" id="{0C34EFAF-624E-484A-A76D-3BE6C4C28A53}"/>
              </a:ext>
            </a:extLst>
          </p:cNvPr>
          <p:cNvSpPr/>
          <p:nvPr/>
        </p:nvSpPr>
        <p:spPr>
          <a:xfrm>
            <a:off x="7109439" y="2811670"/>
            <a:ext cx="576024" cy="541532"/>
          </a:xfrm>
          <a:custGeom>
            <a:avLst/>
            <a:gdLst/>
            <a:ahLst/>
            <a:cxnLst/>
            <a:rect l="l" t="t" r="r" b="b"/>
            <a:pathLst>
              <a:path w="5929" h="5574" extrusionOk="0">
                <a:moveTo>
                  <a:pt x="3710" y="746"/>
                </a:moveTo>
                <a:lnTo>
                  <a:pt x="3710" y="1119"/>
                </a:lnTo>
                <a:lnTo>
                  <a:pt x="2219" y="1119"/>
                </a:lnTo>
                <a:lnTo>
                  <a:pt x="2219" y="746"/>
                </a:lnTo>
                <a:close/>
                <a:moveTo>
                  <a:pt x="3244" y="2219"/>
                </a:moveTo>
                <a:lnTo>
                  <a:pt x="3281" y="2237"/>
                </a:lnTo>
                <a:lnTo>
                  <a:pt x="3300" y="2256"/>
                </a:lnTo>
                <a:lnTo>
                  <a:pt x="3337" y="2293"/>
                </a:lnTo>
                <a:lnTo>
                  <a:pt x="3337" y="2312"/>
                </a:lnTo>
                <a:lnTo>
                  <a:pt x="3337" y="2964"/>
                </a:lnTo>
                <a:lnTo>
                  <a:pt x="3990" y="2964"/>
                </a:lnTo>
                <a:lnTo>
                  <a:pt x="4027" y="2983"/>
                </a:lnTo>
                <a:lnTo>
                  <a:pt x="4045" y="3002"/>
                </a:lnTo>
                <a:lnTo>
                  <a:pt x="4064" y="3020"/>
                </a:lnTo>
                <a:lnTo>
                  <a:pt x="4083" y="3058"/>
                </a:lnTo>
                <a:lnTo>
                  <a:pt x="4083" y="3617"/>
                </a:lnTo>
                <a:lnTo>
                  <a:pt x="4064" y="3654"/>
                </a:lnTo>
                <a:lnTo>
                  <a:pt x="4045" y="3691"/>
                </a:lnTo>
                <a:lnTo>
                  <a:pt x="4027" y="3710"/>
                </a:lnTo>
                <a:lnTo>
                  <a:pt x="3337" y="3710"/>
                </a:lnTo>
                <a:lnTo>
                  <a:pt x="3337" y="4362"/>
                </a:lnTo>
                <a:lnTo>
                  <a:pt x="3337" y="4400"/>
                </a:lnTo>
                <a:lnTo>
                  <a:pt x="3300" y="4418"/>
                </a:lnTo>
                <a:lnTo>
                  <a:pt x="3281" y="4456"/>
                </a:lnTo>
                <a:lnTo>
                  <a:pt x="2647" y="4456"/>
                </a:lnTo>
                <a:lnTo>
                  <a:pt x="2629" y="4418"/>
                </a:lnTo>
                <a:lnTo>
                  <a:pt x="2592" y="4400"/>
                </a:lnTo>
                <a:lnTo>
                  <a:pt x="2592" y="4362"/>
                </a:lnTo>
                <a:lnTo>
                  <a:pt x="2592" y="3710"/>
                </a:lnTo>
                <a:lnTo>
                  <a:pt x="1902" y="3710"/>
                </a:lnTo>
                <a:lnTo>
                  <a:pt x="1883" y="3691"/>
                </a:lnTo>
                <a:lnTo>
                  <a:pt x="1865" y="3654"/>
                </a:lnTo>
                <a:lnTo>
                  <a:pt x="1846" y="3617"/>
                </a:lnTo>
                <a:lnTo>
                  <a:pt x="1846" y="3058"/>
                </a:lnTo>
                <a:lnTo>
                  <a:pt x="1865" y="3020"/>
                </a:lnTo>
                <a:lnTo>
                  <a:pt x="1883" y="3002"/>
                </a:lnTo>
                <a:lnTo>
                  <a:pt x="1902" y="2983"/>
                </a:lnTo>
                <a:lnTo>
                  <a:pt x="1939" y="2964"/>
                </a:lnTo>
                <a:lnTo>
                  <a:pt x="2592" y="2964"/>
                </a:lnTo>
                <a:lnTo>
                  <a:pt x="2592" y="2312"/>
                </a:lnTo>
                <a:lnTo>
                  <a:pt x="2592" y="2293"/>
                </a:lnTo>
                <a:lnTo>
                  <a:pt x="2629" y="2256"/>
                </a:lnTo>
                <a:lnTo>
                  <a:pt x="2647" y="2237"/>
                </a:lnTo>
                <a:lnTo>
                  <a:pt x="2685" y="2219"/>
                </a:lnTo>
                <a:close/>
                <a:moveTo>
                  <a:pt x="2032" y="1"/>
                </a:moveTo>
                <a:lnTo>
                  <a:pt x="1921" y="19"/>
                </a:lnTo>
                <a:lnTo>
                  <a:pt x="1827" y="38"/>
                </a:lnTo>
                <a:lnTo>
                  <a:pt x="1715" y="94"/>
                </a:lnTo>
                <a:lnTo>
                  <a:pt x="1641" y="168"/>
                </a:lnTo>
                <a:lnTo>
                  <a:pt x="1566" y="243"/>
                </a:lnTo>
                <a:lnTo>
                  <a:pt x="1529" y="336"/>
                </a:lnTo>
                <a:lnTo>
                  <a:pt x="1492" y="448"/>
                </a:lnTo>
                <a:lnTo>
                  <a:pt x="1473" y="560"/>
                </a:lnTo>
                <a:lnTo>
                  <a:pt x="1473" y="1119"/>
                </a:lnTo>
                <a:lnTo>
                  <a:pt x="448" y="1119"/>
                </a:lnTo>
                <a:lnTo>
                  <a:pt x="336" y="1156"/>
                </a:lnTo>
                <a:lnTo>
                  <a:pt x="243" y="1212"/>
                </a:lnTo>
                <a:lnTo>
                  <a:pt x="150" y="1268"/>
                </a:lnTo>
                <a:lnTo>
                  <a:pt x="94" y="1361"/>
                </a:lnTo>
                <a:lnTo>
                  <a:pt x="38" y="1455"/>
                </a:lnTo>
                <a:lnTo>
                  <a:pt x="1" y="1566"/>
                </a:lnTo>
                <a:lnTo>
                  <a:pt x="1" y="1678"/>
                </a:lnTo>
                <a:lnTo>
                  <a:pt x="1" y="5015"/>
                </a:lnTo>
                <a:lnTo>
                  <a:pt x="1" y="5127"/>
                </a:lnTo>
                <a:lnTo>
                  <a:pt x="38" y="5220"/>
                </a:lnTo>
                <a:lnTo>
                  <a:pt x="94" y="5332"/>
                </a:lnTo>
                <a:lnTo>
                  <a:pt x="150" y="5406"/>
                </a:lnTo>
                <a:lnTo>
                  <a:pt x="243" y="5481"/>
                </a:lnTo>
                <a:lnTo>
                  <a:pt x="336" y="5518"/>
                </a:lnTo>
                <a:lnTo>
                  <a:pt x="448" y="5555"/>
                </a:lnTo>
                <a:lnTo>
                  <a:pt x="560" y="5574"/>
                </a:lnTo>
                <a:lnTo>
                  <a:pt x="5369" y="5574"/>
                </a:lnTo>
                <a:lnTo>
                  <a:pt x="5481" y="5555"/>
                </a:lnTo>
                <a:lnTo>
                  <a:pt x="5593" y="5518"/>
                </a:lnTo>
                <a:lnTo>
                  <a:pt x="5686" y="5481"/>
                </a:lnTo>
                <a:lnTo>
                  <a:pt x="5779" y="5406"/>
                </a:lnTo>
                <a:lnTo>
                  <a:pt x="5835" y="5332"/>
                </a:lnTo>
                <a:lnTo>
                  <a:pt x="5891" y="5220"/>
                </a:lnTo>
                <a:lnTo>
                  <a:pt x="5928" y="5127"/>
                </a:lnTo>
                <a:lnTo>
                  <a:pt x="5928" y="5015"/>
                </a:lnTo>
                <a:lnTo>
                  <a:pt x="5928" y="1678"/>
                </a:lnTo>
                <a:lnTo>
                  <a:pt x="5928" y="1566"/>
                </a:lnTo>
                <a:lnTo>
                  <a:pt x="5891" y="1455"/>
                </a:lnTo>
                <a:lnTo>
                  <a:pt x="5835" y="1361"/>
                </a:lnTo>
                <a:lnTo>
                  <a:pt x="5779" y="1268"/>
                </a:lnTo>
                <a:lnTo>
                  <a:pt x="5686" y="1212"/>
                </a:lnTo>
                <a:lnTo>
                  <a:pt x="5593" y="1156"/>
                </a:lnTo>
                <a:lnTo>
                  <a:pt x="5481" y="1119"/>
                </a:lnTo>
                <a:lnTo>
                  <a:pt x="4456" y="1119"/>
                </a:lnTo>
                <a:lnTo>
                  <a:pt x="4456" y="560"/>
                </a:lnTo>
                <a:lnTo>
                  <a:pt x="4437" y="448"/>
                </a:lnTo>
                <a:lnTo>
                  <a:pt x="4400" y="336"/>
                </a:lnTo>
                <a:lnTo>
                  <a:pt x="4362" y="243"/>
                </a:lnTo>
                <a:lnTo>
                  <a:pt x="4288" y="168"/>
                </a:lnTo>
                <a:lnTo>
                  <a:pt x="4195" y="94"/>
                </a:lnTo>
                <a:lnTo>
                  <a:pt x="4101" y="38"/>
                </a:lnTo>
                <a:lnTo>
                  <a:pt x="4008" y="19"/>
                </a:lnTo>
                <a:lnTo>
                  <a:pt x="38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3C3C9A76-1E03-4B31-9193-193D7BC128FD}"/>
              </a:ext>
            </a:extLst>
          </p:cNvPr>
          <p:cNvSpPr txBox="1"/>
          <p:nvPr/>
        </p:nvSpPr>
        <p:spPr>
          <a:xfrm>
            <a:off x="1337500" y="4001872"/>
            <a:ext cx="1744429" cy="638774"/>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Presentation Design</a:t>
            </a:r>
          </a:p>
        </p:txBody>
      </p:sp>
      <p:sp>
        <p:nvSpPr>
          <p:cNvPr id="19" name="TextBox 18">
            <a:extLst>
              <a:ext uri="{FF2B5EF4-FFF2-40B4-BE49-F238E27FC236}">
                <a16:creationId xmlns:a16="http://schemas.microsoft.com/office/drawing/2014/main" id="{F89BA425-A1F4-435A-B641-D3FAD04C3104}"/>
              </a:ext>
            </a:extLst>
          </p:cNvPr>
          <p:cNvSpPr txBox="1"/>
          <p:nvPr/>
        </p:nvSpPr>
        <p:spPr>
          <a:xfrm>
            <a:off x="3865464" y="3490138"/>
            <a:ext cx="1881921" cy="638774"/>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Branded Presentation</a:t>
            </a:r>
          </a:p>
        </p:txBody>
      </p:sp>
      <p:sp>
        <p:nvSpPr>
          <p:cNvPr id="21" name="TextBox 20">
            <a:extLst>
              <a:ext uri="{FF2B5EF4-FFF2-40B4-BE49-F238E27FC236}">
                <a16:creationId xmlns:a16="http://schemas.microsoft.com/office/drawing/2014/main" id="{2925FD11-8BD0-471C-BAB7-CFD4B747DD82}"/>
              </a:ext>
            </a:extLst>
          </p:cNvPr>
          <p:cNvSpPr txBox="1"/>
          <p:nvPr/>
        </p:nvSpPr>
        <p:spPr>
          <a:xfrm>
            <a:off x="6463534" y="4134597"/>
            <a:ext cx="1881921" cy="638774"/>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Iconography Kits</a:t>
            </a:r>
          </a:p>
        </p:txBody>
      </p:sp>
      <p:sp>
        <p:nvSpPr>
          <p:cNvPr id="23" name="Rectangle 22">
            <a:extLst>
              <a:ext uri="{FF2B5EF4-FFF2-40B4-BE49-F238E27FC236}">
                <a16:creationId xmlns:a16="http://schemas.microsoft.com/office/drawing/2014/main" id="{C37E57BC-3DAA-4D8A-AF09-5ED8F268506A}"/>
              </a:ext>
            </a:extLst>
          </p:cNvPr>
          <p:cNvSpPr/>
          <p:nvPr/>
        </p:nvSpPr>
        <p:spPr>
          <a:xfrm>
            <a:off x="8761439" y="3378887"/>
            <a:ext cx="2482247" cy="2640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473286A-04F7-4495-840A-5ABE8CD3656C}"/>
              </a:ext>
            </a:extLst>
          </p:cNvPr>
          <p:cNvGrpSpPr/>
          <p:nvPr/>
        </p:nvGrpSpPr>
        <p:grpSpPr>
          <a:xfrm>
            <a:off x="9318795" y="2693003"/>
            <a:ext cx="1367533" cy="1367533"/>
            <a:chOff x="4072794" y="3356794"/>
            <a:chExt cx="1152525" cy="1152525"/>
          </a:xfrm>
        </p:grpSpPr>
        <p:sp>
          <p:nvSpPr>
            <p:cNvPr id="27" name="Oval 26">
              <a:extLst>
                <a:ext uri="{FF2B5EF4-FFF2-40B4-BE49-F238E27FC236}">
                  <a16:creationId xmlns:a16="http://schemas.microsoft.com/office/drawing/2014/main" id="{ABF2BC32-27D4-4293-9D95-D50CB5F22B32}"/>
                </a:ext>
              </a:extLst>
            </p:cNvPr>
            <p:cNvSpPr/>
            <p:nvPr/>
          </p:nvSpPr>
          <p:spPr>
            <a:xfrm>
              <a:off x="4072794" y="3356794"/>
              <a:ext cx="1152525" cy="115252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238;p8">
              <a:extLst>
                <a:ext uri="{FF2B5EF4-FFF2-40B4-BE49-F238E27FC236}">
                  <a16:creationId xmlns:a16="http://schemas.microsoft.com/office/drawing/2014/main" id="{8A5E996F-C4A1-45BF-8D77-CE1BAA87DA8C}"/>
                </a:ext>
              </a:extLst>
            </p:cNvPr>
            <p:cNvSpPr/>
            <p:nvPr/>
          </p:nvSpPr>
          <p:spPr>
            <a:xfrm>
              <a:off x="4425333" y="3704699"/>
              <a:ext cx="444381" cy="444381"/>
            </a:xfrm>
            <a:custGeom>
              <a:avLst/>
              <a:gdLst/>
              <a:ahLst/>
              <a:cxnLst/>
              <a:rect l="l" t="t" r="r" b="b"/>
              <a:pathLst>
                <a:path w="5947" h="5947" extrusionOk="0">
                  <a:moveTo>
                    <a:pt x="1305" y="746"/>
                  </a:moveTo>
                  <a:lnTo>
                    <a:pt x="1417" y="764"/>
                  </a:lnTo>
                  <a:lnTo>
                    <a:pt x="1529" y="802"/>
                  </a:lnTo>
                  <a:lnTo>
                    <a:pt x="1622" y="858"/>
                  </a:lnTo>
                  <a:lnTo>
                    <a:pt x="1697" y="913"/>
                  </a:lnTo>
                  <a:lnTo>
                    <a:pt x="1771" y="1007"/>
                  </a:lnTo>
                  <a:lnTo>
                    <a:pt x="1808" y="1100"/>
                  </a:lnTo>
                  <a:lnTo>
                    <a:pt x="1846" y="1193"/>
                  </a:lnTo>
                  <a:lnTo>
                    <a:pt x="1864" y="1305"/>
                  </a:lnTo>
                  <a:lnTo>
                    <a:pt x="1846" y="1417"/>
                  </a:lnTo>
                  <a:lnTo>
                    <a:pt x="1808" y="1529"/>
                  </a:lnTo>
                  <a:lnTo>
                    <a:pt x="1771" y="1622"/>
                  </a:lnTo>
                  <a:lnTo>
                    <a:pt x="1697" y="1696"/>
                  </a:lnTo>
                  <a:lnTo>
                    <a:pt x="1622" y="1771"/>
                  </a:lnTo>
                  <a:lnTo>
                    <a:pt x="1529" y="1827"/>
                  </a:lnTo>
                  <a:lnTo>
                    <a:pt x="1417" y="1864"/>
                  </a:lnTo>
                  <a:lnTo>
                    <a:pt x="1193" y="1864"/>
                  </a:lnTo>
                  <a:lnTo>
                    <a:pt x="1081" y="1827"/>
                  </a:lnTo>
                  <a:lnTo>
                    <a:pt x="988" y="1771"/>
                  </a:lnTo>
                  <a:lnTo>
                    <a:pt x="914" y="1696"/>
                  </a:lnTo>
                  <a:lnTo>
                    <a:pt x="839" y="1622"/>
                  </a:lnTo>
                  <a:lnTo>
                    <a:pt x="783" y="1529"/>
                  </a:lnTo>
                  <a:lnTo>
                    <a:pt x="765" y="1417"/>
                  </a:lnTo>
                  <a:lnTo>
                    <a:pt x="746" y="1305"/>
                  </a:lnTo>
                  <a:lnTo>
                    <a:pt x="765" y="1193"/>
                  </a:lnTo>
                  <a:lnTo>
                    <a:pt x="783" y="1100"/>
                  </a:lnTo>
                  <a:lnTo>
                    <a:pt x="839" y="1007"/>
                  </a:lnTo>
                  <a:lnTo>
                    <a:pt x="914" y="913"/>
                  </a:lnTo>
                  <a:lnTo>
                    <a:pt x="988" y="858"/>
                  </a:lnTo>
                  <a:lnTo>
                    <a:pt x="1081" y="802"/>
                  </a:lnTo>
                  <a:lnTo>
                    <a:pt x="1193" y="764"/>
                  </a:lnTo>
                  <a:lnTo>
                    <a:pt x="1305" y="746"/>
                  </a:lnTo>
                  <a:close/>
                  <a:moveTo>
                    <a:pt x="560" y="0"/>
                  </a:moveTo>
                  <a:lnTo>
                    <a:pt x="448" y="19"/>
                  </a:lnTo>
                  <a:lnTo>
                    <a:pt x="336" y="56"/>
                  </a:lnTo>
                  <a:lnTo>
                    <a:pt x="243" y="93"/>
                  </a:lnTo>
                  <a:lnTo>
                    <a:pt x="168" y="168"/>
                  </a:lnTo>
                  <a:lnTo>
                    <a:pt x="94" y="261"/>
                  </a:lnTo>
                  <a:lnTo>
                    <a:pt x="56" y="354"/>
                  </a:lnTo>
                  <a:lnTo>
                    <a:pt x="19" y="447"/>
                  </a:lnTo>
                  <a:lnTo>
                    <a:pt x="0" y="559"/>
                  </a:lnTo>
                  <a:lnTo>
                    <a:pt x="0" y="2927"/>
                  </a:lnTo>
                  <a:lnTo>
                    <a:pt x="19" y="3038"/>
                  </a:lnTo>
                  <a:lnTo>
                    <a:pt x="38" y="3150"/>
                  </a:lnTo>
                  <a:lnTo>
                    <a:pt x="94" y="3243"/>
                  </a:lnTo>
                  <a:lnTo>
                    <a:pt x="168" y="3318"/>
                  </a:lnTo>
                  <a:lnTo>
                    <a:pt x="2629" y="5779"/>
                  </a:lnTo>
                  <a:lnTo>
                    <a:pt x="2703" y="5853"/>
                  </a:lnTo>
                  <a:lnTo>
                    <a:pt x="2815" y="5909"/>
                  </a:lnTo>
                  <a:lnTo>
                    <a:pt x="2908" y="5928"/>
                  </a:lnTo>
                  <a:lnTo>
                    <a:pt x="3020" y="5946"/>
                  </a:lnTo>
                  <a:lnTo>
                    <a:pt x="3132" y="5928"/>
                  </a:lnTo>
                  <a:lnTo>
                    <a:pt x="3225" y="5909"/>
                  </a:lnTo>
                  <a:lnTo>
                    <a:pt x="3318" y="5853"/>
                  </a:lnTo>
                  <a:lnTo>
                    <a:pt x="3411" y="5779"/>
                  </a:lnTo>
                  <a:lnTo>
                    <a:pt x="5779" y="3411"/>
                  </a:lnTo>
                  <a:lnTo>
                    <a:pt x="5853" y="3337"/>
                  </a:lnTo>
                  <a:lnTo>
                    <a:pt x="5909" y="3225"/>
                  </a:lnTo>
                  <a:lnTo>
                    <a:pt x="5928" y="3132"/>
                  </a:lnTo>
                  <a:lnTo>
                    <a:pt x="5946" y="3020"/>
                  </a:lnTo>
                  <a:lnTo>
                    <a:pt x="5928" y="2908"/>
                  </a:lnTo>
                  <a:lnTo>
                    <a:pt x="5909" y="2815"/>
                  </a:lnTo>
                  <a:lnTo>
                    <a:pt x="5853" y="2722"/>
                  </a:lnTo>
                  <a:lnTo>
                    <a:pt x="5779" y="2628"/>
                  </a:lnTo>
                  <a:lnTo>
                    <a:pt x="3318" y="168"/>
                  </a:lnTo>
                  <a:lnTo>
                    <a:pt x="3244" y="93"/>
                  </a:lnTo>
                  <a:lnTo>
                    <a:pt x="3150" y="56"/>
                  </a:lnTo>
                  <a:lnTo>
                    <a:pt x="3039" y="19"/>
                  </a:lnTo>
                  <a:lnTo>
                    <a:pt x="29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0F67A84C-D3A2-47AB-B25C-87AC39E564B7}"/>
              </a:ext>
            </a:extLst>
          </p:cNvPr>
          <p:cNvSpPr txBox="1"/>
          <p:nvPr/>
        </p:nvSpPr>
        <p:spPr>
          <a:xfrm>
            <a:off x="9059599" y="4384928"/>
            <a:ext cx="1881921" cy="638774"/>
          </a:xfrm>
          <a:prstGeom prst="rect">
            <a:avLst/>
          </a:prstGeom>
          <a:noFill/>
        </p:spPr>
        <p:txBody>
          <a:bodyPr wrap="square" rtlCol="0" anchor="ctr">
            <a:spAutoFit/>
          </a:bodyPr>
          <a:lstStyle/>
          <a:p>
            <a:pPr algn="ctr">
              <a:lnSpc>
                <a:spcPts val="2200"/>
              </a:lnSpc>
            </a:pPr>
            <a:r>
              <a:rPr lang="en-US" b="1" dirty="0">
                <a:solidFill>
                  <a:schemeClr val="bg1"/>
                </a:solidFill>
                <a:latin typeface="Bell MT bold" panose="0203070306050A020303" pitchFamily="18" charset="0"/>
                <a:ea typeface="Open Sans" panose="020B0606030504020204" pitchFamily="34" charset="0"/>
                <a:cs typeface="Open Sans" panose="020B0606030504020204" pitchFamily="34" charset="0"/>
              </a:rPr>
              <a:t>Dedicated Design</a:t>
            </a:r>
          </a:p>
        </p:txBody>
      </p:sp>
      <p:sp>
        <p:nvSpPr>
          <p:cNvPr id="31" name="TextBox 30">
            <a:extLst>
              <a:ext uri="{FF2B5EF4-FFF2-40B4-BE49-F238E27FC236}">
                <a16:creationId xmlns:a16="http://schemas.microsoft.com/office/drawing/2014/main" id="{E1D85B23-7584-4845-A865-1342FDA6E4D1}"/>
              </a:ext>
            </a:extLst>
          </p:cNvPr>
          <p:cNvSpPr txBox="1"/>
          <p:nvPr/>
        </p:nvSpPr>
        <p:spPr>
          <a:xfrm>
            <a:off x="9125334" y="5002132"/>
            <a:ext cx="1750450" cy="781984"/>
          </a:xfrm>
          <a:prstGeom prst="rect">
            <a:avLst/>
          </a:prstGeom>
          <a:noFill/>
        </p:spPr>
        <p:txBody>
          <a:bodyPr wrap="square" rtlCol="0" anchor="ctr">
            <a:spAutoFit/>
          </a:bodyPr>
          <a:lstStyle/>
          <a:p>
            <a:pPr algn="ctr">
              <a:lnSpc>
                <a:spcPts val="17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Using a simple All</a:t>
            </a:r>
          </a:p>
          <a:p>
            <a:pPr algn="ctr">
              <a:lnSpc>
                <a:spcPts val="17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attribute to you want to</a:t>
            </a:r>
          </a:p>
          <a:p>
            <a:pPr algn="ctr">
              <a:lnSpc>
                <a:spcPts val="17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tag attribute.</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61421B46-6486-4DE3-A197-490ADC644A94}"/>
              </a:ext>
            </a:extLst>
          </p:cNvPr>
          <p:cNvSpPr txBox="1"/>
          <p:nvPr/>
        </p:nvSpPr>
        <p:spPr>
          <a:xfrm>
            <a:off x="6403717" y="4773371"/>
            <a:ext cx="2001556" cy="786947"/>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Using a simple syntax, all</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Have to do is add a attribute number</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of HTML nodes that</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BA154A00-5CAA-4DCD-992C-E86519DA8F4D}"/>
              </a:ext>
            </a:extLst>
          </p:cNvPr>
          <p:cNvSpPr txBox="1"/>
          <p:nvPr/>
        </p:nvSpPr>
        <p:spPr>
          <a:xfrm>
            <a:off x="1106338" y="4663221"/>
            <a:ext cx="2201712" cy="1120895"/>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Using a simple syntax, all</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Have to do is add a attribute any number of HTML nodes that</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that all good slides.</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9F443C4E-1734-49A3-9805-641CEE7CD824}"/>
              </a:ext>
            </a:extLst>
          </p:cNvPr>
          <p:cNvSpPr txBox="1"/>
          <p:nvPr/>
        </p:nvSpPr>
        <p:spPr>
          <a:xfrm>
            <a:off x="3705569" y="4192296"/>
            <a:ext cx="2201712" cy="1274260"/>
          </a:xfrm>
          <a:prstGeom prst="rect">
            <a:avLst/>
          </a:prstGeom>
          <a:noFill/>
        </p:spPr>
        <p:txBody>
          <a:bodyPr wrap="square" rtlCol="0" anchor="ctr">
            <a:spAutoFit/>
          </a:bodyPr>
          <a:lstStyle/>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Using a simple syntax, all</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Have to do is add a attribute any number of HTML nodes that</a:t>
            </a:r>
          </a:p>
          <a:p>
            <a:pPr algn="ctr">
              <a:lnSpc>
                <a:spcPts val="1900"/>
              </a:lnSpc>
            </a:pPr>
            <a:r>
              <a:rPr lang="en-GB" sz="900" dirty="0">
                <a:solidFill>
                  <a:schemeClr val="bg1"/>
                </a:solidFill>
                <a:latin typeface="Lato" panose="020F0502020204030203" pitchFamily="34" charset="0"/>
                <a:ea typeface="Open Sans" panose="020B0606030504020204" pitchFamily="34" charset="0"/>
                <a:cs typeface="Open Sans" panose="020B0606030504020204" pitchFamily="34" charset="0"/>
              </a:rPr>
              <a:t>you. This is creative presentation that Any slide essay edit.</a:t>
            </a:r>
            <a:endParaRPr lang="en-US" sz="9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6955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FF78140-D001-4C6B-9EF0-515B390449D9}"/>
              </a:ext>
            </a:extLst>
          </p:cNvPr>
          <p:cNvSpPr/>
          <p:nvPr/>
        </p:nvSpPr>
        <p:spPr>
          <a:xfrm>
            <a:off x="5105400" y="0"/>
            <a:ext cx="4276725" cy="5429250"/>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EA334A5-4A8B-4C64-A38F-0D8FB62AF9A2}"/>
              </a:ext>
            </a:extLst>
          </p:cNvPr>
          <p:cNvSpPr txBox="1"/>
          <p:nvPr/>
        </p:nvSpPr>
        <p:spPr>
          <a:xfrm>
            <a:off x="5747259" y="2085657"/>
            <a:ext cx="2993005" cy="1247457"/>
          </a:xfrm>
          <a:prstGeom prst="rect">
            <a:avLst/>
          </a:prstGeom>
          <a:noFill/>
        </p:spPr>
        <p:txBody>
          <a:bodyPr wrap="square">
            <a:spAutoFit/>
          </a:bodyPr>
          <a:lstStyle/>
          <a:p>
            <a:pPr algn="ct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Mission</a:t>
            </a:r>
          </a:p>
          <a:p>
            <a:pPr algn="ctr">
              <a:lnSpc>
                <a:spcPts val="4500"/>
              </a:lnSpc>
            </a:pPr>
            <a:r>
              <a:rPr lang="en-US" sz="4000" i="0" u="none" strike="noStrike" dirty="0">
                <a:solidFill>
                  <a:schemeClr val="bg1"/>
                </a:solidFill>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0E4B32AB-C694-4BDB-9340-0407664241DE}"/>
              </a:ext>
            </a:extLst>
          </p:cNvPr>
          <p:cNvCxnSpPr>
            <a:cxnSpLocks/>
          </p:cNvCxnSpPr>
          <p:nvPr/>
        </p:nvCxnSpPr>
        <p:spPr>
          <a:xfrm>
            <a:off x="6977528" y="3350259"/>
            <a:ext cx="5324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B80FED6-62E1-42A4-9B38-9FA4129ABA52}"/>
              </a:ext>
            </a:extLst>
          </p:cNvPr>
          <p:cNvSpPr txBox="1"/>
          <p:nvPr/>
        </p:nvSpPr>
        <p:spPr>
          <a:xfrm>
            <a:off x="5784645" y="3733630"/>
            <a:ext cx="2918231" cy="982513"/>
          </a:xfrm>
          <a:prstGeom prst="rect">
            <a:avLst/>
          </a:prstGeom>
          <a:noFill/>
        </p:spPr>
        <p:txBody>
          <a:bodyPr wrap="square" rtlCol="0" anchor="ctr">
            <a:spAutoFit/>
          </a:bodyPr>
          <a:lstStyle/>
          <a:p>
            <a:pPr algn="ct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grpSp>
        <p:nvGrpSpPr>
          <p:cNvPr id="39" name="Group 38">
            <a:extLst>
              <a:ext uri="{FF2B5EF4-FFF2-40B4-BE49-F238E27FC236}">
                <a16:creationId xmlns:a16="http://schemas.microsoft.com/office/drawing/2014/main" id="{0EB3DFE5-8829-4B52-B2B2-793300B15A6A}"/>
              </a:ext>
            </a:extLst>
          </p:cNvPr>
          <p:cNvGrpSpPr/>
          <p:nvPr/>
        </p:nvGrpSpPr>
        <p:grpSpPr>
          <a:xfrm>
            <a:off x="1108511" y="586775"/>
            <a:ext cx="2294856" cy="1788565"/>
            <a:chOff x="829111" y="586775"/>
            <a:chExt cx="2294856" cy="1788565"/>
          </a:xfrm>
        </p:grpSpPr>
        <p:grpSp>
          <p:nvGrpSpPr>
            <p:cNvPr id="35" name="Group 34">
              <a:extLst>
                <a:ext uri="{FF2B5EF4-FFF2-40B4-BE49-F238E27FC236}">
                  <a16:creationId xmlns:a16="http://schemas.microsoft.com/office/drawing/2014/main" id="{66995CD3-31BF-417D-B58E-DB20572735D9}"/>
                </a:ext>
              </a:extLst>
            </p:cNvPr>
            <p:cNvGrpSpPr/>
            <p:nvPr/>
          </p:nvGrpSpPr>
          <p:grpSpPr>
            <a:xfrm>
              <a:off x="829111" y="1389820"/>
              <a:ext cx="2294856" cy="985520"/>
              <a:chOff x="6620311" y="4950812"/>
              <a:chExt cx="2294856" cy="985520"/>
            </a:xfrm>
          </p:grpSpPr>
          <p:sp>
            <p:nvSpPr>
              <p:cNvPr id="36" name="Rectangle 35">
                <a:extLst>
                  <a:ext uri="{FF2B5EF4-FFF2-40B4-BE49-F238E27FC236}">
                    <a16:creationId xmlns:a16="http://schemas.microsoft.com/office/drawing/2014/main" id="{589629F7-534E-410B-8C7E-9701DA741B0A}"/>
                  </a:ext>
                </a:extLst>
              </p:cNvPr>
              <p:cNvSpPr/>
              <p:nvPr/>
            </p:nvSpPr>
            <p:spPr>
              <a:xfrm>
                <a:off x="6620311" y="495081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7" name="TextBox 36">
                <a:extLst>
                  <a:ext uri="{FF2B5EF4-FFF2-40B4-BE49-F238E27FC236}">
                    <a16:creationId xmlns:a16="http://schemas.microsoft.com/office/drawing/2014/main" id="{A4FE6D47-9064-455D-924D-5704524BB758}"/>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38" name="TextBox 37">
              <a:extLst>
                <a:ext uri="{FF2B5EF4-FFF2-40B4-BE49-F238E27FC236}">
                  <a16:creationId xmlns:a16="http://schemas.microsoft.com/office/drawing/2014/main" id="{D090BD98-F460-4E17-B92B-C961DD06C620}"/>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1"/>
                  </a:solidFill>
                  <a:effectLst/>
                  <a:latin typeface="Bell MT" panose="02020503060305020303" pitchFamily="18" charset="0"/>
                  <a:ea typeface="Open Sans" panose="020B0606030504020204" pitchFamily="34" charset="0"/>
                  <a:cs typeface="Open Sans" panose="020B0606030504020204" pitchFamily="34" charset="0"/>
                </a:rPr>
                <a:t>01</a:t>
              </a:r>
              <a:endParaRPr lang="en-US" sz="5400" dirty="0">
                <a:solidFill>
                  <a:schemeClr val="accent1"/>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9D62552-9CE2-4BEF-827E-611B4496BDB4}"/>
              </a:ext>
            </a:extLst>
          </p:cNvPr>
          <p:cNvGrpSpPr/>
          <p:nvPr/>
        </p:nvGrpSpPr>
        <p:grpSpPr>
          <a:xfrm>
            <a:off x="1108511" y="2524160"/>
            <a:ext cx="2294856" cy="1788565"/>
            <a:chOff x="829111" y="586775"/>
            <a:chExt cx="2294856" cy="1788565"/>
          </a:xfrm>
        </p:grpSpPr>
        <p:grpSp>
          <p:nvGrpSpPr>
            <p:cNvPr id="51" name="Group 50">
              <a:extLst>
                <a:ext uri="{FF2B5EF4-FFF2-40B4-BE49-F238E27FC236}">
                  <a16:creationId xmlns:a16="http://schemas.microsoft.com/office/drawing/2014/main" id="{3878CFFF-D942-42BC-BF38-636F322A8E2A}"/>
                </a:ext>
              </a:extLst>
            </p:cNvPr>
            <p:cNvGrpSpPr/>
            <p:nvPr/>
          </p:nvGrpSpPr>
          <p:grpSpPr>
            <a:xfrm>
              <a:off x="829111" y="1389820"/>
              <a:ext cx="2294856" cy="985520"/>
              <a:chOff x="6620311" y="4950812"/>
              <a:chExt cx="2294856" cy="985520"/>
            </a:xfrm>
          </p:grpSpPr>
          <p:sp>
            <p:nvSpPr>
              <p:cNvPr id="53" name="Rectangle 52">
                <a:extLst>
                  <a:ext uri="{FF2B5EF4-FFF2-40B4-BE49-F238E27FC236}">
                    <a16:creationId xmlns:a16="http://schemas.microsoft.com/office/drawing/2014/main" id="{1493F4AC-9AE0-4A6B-94B8-186FA4901658}"/>
                  </a:ext>
                </a:extLst>
              </p:cNvPr>
              <p:cNvSpPr/>
              <p:nvPr/>
            </p:nvSpPr>
            <p:spPr>
              <a:xfrm>
                <a:off x="6620311" y="495081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4" name="TextBox 53">
                <a:extLst>
                  <a:ext uri="{FF2B5EF4-FFF2-40B4-BE49-F238E27FC236}">
                    <a16:creationId xmlns:a16="http://schemas.microsoft.com/office/drawing/2014/main" id="{9C77ABD0-D1CE-4DE0-A0EB-4ACF3B4D82AF}"/>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52" name="TextBox 51">
              <a:extLst>
                <a:ext uri="{FF2B5EF4-FFF2-40B4-BE49-F238E27FC236}">
                  <a16:creationId xmlns:a16="http://schemas.microsoft.com/office/drawing/2014/main" id="{0C2C4370-4C01-4602-BBA1-D55AE6B7C593}"/>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2"/>
                  </a:solidFill>
                  <a:effectLst/>
                  <a:latin typeface="Bell MT" panose="02020503060305020303" pitchFamily="18" charset="0"/>
                  <a:ea typeface="Open Sans" panose="020B0606030504020204" pitchFamily="34" charset="0"/>
                  <a:cs typeface="Open Sans" panose="020B0606030504020204" pitchFamily="34" charset="0"/>
                </a:rPr>
                <a:t>02</a:t>
              </a:r>
              <a:endParaRPr lang="en-US" sz="5400" dirty="0">
                <a:solidFill>
                  <a:schemeClr val="accent2"/>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40B993A7-338A-49B3-BED5-63A3127037C7}"/>
              </a:ext>
            </a:extLst>
          </p:cNvPr>
          <p:cNvGrpSpPr/>
          <p:nvPr/>
        </p:nvGrpSpPr>
        <p:grpSpPr>
          <a:xfrm>
            <a:off x="1108511" y="4461545"/>
            <a:ext cx="2294856" cy="1788565"/>
            <a:chOff x="829111" y="586775"/>
            <a:chExt cx="2294856" cy="1788565"/>
          </a:xfrm>
        </p:grpSpPr>
        <p:grpSp>
          <p:nvGrpSpPr>
            <p:cNvPr id="56" name="Group 55">
              <a:extLst>
                <a:ext uri="{FF2B5EF4-FFF2-40B4-BE49-F238E27FC236}">
                  <a16:creationId xmlns:a16="http://schemas.microsoft.com/office/drawing/2014/main" id="{839F719D-67DA-4707-882E-5BC1EEA99D0E}"/>
                </a:ext>
              </a:extLst>
            </p:cNvPr>
            <p:cNvGrpSpPr/>
            <p:nvPr/>
          </p:nvGrpSpPr>
          <p:grpSpPr>
            <a:xfrm>
              <a:off x="829111" y="1389820"/>
              <a:ext cx="2294856" cy="985520"/>
              <a:chOff x="6620311" y="4950812"/>
              <a:chExt cx="2294856" cy="985520"/>
            </a:xfrm>
          </p:grpSpPr>
          <p:sp>
            <p:nvSpPr>
              <p:cNvPr id="58" name="Rectangle 57">
                <a:extLst>
                  <a:ext uri="{FF2B5EF4-FFF2-40B4-BE49-F238E27FC236}">
                    <a16:creationId xmlns:a16="http://schemas.microsoft.com/office/drawing/2014/main" id="{161B80EC-1352-4ED0-ACFB-92D615254221}"/>
                  </a:ext>
                </a:extLst>
              </p:cNvPr>
              <p:cNvSpPr/>
              <p:nvPr/>
            </p:nvSpPr>
            <p:spPr>
              <a:xfrm>
                <a:off x="6620311" y="495081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9" name="TextBox 58">
                <a:extLst>
                  <a:ext uri="{FF2B5EF4-FFF2-40B4-BE49-F238E27FC236}">
                    <a16:creationId xmlns:a16="http://schemas.microsoft.com/office/drawing/2014/main" id="{6CDBD157-118F-4C64-8C62-6CBC46BDBB97}"/>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57" name="TextBox 56">
              <a:extLst>
                <a:ext uri="{FF2B5EF4-FFF2-40B4-BE49-F238E27FC236}">
                  <a16:creationId xmlns:a16="http://schemas.microsoft.com/office/drawing/2014/main" id="{F608723C-76C4-4005-B7B6-EAE8F1BB6157}"/>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3"/>
                  </a:solidFill>
                  <a:effectLst/>
                  <a:latin typeface="Bell MT" panose="02020503060305020303" pitchFamily="18" charset="0"/>
                  <a:ea typeface="Open Sans" panose="020B0606030504020204" pitchFamily="34" charset="0"/>
                  <a:cs typeface="Open Sans" panose="020B0606030504020204" pitchFamily="34" charset="0"/>
                </a:rPr>
                <a:t>03</a:t>
              </a:r>
              <a:endParaRPr lang="en-US" sz="5400" dirty="0">
                <a:solidFill>
                  <a:schemeClr val="accent3"/>
                </a:solidFill>
                <a:latin typeface="Bell MT bold" panose="0203070306050A020303" pitchFamily="18" charset="0"/>
                <a:ea typeface="Open Sans" panose="020B0606030504020204" pitchFamily="34" charset="0"/>
                <a:cs typeface="Open Sans" panose="020B0606030504020204" pitchFamily="34" charset="0"/>
              </a:endParaRPr>
            </a:p>
          </p:txBody>
        </p:sp>
      </p:grpSp>
      <p:sp>
        <p:nvSpPr>
          <p:cNvPr id="3" name="Picture Placeholder 2">
            <a:extLst>
              <a:ext uri="{FF2B5EF4-FFF2-40B4-BE49-F238E27FC236}">
                <a16:creationId xmlns:a16="http://schemas.microsoft.com/office/drawing/2014/main" id="{46772778-17E5-4F71-BADF-F3931B018DC2}"/>
              </a:ext>
            </a:extLst>
          </p:cNvPr>
          <p:cNvSpPr>
            <a:spLocks noGrp="1"/>
          </p:cNvSpPr>
          <p:nvPr>
            <p:ph type="pic" sz="quarter" idx="10"/>
          </p:nvPr>
        </p:nvSpPr>
        <p:spPr/>
      </p:sp>
    </p:spTree>
    <p:extLst>
      <p:ext uri="{BB962C8B-B14F-4D97-AF65-F5344CB8AC3E}">
        <p14:creationId xmlns:p14="http://schemas.microsoft.com/office/powerpoint/2010/main" val="2392949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05</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Vision</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Statement</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FAB062DB-9D0A-41CB-AEAB-4D0CFC11BF1B}"/>
              </a:ext>
            </a:extLst>
          </p:cNvPr>
          <p:cNvSpPr>
            <a:spLocks noGrp="1"/>
          </p:cNvSpPr>
          <p:nvPr>
            <p:ph type="pic" sz="quarter" idx="10"/>
          </p:nvPr>
        </p:nvSpPr>
        <p:spPr/>
      </p:sp>
    </p:spTree>
    <p:extLst>
      <p:ext uri="{BB962C8B-B14F-4D97-AF65-F5344CB8AC3E}">
        <p14:creationId xmlns:p14="http://schemas.microsoft.com/office/powerpoint/2010/main" val="2614181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8D7B4-3B56-462B-8052-B3B25E4DEACA}"/>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Vision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3BA58ADD-1DCB-4E40-919E-37C8C98393F0}"/>
              </a:ext>
            </a:extLst>
          </p:cNvPr>
          <p:cNvSpPr/>
          <p:nvPr/>
        </p:nvSpPr>
        <p:spPr>
          <a:xfrm>
            <a:off x="9864725" y="2085657"/>
            <a:ext cx="2330450" cy="23304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FC62A68-DD89-4111-B437-A60AC84A468C}"/>
              </a:ext>
            </a:extLst>
          </p:cNvPr>
          <p:cNvSpPr txBox="1"/>
          <p:nvPr/>
        </p:nvSpPr>
        <p:spPr>
          <a:xfrm>
            <a:off x="2921000" y="4729406"/>
            <a:ext cx="3727450" cy="1078693"/>
          </a:xfrm>
          <a:prstGeom prst="rect">
            <a:avLst/>
          </a:prstGeom>
          <a:noFill/>
        </p:spPr>
        <p:txBody>
          <a:bodyPr wrap="square" rtlCol="0" anchor="ctr">
            <a:spAutoFit/>
          </a:bodyPr>
          <a:lstStyle/>
          <a:p>
            <a:pPr>
              <a:lnSpc>
                <a:spcPts val="2000"/>
              </a:lnSpc>
            </a:pPr>
            <a:r>
              <a:rPr lang="en-GB" sz="900" dirty="0">
                <a:solidFill>
                  <a:schemeClr val="tx2"/>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dirty="0">
                <a:solidFill>
                  <a:schemeClr val="tx2"/>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F81E364F-D45B-4F51-9D38-0EC3BE67EB70}"/>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32D0A757-798E-4B2A-8C45-D1C8FF6D929B}"/>
              </a:ext>
            </a:extLst>
          </p:cNvPr>
          <p:cNvSpPr>
            <a:spLocks noGrp="1"/>
          </p:cNvSpPr>
          <p:nvPr>
            <p:ph type="pic" sz="quarter" idx="11"/>
          </p:nvPr>
        </p:nvSpPr>
        <p:spPr/>
      </p:sp>
    </p:spTree>
    <p:extLst>
      <p:ext uri="{BB962C8B-B14F-4D97-AF65-F5344CB8AC3E}">
        <p14:creationId xmlns:p14="http://schemas.microsoft.com/office/powerpoint/2010/main" val="1628481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04DF1C1-2BA2-404D-A9D4-61B2F08A992B}"/>
              </a:ext>
            </a:extLst>
          </p:cNvPr>
          <p:cNvSpPr/>
          <p:nvPr/>
        </p:nvSpPr>
        <p:spPr>
          <a:xfrm>
            <a:off x="0" y="0"/>
            <a:ext cx="5080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BBA5195-1E09-4474-9D20-1CA1C0459812}"/>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Vision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2C610A1F-AF49-43CF-9DAD-0096055963BF}"/>
              </a:ext>
            </a:extLst>
          </p:cNvPr>
          <p:cNvSpPr txBox="1"/>
          <p:nvPr/>
        </p:nvSpPr>
        <p:spPr>
          <a:xfrm>
            <a:off x="5851052" y="2476500"/>
            <a:ext cx="4095206" cy="1126206"/>
          </a:xfrm>
          <a:prstGeom prst="rect">
            <a:avLst/>
          </a:prstGeom>
          <a:noFill/>
        </p:spPr>
        <p:txBody>
          <a:bodyPr wrap="square" rtlCol="0" anchor="ctr">
            <a:spAutoFit/>
          </a:bodyPr>
          <a:lstStyle/>
          <a:p>
            <a:pPr>
              <a:lnSpc>
                <a:spcPts val="2700"/>
              </a:lnSpc>
            </a:pPr>
            <a:r>
              <a:rPr lang="en-GB" sz="2200" dirty="0">
                <a:solidFill>
                  <a:schemeClr val="tx2"/>
                </a:solidFill>
                <a:latin typeface="Bell MT" panose="02020503060305020303" pitchFamily="18" charset="0"/>
                <a:ea typeface="Roboto" panose="02000000000000000000" pitchFamily="2" charset="0"/>
                <a:cs typeface="Open Sans" panose="020B0606030504020204" pitchFamily="34" charset="0"/>
              </a:rPr>
              <a:t>This basic example will placeholder text into After your page loads as usual, </a:t>
            </a:r>
          </a:p>
        </p:txBody>
      </p:sp>
      <p:sp>
        <p:nvSpPr>
          <p:cNvPr id="48" name="TextBox 47">
            <a:extLst>
              <a:ext uri="{FF2B5EF4-FFF2-40B4-BE49-F238E27FC236}">
                <a16:creationId xmlns:a16="http://schemas.microsoft.com/office/drawing/2014/main" id="{3F34AF50-AB34-49EC-AE78-AEB3F9122D1B}"/>
              </a:ext>
            </a:extLst>
          </p:cNvPr>
          <p:cNvSpPr txBox="1"/>
          <p:nvPr/>
        </p:nvSpPr>
        <p:spPr>
          <a:xfrm>
            <a:off x="5851052" y="3925690"/>
            <a:ext cx="4095206" cy="1675010"/>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of</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9E5181C2-BBE9-4B12-B6BF-69A5182759F2}"/>
              </a:ext>
            </a:extLst>
          </p:cNvPr>
          <p:cNvSpPr>
            <a:spLocks noGrp="1"/>
          </p:cNvSpPr>
          <p:nvPr>
            <p:ph type="pic" sz="quarter" idx="10"/>
          </p:nvPr>
        </p:nvSpPr>
        <p:spPr/>
      </p:sp>
    </p:spTree>
    <p:extLst>
      <p:ext uri="{BB962C8B-B14F-4D97-AF65-F5344CB8AC3E}">
        <p14:creationId xmlns:p14="http://schemas.microsoft.com/office/powerpoint/2010/main" val="1965277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D3087-747E-452C-A501-6DF9A64A35CB}"/>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Vision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DECFF524-D6A3-4CE3-B3AD-EE8B3FE89A30}"/>
              </a:ext>
            </a:extLst>
          </p:cNvPr>
          <p:cNvSpPr/>
          <p:nvPr/>
        </p:nvSpPr>
        <p:spPr>
          <a:xfrm>
            <a:off x="4314826" y="3124200"/>
            <a:ext cx="7877174" cy="3733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73CC93-C8FA-4B93-BDBB-1AA769391863}"/>
              </a:ext>
            </a:extLst>
          </p:cNvPr>
          <p:cNvSpPr txBox="1"/>
          <p:nvPr/>
        </p:nvSpPr>
        <p:spPr>
          <a:xfrm>
            <a:off x="4772025" y="4910120"/>
            <a:ext cx="2918231" cy="1444178"/>
          </a:xfrm>
          <a:prstGeom prst="rect">
            <a:avLst/>
          </a:prstGeom>
          <a:noFill/>
        </p:spPr>
        <p:txBody>
          <a:bodyPr wrap="square" rtlCol="0" anchor="ctr">
            <a:spAutoFit/>
          </a:bodyPr>
          <a:lstStyle/>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p:txBody>
      </p:sp>
      <p:sp>
        <p:nvSpPr>
          <p:cNvPr id="11" name="TextBox 10">
            <a:extLst>
              <a:ext uri="{FF2B5EF4-FFF2-40B4-BE49-F238E27FC236}">
                <a16:creationId xmlns:a16="http://schemas.microsoft.com/office/drawing/2014/main" id="{4AB29622-3B02-47DB-A69A-196D81D99FA1}"/>
              </a:ext>
            </a:extLst>
          </p:cNvPr>
          <p:cNvSpPr txBox="1"/>
          <p:nvPr/>
        </p:nvSpPr>
        <p:spPr>
          <a:xfrm>
            <a:off x="8269855" y="4910120"/>
            <a:ext cx="2918231" cy="982513"/>
          </a:xfrm>
          <a:prstGeom prst="rect">
            <a:avLst/>
          </a:prstGeom>
          <a:noFill/>
        </p:spPr>
        <p:txBody>
          <a:bodyPr wrap="square" rtlCol="0" anchor="ctr">
            <a:spAutoFit/>
          </a:bodyPr>
          <a:lstStyle/>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669377E0-3477-443E-BC48-E2FF6ABBEAA6}"/>
              </a:ext>
            </a:extLst>
          </p:cNvPr>
          <p:cNvSpPr txBox="1"/>
          <p:nvPr/>
        </p:nvSpPr>
        <p:spPr>
          <a:xfrm>
            <a:off x="4772025" y="3865427"/>
            <a:ext cx="4719911" cy="785408"/>
          </a:xfrm>
          <a:prstGeom prst="rect">
            <a:avLst/>
          </a:prstGeom>
          <a:noFill/>
        </p:spPr>
        <p:txBody>
          <a:bodyPr wrap="square" rtlCol="0" anchor="ctr">
            <a:spAutoFit/>
          </a:bodyPr>
          <a:lstStyle/>
          <a:p>
            <a:pPr>
              <a:lnSpc>
                <a:spcPts val="2700"/>
              </a:lnSpc>
            </a:pPr>
            <a:r>
              <a:rPr lang="en-GB" sz="2400" dirty="0">
                <a:solidFill>
                  <a:schemeClr val="bg1"/>
                </a:solidFill>
                <a:latin typeface="Bell MT bold" panose="0203070306050A020303" pitchFamily="18" charset="0"/>
                <a:ea typeface="Roboto" panose="02000000000000000000" pitchFamily="2" charset="0"/>
                <a:cs typeface="Open Sans" panose="020B0606030504020204" pitchFamily="34" charset="0"/>
              </a:rPr>
              <a:t>This basic example will placeholder text</a:t>
            </a:r>
          </a:p>
        </p:txBody>
      </p:sp>
      <p:sp>
        <p:nvSpPr>
          <p:cNvPr id="3" name="Picture Placeholder 2">
            <a:extLst>
              <a:ext uri="{FF2B5EF4-FFF2-40B4-BE49-F238E27FC236}">
                <a16:creationId xmlns:a16="http://schemas.microsoft.com/office/drawing/2014/main" id="{2A02CC74-F276-43BA-8B58-ED2382FECEA7}"/>
              </a:ext>
            </a:extLst>
          </p:cNvPr>
          <p:cNvSpPr>
            <a:spLocks noGrp="1"/>
          </p:cNvSpPr>
          <p:nvPr>
            <p:ph type="pic" sz="quarter" idx="10"/>
          </p:nvPr>
        </p:nvSpPr>
        <p:spPr/>
      </p:sp>
    </p:spTree>
    <p:extLst>
      <p:ext uri="{BB962C8B-B14F-4D97-AF65-F5344CB8AC3E}">
        <p14:creationId xmlns:p14="http://schemas.microsoft.com/office/powerpoint/2010/main" val="269208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871288B0-FAD3-445C-B915-1CD01BDADFB1}"/>
              </a:ext>
            </a:extLst>
          </p:cNvPr>
          <p:cNvSpPr/>
          <p:nvPr/>
        </p:nvSpPr>
        <p:spPr>
          <a:xfrm>
            <a:off x="9243255" y="3533774"/>
            <a:ext cx="878205" cy="878205"/>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100A675-A99B-48AD-B882-85A6FFF2319E}"/>
              </a:ext>
            </a:extLst>
          </p:cNvPr>
          <p:cNvSpPr/>
          <p:nvPr/>
        </p:nvSpPr>
        <p:spPr>
          <a:xfrm>
            <a:off x="6658773" y="3533774"/>
            <a:ext cx="878205" cy="87820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EF821C-7A80-422B-A0CF-14FB5224BCC0}"/>
              </a:ext>
            </a:extLst>
          </p:cNvPr>
          <p:cNvSpPr/>
          <p:nvPr/>
        </p:nvSpPr>
        <p:spPr>
          <a:xfrm>
            <a:off x="3841337" y="1275515"/>
            <a:ext cx="1987964" cy="1987962"/>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B69D97A-E5D1-4248-963B-3ECD4369FF97}"/>
              </a:ext>
            </a:extLst>
          </p:cNvPr>
          <p:cNvSpPr txBox="1"/>
          <p:nvPr/>
        </p:nvSpPr>
        <p:spPr>
          <a:xfrm>
            <a:off x="3920534" y="1674352"/>
            <a:ext cx="1789280" cy="1218860"/>
          </a:xfrm>
          <a:prstGeom prst="rect">
            <a:avLst/>
          </a:prstGeom>
          <a:noFill/>
        </p:spPr>
        <p:txBody>
          <a:bodyPr wrap="square" rtlCol="0" anchor="ctr">
            <a:spAutoFit/>
          </a:bodyPr>
          <a:lstStyle/>
          <a:p>
            <a:pPr algn="ctr">
              <a:lnSpc>
                <a:spcPts val="1800"/>
              </a:lnSpc>
            </a:pPr>
            <a:r>
              <a:rPr lang="en-GB" sz="12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a:t>
            </a:r>
          </a:p>
          <a:p>
            <a:pPr algn="ctr">
              <a:lnSpc>
                <a:spcPts val="1800"/>
              </a:lnSpc>
            </a:pPr>
            <a:r>
              <a:rPr lang="en-GB" sz="1200" dirty="0">
                <a:solidFill>
                  <a:schemeClr val="bg1"/>
                </a:solidFill>
                <a:latin typeface="Lato" panose="020F0502020204030203" pitchFamily="34" charset="0"/>
                <a:ea typeface="Roboto" panose="02000000000000000000" pitchFamily="2" charset="0"/>
                <a:cs typeface="Open Sans" panose="020B0606030504020204" pitchFamily="34" charset="0"/>
              </a:rPr>
              <a:t>syntax, all you have to</a:t>
            </a:r>
          </a:p>
          <a:p>
            <a:pPr algn="ctr">
              <a:lnSpc>
                <a:spcPts val="1800"/>
              </a:lnSpc>
            </a:pPr>
            <a:r>
              <a:rPr lang="en-GB" sz="1200" dirty="0">
                <a:solidFill>
                  <a:schemeClr val="bg1"/>
                </a:solidFill>
                <a:latin typeface="Lato" panose="020F0502020204030203" pitchFamily="34" charset="0"/>
                <a:ea typeface="Roboto" panose="02000000000000000000" pitchFamily="2" charset="0"/>
                <a:cs typeface="Open Sans" panose="020B0606030504020204" pitchFamily="34" charset="0"/>
              </a:rPr>
              <a:t>do attribute to  be any</a:t>
            </a:r>
          </a:p>
          <a:p>
            <a:pPr algn="ctr">
              <a:lnSpc>
                <a:spcPts val="1800"/>
              </a:lnSpc>
            </a:pPr>
            <a:r>
              <a:rPr lang="en-GB" sz="1200" dirty="0">
                <a:solidFill>
                  <a:schemeClr val="bg1"/>
                </a:solidFill>
                <a:latin typeface="Lato" panose="020F0502020204030203" pitchFamily="34" charset="0"/>
                <a:ea typeface="Roboto" panose="02000000000000000000" pitchFamily="2" charset="0"/>
                <a:cs typeface="Open Sans" panose="020B0606030504020204" pitchFamily="34" charset="0"/>
              </a:rPr>
              <a:t>number be that</a:t>
            </a:r>
          </a:p>
          <a:p>
            <a:pPr algn="ctr">
              <a:lnSpc>
                <a:spcPts val="1800"/>
              </a:lnSpc>
            </a:pPr>
            <a:r>
              <a:rPr lang="en-GB" sz="1200" dirty="0">
                <a:solidFill>
                  <a:schemeClr val="bg1"/>
                </a:solidFill>
                <a:latin typeface="Lato" panose="020F0502020204030203" pitchFamily="34" charset="0"/>
                <a:ea typeface="Roboto" panose="02000000000000000000" pitchFamily="2" charset="0"/>
                <a:cs typeface="Open Sans" panose="020B0606030504020204" pitchFamily="34" charset="0"/>
              </a:rPr>
              <a:t>you want</a:t>
            </a:r>
            <a:endParaRPr lang="en-US" sz="12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sp>
        <p:nvSpPr>
          <p:cNvPr id="31" name="TextBox 30">
            <a:extLst>
              <a:ext uri="{FF2B5EF4-FFF2-40B4-BE49-F238E27FC236}">
                <a16:creationId xmlns:a16="http://schemas.microsoft.com/office/drawing/2014/main" id="{E95782AA-3EF9-4E87-B223-B2BBA578E927}"/>
              </a:ext>
            </a:extLst>
          </p:cNvPr>
          <p:cNvSpPr txBox="1"/>
          <p:nvPr/>
        </p:nvSpPr>
        <p:spPr>
          <a:xfrm>
            <a:off x="6620311" y="1126807"/>
            <a:ext cx="4002655" cy="1247457"/>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Vision</a:t>
            </a:r>
          </a:p>
          <a:p>
            <a:pPr>
              <a:lnSpc>
                <a:spcPts val="4500"/>
              </a:lnSpc>
            </a:pP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38" name="Freeform 16">
            <a:extLst>
              <a:ext uri="{FF2B5EF4-FFF2-40B4-BE49-F238E27FC236}">
                <a16:creationId xmlns:a16="http://schemas.microsoft.com/office/drawing/2014/main" id="{6DBDB105-798E-407C-ACCD-E85D0458E396}"/>
              </a:ext>
            </a:extLst>
          </p:cNvPr>
          <p:cNvSpPr>
            <a:spLocks noEditPoints="1"/>
          </p:cNvSpPr>
          <p:nvPr/>
        </p:nvSpPr>
        <p:spPr bwMode="auto">
          <a:xfrm>
            <a:off x="9455961" y="3747888"/>
            <a:ext cx="452791" cy="449976"/>
          </a:xfrm>
          <a:custGeom>
            <a:avLst/>
            <a:gdLst>
              <a:gd name="T0" fmla="*/ 57 w 161"/>
              <a:gd name="T1" fmla="*/ 64 h 160"/>
              <a:gd name="T2" fmla="*/ 59 w 161"/>
              <a:gd name="T3" fmla="*/ 63 h 160"/>
              <a:gd name="T4" fmla="*/ 59 w 161"/>
              <a:gd name="T5" fmla="*/ 63 h 160"/>
              <a:gd name="T6" fmla="*/ 119 w 161"/>
              <a:gd name="T7" fmla="*/ 0 h 160"/>
              <a:gd name="T8" fmla="*/ 119 w 161"/>
              <a:gd name="T9" fmla="*/ 34 h 160"/>
              <a:gd name="T10" fmla="*/ 119 w 161"/>
              <a:gd name="T11" fmla="*/ 0 h 160"/>
              <a:gd name="T12" fmla="*/ 25 w 161"/>
              <a:gd name="T13" fmla="*/ 71 h 160"/>
              <a:gd name="T14" fmla="*/ 21 w 161"/>
              <a:gd name="T15" fmla="*/ 68 h 160"/>
              <a:gd name="T16" fmla="*/ 19 w 161"/>
              <a:gd name="T17" fmla="*/ 67 h 160"/>
              <a:gd name="T18" fmla="*/ 16 w 161"/>
              <a:gd name="T19" fmla="*/ 55 h 160"/>
              <a:gd name="T20" fmla="*/ 17 w 161"/>
              <a:gd name="T21" fmla="*/ 69 h 160"/>
              <a:gd name="T22" fmla="*/ 160 w 161"/>
              <a:gd name="T23" fmla="*/ 101 h 160"/>
              <a:gd name="T24" fmla="*/ 157 w 161"/>
              <a:gd name="T25" fmla="*/ 44 h 160"/>
              <a:gd name="T26" fmla="*/ 154 w 161"/>
              <a:gd name="T27" fmla="*/ 42 h 160"/>
              <a:gd name="T28" fmla="*/ 155 w 161"/>
              <a:gd name="T29" fmla="*/ 101 h 160"/>
              <a:gd name="T30" fmla="*/ 149 w 161"/>
              <a:gd name="T31" fmla="*/ 110 h 160"/>
              <a:gd name="T32" fmla="*/ 112 w 161"/>
              <a:gd name="T33" fmla="*/ 119 h 160"/>
              <a:gd name="T34" fmla="*/ 114 w 161"/>
              <a:gd name="T35" fmla="*/ 120 h 160"/>
              <a:gd name="T36" fmla="*/ 134 w 161"/>
              <a:gd name="T37" fmla="*/ 147 h 160"/>
              <a:gd name="T38" fmla="*/ 122 w 161"/>
              <a:gd name="T39" fmla="*/ 151 h 160"/>
              <a:gd name="T40" fmla="*/ 150 w 161"/>
              <a:gd name="T41" fmla="*/ 153 h 160"/>
              <a:gd name="T42" fmla="*/ 150 w 161"/>
              <a:gd name="T43" fmla="*/ 147 h 160"/>
              <a:gd name="T44" fmla="*/ 141 w 161"/>
              <a:gd name="T45" fmla="*/ 114 h 160"/>
              <a:gd name="T46" fmla="*/ 156 w 161"/>
              <a:gd name="T47" fmla="*/ 114 h 160"/>
              <a:gd name="T48" fmla="*/ 150 w 161"/>
              <a:gd name="T49" fmla="*/ 92 h 160"/>
              <a:gd name="T50" fmla="*/ 113 w 161"/>
              <a:gd name="T51" fmla="*/ 50 h 160"/>
              <a:gd name="T52" fmla="*/ 77 w 161"/>
              <a:gd name="T53" fmla="*/ 68 h 160"/>
              <a:gd name="T54" fmla="*/ 118 w 161"/>
              <a:gd name="T55" fmla="*/ 88 h 160"/>
              <a:gd name="T56" fmla="*/ 74 w 161"/>
              <a:gd name="T57" fmla="*/ 147 h 160"/>
              <a:gd name="T58" fmla="*/ 90 w 161"/>
              <a:gd name="T59" fmla="*/ 85 h 160"/>
              <a:gd name="T60" fmla="*/ 32 w 161"/>
              <a:gd name="T61" fmla="*/ 72 h 160"/>
              <a:gd name="T62" fmla="*/ 32 w 161"/>
              <a:gd name="T63" fmla="*/ 71 h 160"/>
              <a:gd name="T64" fmla="*/ 35 w 161"/>
              <a:gd name="T65" fmla="*/ 68 h 160"/>
              <a:gd name="T66" fmla="*/ 50 w 161"/>
              <a:gd name="T67" fmla="*/ 69 h 160"/>
              <a:gd name="T68" fmla="*/ 53 w 161"/>
              <a:gd name="T69" fmla="*/ 69 h 160"/>
              <a:gd name="T70" fmla="*/ 54 w 161"/>
              <a:gd name="T71" fmla="*/ 67 h 160"/>
              <a:gd name="T72" fmla="*/ 54 w 161"/>
              <a:gd name="T73" fmla="*/ 68 h 160"/>
              <a:gd name="T74" fmla="*/ 63 w 161"/>
              <a:gd name="T75" fmla="*/ 62 h 160"/>
              <a:gd name="T76" fmla="*/ 55 w 161"/>
              <a:gd name="T77" fmla="*/ 66 h 160"/>
              <a:gd name="T78" fmla="*/ 55 w 161"/>
              <a:gd name="T79" fmla="*/ 66 h 160"/>
              <a:gd name="T80" fmla="*/ 53 w 161"/>
              <a:gd name="T81" fmla="*/ 68 h 160"/>
              <a:gd name="T82" fmla="*/ 52 w 161"/>
              <a:gd name="T83" fmla="*/ 69 h 160"/>
              <a:gd name="T84" fmla="*/ 35 w 161"/>
              <a:gd name="T85" fmla="*/ 67 h 160"/>
              <a:gd name="T86" fmla="*/ 33 w 161"/>
              <a:gd name="T87" fmla="*/ 68 h 160"/>
              <a:gd name="T88" fmla="*/ 32 w 161"/>
              <a:gd name="T89" fmla="*/ 71 h 160"/>
              <a:gd name="T90" fmla="*/ 0 w 161"/>
              <a:gd name="T91" fmla="*/ 72 h 160"/>
              <a:gd name="T92" fmla="*/ 9 w 161"/>
              <a:gd name="T93" fmla="*/ 85 h 160"/>
              <a:gd name="T94" fmla="*/ 74 w 161"/>
              <a:gd name="T95" fmla="*/ 157 h 160"/>
              <a:gd name="T96" fmla="*/ 96 w 161"/>
              <a:gd name="T97" fmla="*/ 147 h 160"/>
              <a:gd name="T98" fmla="*/ 150 w 161"/>
              <a:gd name="T99" fmla="*/ 92 h 160"/>
              <a:gd name="T100" fmla="*/ 26 w 161"/>
              <a:gd name="T101" fmla="*/ 62 h 160"/>
              <a:gd name="T102" fmla="*/ 16 w 161"/>
              <a:gd name="T103" fmla="*/ 24 h 160"/>
              <a:gd name="T104" fmla="*/ 23 w 161"/>
              <a:gd name="T105" fmla="*/ 24 h 160"/>
              <a:gd name="T106" fmla="*/ 23 w 161"/>
              <a:gd name="T107" fmla="*/ 2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 h="160">
                <a:moveTo>
                  <a:pt x="59" y="63"/>
                </a:moveTo>
                <a:cubicBezTo>
                  <a:pt x="58" y="63"/>
                  <a:pt x="57" y="64"/>
                  <a:pt x="57" y="64"/>
                </a:cubicBezTo>
                <a:cubicBezTo>
                  <a:pt x="58" y="66"/>
                  <a:pt x="59" y="63"/>
                  <a:pt x="59" y="63"/>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8"/>
                  <a:pt x="135" y="16"/>
                </a:cubicBezTo>
                <a:cubicBezTo>
                  <a:pt x="135" y="26"/>
                  <a:pt x="128" y="34"/>
                  <a:pt x="119" y="34"/>
                </a:cubicBezTo>
                <a:cubicBezTo>
                  <a:pt x="111" y="34"/>
                  <a:pt x="103" y="26"/>
                  <a:pt x="103" y="16"/>
                </a:cubicBezTo>
                <a:cubicBezTo>
                  <a:pt x="103" y="8"/>
                  <a:pt x="111" y="0"/>
                  <a:pt x="119" y="0"/>
                </a:cubicBezTo>
                <a:close/>
                <a:moveTo>
                  <a:pt x="21" y="71"/>
                </a:moveTo>
                <a:cubicBezTo>
                  <a:pt x="25" y="71"/>
                  <a:pt x="25" y="71"/>
                  <a:pt x="25" y="71"/>
                </a:cubicBezTo>
                <a:cubicBezTo>
                  <a:pt x="25" y="68"/>
                  <a:pt x="25" y="68"/>
                  <a:pt x="25" y="68"/>
                </a:cubicBezTo>
                <a:cubicBezTo>
                  <a:pt x="21" y="68"/>
                  <a:pt x="21" y="68"/>
                  <a:pt x="21" y="68"/>
                </a:cubicBezTo>
                <a:cubicBezTo>
                  <a:pt x="20" y="68"/>
                  <a:pt x="19" y="68"/>
                  <a:pt x="19" y="68"/>
                </a:cubicBezTo>
                <a:cubicBezTo>
                  <a:pt x="19" y="67"/>
                  <a:pt x="19" y="67"/>
                  <a:pt x="19" y="67"/>
                </a:cubicBezTo>
                <a:cubicBezTo>
                  <a:pt x="19" y="55"/>
                  <a:pt x="19" y="55"/>
                  <a:pt x="19" y="55"/>
                </a:cubicBezTo>
                <a:cubicBezTo>
                  <a:pt x="16" y="55"/>
                  <a:pt x="16" y="55"/>
                  <a:pt x="16" y="55"/>
                </a:cubicBezTo>
                <a:cubicBezTo>
                  <a:pt x="16" y="67"/>
                  <a:pt x="16" y="67"/>
                  <a:pt x="16" y="67"/>
                </a:cubicBezTo>
                <a:cubicBezTo>
                  <a:pt x="16" y="67"/>
                  <a:pt x="16" y="68"/>
                  <a:pt x="17" y="69"/>
                </a:cubicBezTo>
                <a:cubicBezTo>
                  <a:pt x="17" y="71"/>
                  <a:pt x="19" y="71"/>
                  <a:pt x="21" y="71"/>
                </a:cubicBezTo>
                <a:close/>
                <a:moveTo>
                  <a:pt x="160" y="101"/>
                </a:moveTo>
                <a:cubicBezTo>
                  <a:pt x="158" y="96"/>
                  <a:pt x="158" y="96"/>
                  <a:pt x="158" y="96"/>
                </a:cubicBezTo>
                <a:cubicBezTo>
                  <a:pt x="156" y="77"/>
                  <a:pt x="156" y="77"/>
                  <a:pt x="157" y="44"/>
                </a:cubicBezTo>
                <a:cubicBezTo>
                  <a:pt x="157" y="42"/>
                  <a:pt x="156" y="41"/>
                  <a:pt x="155" y="41"/>
                </a:cubicBezTo>
                <a:cubicBezTo>
                  <a:pt x="154" y="42"/>
                  <a:pt x="154" y="42"/>
                  <a:pt x="154" y="42"/>
                </a:cubicBezTo>
                <a:cubicBezTo>
                  <a:pt x="152" y="77"/>
                  <a:pt x="152" y="77"/>
                  <a:pt x="155" y="96"/>
                </a:cubicBezTo>
                <a:cubicBezTo>
                  <a:pt x="155" y="101"/>
                  <a:pt x="155" y="101"/>
                  <a:pt x="155" y="101"/>
                </a:cubicBezTo>
                <a:cubicBezTo>
                  <a:pt x="156" y="106"/>
                  <a:pt x="156" y="109"/>
                  <a:pt x="154" y="110"/>
                </a:cubicBezTo>
                <a:cubicBezTo>
                  <a:pt x="152" y="112"/>
                  <a:pt x="149" y="110"/>
                  <a:pt x="149" y="110"/>
                </a:cubicBezTo>
                <a:cubicBezTo>
                  <a:pt x="133" y="106"/>
                  <a:pt x="114" y="116"/>
                  <a:pt x="113" y="116"/>
                </a:cubicBezTo>
                <a:cubicBezTo>
                  <a:pt x="112" y="116"/>
                  <a:pt x="112" y="117"/>
                  <a:pt x="112" y="119"/>
                </a:cubicBezTo>
                <a:cubicBezTo>
                  <a:pt x="112" y="120"/>
                  <a:pt x="113" y="120"/>
                  <a:pt x="114" y="120"/>
                </a:cubicBezTo>
                <a:cubicBezTo>
                  <a:pt x="114" y="120"/>
                  <a:pt x="114" y="120"/>
                  <a:pt x="114" y="120"/>
                </a:cubicBezTo>
                <a:cubicBezTo>
                  <a:pt x="116" y="120"/>
                  <a:pt x="124" y="115"/>
                  <a:pt x="134" y="114"/>
                </a:cubicBezTo>
                <a:cubicBezTo>
                  <a:pt x="134" y="147"/>
                  <a:pt x="134" y="147"/>
                  <a:pt x="134" y="147"/>
                </a:cubicBezTo>
                <a:cubicBezTo>
                  <a:pt x="124" y="147"/>
                  <a:pt x="124" y="147"/>
                  <a:pt x="124" y="147"/>
                </a:cubicBezTo>
                <a:cubicBezTo>
                  <a:pt x="123" y="147"/>
                  <a:pt x="122" y="148"/>
                  <a:pt x="122" y="151"/>
                </a:cubicBezTo>
                <a:cubicBezTo>
                  <a:pt x="122" y="152"/>
                  <a:pt x="123" y="153"/>
                  <a:pt x="124" y="153"/>
                </a:cubicBezTo>
                <a:cubicBezTo>
                  <a:pt x="150" y="153"/>
                  <a:pt x="150" y="153"/>
                  <a:pt x="150" y="153"/>
                </a:cubicBezTo>
                <a:cubicBezTo>
                  <a:pt x="151" y="153"/>
                  <a:pt x="152" y="152"/>
                  <a:pt x="152" y="151"/>
                </a:cubicBezTo>
                <a:cubicBezTo>
                  <a:pt x="152" y="148"/>
                  <a:pt x="151" y="147"/>
                  <a:pt x="150" y="147"/>
                </a:cubicBezTo>
                <a:cubicBezTo>
                  <a:pt x="141" y="147"/>
                  <a:pt x="141" y="147"/>
                  <a:pt x="141" y="147"/>
                </a:cubicBezTo>
                <a:cubicBezTo>
                  <a:pt x="141" y="114"/>
                  <a:pt x="141" y="114"/>
                  <a:pt x="141" y="114"/>
                </a:cubicBezTo>
                <a:cubicBezTo>
                  <a:pt x="144" y="114"/>
                  <a:pt x="145" y="114"/>
                  <a:pt x="147" y="115"/>
                </a:cubicBezTo>
                <a:cubicBezTo>
                  <a:pt x="147" y="115"/>
                  <a:pt x="152" y="116"/>
                  <a:pt x="156" y="114"/>
                </a:cubicBezTo>
                <a:cubicBezTo>
                  <a:pt x="160" y="111"/>
                  <a:pt x="161" y="108"/>
                  <a:pt x="160" y="101"/>
                </a:cubicBezTo>
                <a:close/>
                <a:moveTo>
                  <a:pt x="150" y="92"/>
                </a:moveTo>
                <a:cubicBezTo>
                  <a:pt x="149" y="77"/>
                  <a:pt x="145" y="64"/>
                  <a:pt x="144" y="50"/>
                </a:cubicBezTo>
                <a:cubicBezTo>
                  <a:pt x="144" y="30"/>
                  <a:pt x="113" y="30"/>
                  <a:pt x="113" y="50"/>
                </a:cubicBezTo>
                <a:cubicBezTo>
                  <a:pt x="101" y="51"/>
                  <a:pt x="89" y="52"/>
                  <a:pt x="77" y="52"/>
                </a:cubicBezTo>
                <a:cubicBezTo>
                  <a:pt x="66" y="51"/>
                  <a:pt x="66" y="68"/>
                  <a:pt x="77" y="68"/>
                </a:cubicBezTo>
                <a:cubicBezTo>
                  <a:pt x="90" y="69"/>
                  <a:pt x="102" y="68"/>
                  <a:pt x="114" y="66"/>
                </a:cubicBezTo>
                <a:cubicBezTo>
                  <a:pt x="116" y="73"/>
                  <a:pt x="117" y="80"/>
                  <a:pt x="118" y="88"/>
                </a:cubicBezTo>
                <a:cubicBezTo>
                  <a:pt x="92" y="98"/>
                  <a:pt x="77" y="119"/>
                  <a:pt x="74" y="147"/>
                </a:cubicBezTo>
                <a:cubicBezTo>
                  <a:pt x="74" y="147"/>
                  <a:pt x="74" y="147"/>
                  <a:pt x="74" y="147"/>
                </a:cubicBezTo>
                <a:cubicBezTo>
                  <a:pt x="74" y="85"/>
                  <a:pt x="74" y="85"/>
                  <a:pt x="74" y="85"/>
                </a:cubicBezTo>
                <a:cubicBezTo>
                  <a:pt x="90" y="85"/>
                  <a:pt x="90" y="85"/>
                  <a:pt x="90" y="85"/>
                </a:cubicBezTo>
                <a:cubicBezTo>
                  <a:pt x="90" y="72"/>
                  <a:pt x="90" y="72"/>
                  <a:pt x="90" y="72"/>
                </a:cubicBezTo>
                <a:cubicBezTo>
                  <a:pt x="32" y="72"/>
                  <a:pt x="32" y="72"/>
                  <a:pt x="32" y="72"/>
                </a:cubicBezTo>
                <a:cubicBezTo>
                  <a:pt x="32" y="71"/>
                  <a:pt x="32" y="71"/>
                  <a:pt x="32" y="71"/>
                </a:cubicBezTo>
                <a:cubicBezTo>
                  <a:pt x="32" y="71"/>
                  <a:pt x="32" y="71"/>
                  <a:pt x="32" y="71"/>
                </a:cubicBezTo>
                <a:cubicBezTo>
                  <a:pt x="32" y="69"/>
                  <a:pt x="32" y="68"/>
                  <a:pt x="33" y="68"/>
                </a:cubicBezTo>
                <a:cubicBezTo>
                  <a:pt x="35" y="68"/>
                  <a:pt x="35" y="68"/>
                  <a:pt x="35" y="68"/>
                </a:cubicBezTo>
                <a:cubicBezTo>
                  <a:pt x="35" y="69"/>
                  <a:pt x="35" y="69"/>
                  <a:pt x="35" y="69"/>
                </a:cubicBezTo>
                <a:cubicBezTo>
                  <a:pt x="50" y="69"/>
                  <a:pt x="50" y="69"/>
                  <a:pt x="50" y="69"/>
                </a:cubicBezTo>
                <a:cubicBezTo>
                  <a:pt x="52" y="69"/>
                  <a:pt x="52" y="69"/>
                  <a:pt x="52" y="69"/>
                </a:cubicBezTo>
                <a:cubicBezTo>
                  <a:pt x="53" y="69"/>
                  <a:pt x="53" y="69"/>
                  <a:pt x="53" y="69"/>
                </a:cubicBezTo>
                <a:cubicBezTo>
                  <a:pt x="53" y="68"/>
                  <a:pt x="53" y="68"/>
                  <a:pt x="53" y="68"/>
                </a:cubicBezTo>
                <a:cubicBezTo>
                  <a:pt x="53" y="68"/>
                  <a:pt x="53" y="67"/>
                  <a:pt x="54" y="67"/>
                </a:cubicBezTo>
                <a:cubicBezTo>
                  <a:pt x="54" y="67"/>
                  <a:pt x="54" y="67"/>
                  <a:pt x="54" y="67"/>
                </a:cubicBezTo>
                <a:cubicBezTo>
                  <a:pt x="54" y="68"/>
                  <a:pt x="54" y="68"/>
                  <a:pt x="54" y="68"/>
                </a:cubicBezTo>
                <a:cubicBezTo>
                  <a:pt x="71" y="68"/>
                  <a:pt x="71" y="68"/>
                  <a:pt x="71" y="68"/>
                </a:cubicBezTo>
                <a:cubicBezTo>
                  <a:pt x="71" y="66"/>
                  <a:pt x="68" y="62"/>
                  <a:pt x="63" y="62"/>
                </a:cubicBezTo>
                <a:cubicBezTo>
                  <a:pt x="62" y="62"/>
                  <a:pt x="60" y="63"/>
                  <a:pt x="59" y="63"/>
                </a:cubicBezTo>
                <a:cubicBezTo>
                  <a:pt x="59" y="66"/>
                  <a:pt x="57" y="66"/>
                  <a:pt x="55" y="66"/>
                </a:cubicBezTo>
                <a:cubicBezTo>
                  <a:pt x="55" y="66"/>
                  <a:pt x="55" y="66"/>
                  <a:pt x="55" y="66"/>
                </a:cubicBezTo>
                <a:cubicBezTo>
                  <a:pt x="55" y="66"/>
                  <a:pt x="55" y="66"/>
                  <a:pt x="55" y="66"/>
                </a:cubicBezTo>
                <a:cubicBezTo>
                  <a:pt x="54" y="66"/>
                  <a:pt x="54" y="67"/>
                  <a:pt x="53" y="67"/>
                </a:cubicBezTo>
                <a:cubicBezTo>
                  <a:pt x="53" y="68"/>
                  <a:pt x="53" y="68"/>
                  <a:pt x="53" y="68"/>
                </a:cubicBezTo>
                <a:cubicBezTo>
                  <a:pt x="53" y="68"/>
                  <a:pt x="53" y="68"/>
                  <a:pt x="53" y="68"/>
                </a:cubicBezTo>
                <a:cubicBezTo>
                  <a:pt x="53" y="69"/>
                  <a:pt x="53" y="69"/>
                  <a:pt x="52" y="69"/>
                </a:cubicBezTo>
                <a:cubicBezTo>
                  <a:pt x="52" y="67"/>
                  <a:pt x="52" y="67"/>
                  <a:pt x="52" y="67"/>
                </a:cubicBezTo>
                <a:cubicBezTo>
                  <a:pt x="35" y="67"/>
                  <a:pt x="35" y="67"/>
                  <a:pt x="35" y="67"/>
                </a:cubicBezTo>
                <a:cubicBezTo>
                  <a:pt x="35" y="68"/>
                  <a:pt x="35" y="68"/>
                  <a:pt x="35" y="68"/>
                </a:cubicBezTo>
                <a:cubicBezTo>
                  <a:pt x="35" y="68"/>
                  <a:pt x="35" y="68"/>
                  <a:pt x="33" y="68"/>
                </a:cubicBezTo>
                <a:cubicBezTo>
                  <a:pt x="32" y="68"/>
                  <a:pt x="32" y="69"/>
                  <a:pt x="32" y="71"/>
                </a:cubicBezTo>
                <a:cubicBezTo>
                  <a:pt x="32" y="71"/>
                  <a:pt x="32" y="71"/>
                  <a:pt x="32" y="71"/>
                </a:cubicBezTo>
                <a:cubicBezTo>
                  <a:pt x="32" y="72"/>
                  <a:pt x="32" y="72"/>
                  <a:pt x="32" y="72"/>
                </a:cubicBezTo>
                <a:cubicBezTo>
                  <a:pt x="0" y="72"/>
                  <a:pt x="0" y="72"/>
                  <a:pt x="0" y="72"/>
                </a:cubicBezTo>
                <a:cubicBezTo>
                  <a:pt x="0" y="85"/>
                  <a:pt x="0" y="85"/>
                  <a:pt x="0" y="85"/>
                </a:cubicBezTo>
                <a:cubicBezTo>
                  <a:pt x="9" y="85"/>
                  <a:pt x="9" y="85"/>
                  <a:pt x="9" y="85"/>
                </a:cubicBezTo>
                <a:cubicBezTo>
                  <a:pt x="9" y="157"/>
                  <a:pt x="9" y="157"/>
                  <a:pt x="9" y="157"/>
                </a:cubicBezTo>
                <a:cubicBezTo>
                  <a:pt x="74" y="157"/>
                  <a:pt x="74" y="157"/>
                  <a:pt x="74" y="157"/>
                </a:cubicBezTo>
                <a:cubicBezTo>
                  <a:pt x="74" y="149"/>
                  <a:pt x="74" y="149"/>
                  <a:pt x="74" y="149"/>
                </a:cubicBezTo>
                <a:cubicBezTo>
                  <a:pt x="75" y="160"/>
                  <a:pt x="93" y="159"/>
                  <a:pt x="96" y="147"/>
                </a:cubicBezTo>
                <a:cubicBezTo>
                  <a:pt x="98" y="125"/>
                  <a:pt x="111" y="111"/>
                  <a:pt x="131" y="106"/>
                </a:cubicBezTo>
                <a:cubicBezTo>
                  <a:pt x="140" y="108"/>
                  <a:pt x="150" y="103"/>
                  <a:pt x="150" y="92"/>
                </a:cubicBezTo>
                <a:close/>
                <a:moveTo>
                  <a:pt x="23" y="24"/>
                </a:moveTo>
                <a:cubicBezTo>
                  <a:pt x="26" y="62"/>
                  <a:pt x="26" y="62"/>
                  <a:pt x="26" y="62"/>
                </a:cubicBezTo>
                <a:cubicBezTo>
                  <a:pt x="19" y="62"/>
                  <a:pt x="19" y="62"/>
                  <a:pt x="19" y="62"/>
                </a:cubicBezTo>
                <a:cubicBezTo>
                  <a:pt x="16" y="24"/>
                  <a:pt x="16" y="24"/>
                  <a:pt x="16" y="24"/>
                </a:cubicBezTo>
                <a:cubicBezTo>
                  <a:pt x="23" y="24"/>
                  <a:pt x="23" y="24"/>
                  <a:pt x="23" y="24"/>
                </a:cubicBezTo>
                <a:cubicBezTo>
                  <a:pt x="23" y="24"/>
                  <a:pt x="23" y="24"/>
                  <a:pt x="23" y="24"/>
                </a:cubicBezTo>
                <a:close/>
                <a:moveTo>
                  <a:pt x="23" y="24"/>
                </a:moveTo>
                <a:cubicBezTo>
                  <a:pt x="23" y="24"/>
                  <a:pt x="23" y="24"/>
                  <a:pt x="23"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5">
            <a:extLst>
              <a:ext uri="{FF2B5EF4-FFF2-40B4-BE49-F238E27FC236}">
                <a16:creationId xmlns:a16="http://schemas.microsoft.com/office/drawing/2014/main" id="{76627336-FD47-4701-8E22-CD6787B9FDFC}"/>
              </a:ext>
            </a:extLst>
          </p:cNvPr>
          <p:cNvSpPr>
            <a:spLocks/>
          </p:cNvSpPr>
          <p:nvPr/>
        </p:nvSpPr>
        <p:spPr bwMode="auto">
          <a:xfrm>
            <a:off x="6824589" y="3768604"/>
            <a:ext cx="449976" cy="449976"/>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02EB84DF-3417-4FC5-94C7-2AF901A7B780}"/>
              </a:ext>
            </a:extLst>
          </p:cNvPr>
          <p:cNvGrpSpPr/>
          <p:nvPr/>
        </p:nvGrpSpPr>
        <p:grpSpPr>
          <a:xfrm>
            <a:off x="6620311" y="4595372"/>
            <a:ext cx="2294856" cy="1020024"/>
            <a:chOff x="6620311" y="5002568"/>
            <a:chExt cx="2294856" cy="1020024"/>
          </a:xfrm>
        </p:grpSpPr>
        <p:sp>
          <p:nvSpPr>
            <p:cNvPr id="41" name="Rectangle 40">
              <a:extLst>
                <a:ext uri="{FF2B5EF4-FFF2-40B4-BE49-F238E27FC236}">
                  <a16:creationId xmlns:a16="http://schemas.microsoft.com/office/drawing/2014/main" id="{73C0AEF1-D051-4B61-A585-4DAF9FDA19AD}"/>
                </a:ext>
              </a:extLst>
            </p:cNvPr>
            <p:cNvSpPr/>
            <p:nvPr/>
          </p:nvSpPr>
          <p:spPr>
            <a:xfrm>
              <a:off x="6620311" y="5002568"/>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2" name="TextBox 41">
              <a:extLst>
                <a:ext uri="{FF2B5EF4-FFF2-40B4-BE49-F238E27FC236}">
                  <a16:creationId xmlns:a16="http://schemas.microsoft.com/office/drawing/2014/main" id="{BBB43D71-67B0-43E8-A247-C7E20D23431C}"/>
                </a:ext>
              </a:extLst>
            </p:cNvPr>
            <p:cNvSpPr txBox="1"/>
            <p:nvPr/>
          </p:nvSpPr>
          <p:spPr>
            <a:xfrm>
              <a:off x="6620311" y="530617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43" name="Rectangle 42">
            <a:extLst>
              <a:ext uri="{FF2B5EF4-FFF2-40B4-BE49-F238E27FC236}">
                <a16:creationId xmlns:a16="http://schemas.microsoft.com/office/drawing/2014/main" id="{6662203D-8E96-4B9B-948B-EB81DC61BD9F}"/>
              </a:ext>
            </a:extLst>
          </p:cNvPr>
          <p:cNvSpPr/>
          <p:nvPr/>
        </p:nvSpPr>
        <p:spPr>
          <a:xfrm>
            <a:off x="9242449" y="459537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4" name="TextBox 43">
            <a:extLst>
              <a:ext uri="{FF2B5EF4-FFF2-40B4-BE49-F238E27FC236}">
                <a16:creationId xmlns:a16="http://schemas.microsoft.com/office/drawing/2014/main" id="{BFA7F549-7201-4D7D-8AE2-D13A5EB03848}"/>
              </a:ext>
            </a:extLst>
          </p:cNvPr>
          <p:cNvSpPr txBox="1"/>
          <p:nvPr/>
        </p:nvSpPr>
        <p:spPr>
          <a:xfrm>
            <a:off x="9242449" y="4898981"/>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
        <p:nvSpPr>
          <p:cNvPr id="3" name="Picture Placeholder 2">
            <a:extLst>
              <a:ext uri="{FF2B5EF4-FFF2-40B4-BE49-F238E27FC236}">
                <a16:creationId xmlns:a16="http://schemas.microsoft.com/office/drawing/2014/main" id="{1BD0FC0D-1CEA-4E3A-814C-19AC8674D479}"/>
              </a:ext>
            </a:extLst>
          </p:cNvPr>
          <p:cNvSpPr>
            <a:spLocks noGrp="1"/>
          </p:cNvSpPr>
          <p:nvPr>
            <p:ph type="pic" sz="quarter" idx="10"/>
          </p:nvPr>
        </p:nvSpPr>
        <p:spPr/>
      </p:sp>
    </p:spTree>
    <p:extLst>
      <p:ext uri="{BB962C8B-B14F-4D97-AF65-F5344CB8AC3E}">
        <p14:creationId xmlns:p14="http://schemas.microsoft.com/office/powerpoint/2010/main" val="378761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1661AAD-A340-4E6A-B6C4-0878D3476EF6}"/>
              </a:ext>
            </a:extLst>
          </p:cNvPr>
          <p:cNvSpPr txBox="1"/>
          <p:nvPr/>
        </p:nvSpPr>
        <p:spPr>
          <a:xfrm>
            <a:off x="883670" y="838200"/>
            <a:ext cx="5110626" cy="672941"/>
          </a:xfrm>
          <a:prstGeom prst="rect">
            <a:avLst/>
          </a:prstGeom>
          <a:noFill/>
        </p:spPr>
        <p:txBody>
          <a:bodyPr wrap="square">
            <a:spAutoFit/>
          </a:bodyPr>
          <a:lstStyle/>
          <a:p>
            <a:pPr>
              <a:lnSpc>
                <a:spcPts val="4500"/>
              </a:lnSpc>
            </a:pPr>
            <a:r>
              <a:rPr lang="en-US" sz="4000" i="0" u="none" strike="noStrike" dirty="0">
                <a:effectLst/>
                <a:latin typeface="Bell MT" panose="02020503060305020303" pitchFamily="18" charset="0"/>
                <a:ea typeface="Open Sans" panose="020B0606030504020204" pitchFamily="34" charset="0"/>
                <a:cs typeface="Open Sans" panose="020B0606030504020204" pitchFamily="34" charset="0"/>
              </a:rPr>
              <a:t>Vision </a:t>
            </a:r>
            <a:r>
              <a:rPr lang="en-US" sz="4000" i="0" u="none" strike="noStrike" dirty="0">
                <a:effectLst/>
                <a:latin typeface="Bell MT bold" panose="0203070306050A020303" pitchFamily="18" charset="0"/>
                <a:ea typeface="Open Sans" panose="020B0606030504020204" pitchFamily="34" charset="0"/>
                <a:cs typeface="Open Sans" panose="020B0606030504020204" pitchFamily="34" charset="0"/>
              </a:rPr>
              <a:t>Statement </a:t>
            </a:r>
            <a:endParaRPr lang="en-US" sz="4000" dirty="0">
              <a:latin typeface="Bell MT bold" panose="0203070306050A020303" pitchFamily="18"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F924E270-24A0-4AC7-AE66-FA1E2B41CAA8}"/>
              </a:ext>
            </a:extLst>
          </p:cNvPr>
          <p:cNvSpPr/>
          <p:nvPr/>
        </p:nvSpPr>
        <p:spPr>
          <a:xfrm>
            <a:off x="1030378" y="1873879"/>
            <a:ext cx="2699422" cy="269942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884DE20-139E-4665-B829-14FAE5D0E9DB}"/>
              </a:ext>
            </a:extLst>
          </p:cNvPr>
          <p:cNvSpPr/>
          <p:nvPr/>
        </p:nvSpPr>
        <p:spPr>
          <a:xfrm>
            <a:off x="3507652" y="1873879"/>
            <a:ext cx="2699422" cy="2699422"/>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478A9BE-EB01-476E-BD46-F3998F8CE13C}"/>
              </a:ext>
            </a:extLst>
          </p:cNvPr>
          <p:cNvSpPr/>
          <p:nvPr/>
        </p:nvSpPr>
        <p:spPr>
          <a:xfrm>
            <a:off x="5984926" y="1873879"/>
            <a:ext cx="2699422" cy="269942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3F073CF-B9E7-4A67-806C-F4C8CB3BCB8D}"/>
              </a:ext>
            </a:extLst>
          </p:cNvPr>
          <p:cNvSpPr/>
          <p:nvPr/>
        </p:nvSpPr>
        <p:spPr>
          <a:xfrm>
            <a:off x="8462200" y="1873879"/>
            <a:ext cx="2699422" cy="2699422"/>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81;p8">
            <a:extLst>
              <a:ext uri="{FF2B5EF4-FFF2-40B4-BE49-F238E27FC236}">
                <a16:creationId xmlns:a16="http://schemas.microsoft.com/office/drawing/2014/main" id="{A2F18721-E8F6-4E1A-8A09-073FE50343A7}"/>
              </a:ext>
            </a:extLst>
          </p:cNvPr>
          <p:cNvSpPr/>
          <p:nvPr/>
        </p:nvSpPr>
        <p:spPr>
          <a:xfrm>
            <a:off x="4265482" y="2817916"/>
            <a:ext cx="1183762" cy="830028"/>
          </a:xfrm>
          <a:custGeom>
            <a:avLst/>
            <a:gdLst/>
            <a:ahLst/>
            <a:cxnLst/>
            <a:rect l="l" t="t" r="r" b="b"/>
            <a:pathLst>
              <a:path w="7419" h="5202" extrusionOk="0">
                <a:moveTo>
                  <a:pt x="746" y="1"/>
                </a:moveTo>
                <a:lnTo>
                  <a:pt x="690" y="19"/>
                </a:lnTo>
                <a:lnTo>
                  <a:pt x="652" y="57"/>
                </a:lnTo>
                <a:lnTo>
                  <a:pt x="615" y="113"/>
                </a:lnTo>
                <a:lnTo>
                  <a:pt x="19" y="1306"/>
                </a:lnTo>
                <a:lnTo>
                  <a:pt x="0" y="1380"/>
                </a:lnTo>
                <a:lnTo>
                  <a:pt x="19" y="1455"/>
                </a:lnTo>
                <a:lnTo>
                  <a:pt x="56" y="1529"/>
                </a:lnTo>
                <a:lnTo>
                  <a:pt x="130" y="1566"/>
                </a:lnTo>
                <a:lnTo>
                  <a:pt x="2442" y="2219"/>
                </a:lnTo>
                <a:lnTo>
                  <a:pt x="2554" y="2219"/>
                </a:lnTo>
                <a:lnTo>
                  <a:pt x="2610" y="2182"/>
                </a:lnTo>
                <a:lnTo>
                  <a:pt x="2647" y="2144"/>
                </a:lnTo>
                <a:lnTo>
                  <a:pt x="3709" y="374"/>
                </a:lnTo>
                <a:lnTo>
                  <a:pt x="802" y="1"/>
                </a:lnTo>
                <a:close/>
                <a:moveTo>
                  <a:pt x="6617" y="1"/>
                </a:moveTo>
                <a:lnTo>
                  <a:pt x="3709" y="374"/>
                </a:lnTo>
                <a:lnTo>
                  <a:pt x="4772" y="2144"/>
                </a:lnTo>
                <a:lnTo>
                  <a:pt x="4809" y="2182"/>
                </a:lnTo>
                <a:lnTo>
                  <a:pt x="4865" y="2219"/>
                </a:lnTo>
                <a:lnTo>
                  <a:pt x="4921" y="2238"/>
                </a:lnTo>
                <a:lnTo>
                  <a:pt x="4995" y="2219"/>
                </a:lnTo>
                <a:lnTo>
                  <a:pt x="7288" y="1566"/>
                </a:lnTo>
                <a:lnTo>
                  <a:pt x="7363" y="1529"/>
                </a:lnTo>
                <a:lnTo>
                  <a:pt x="7400" y="1455"/>
                </a:lnTo>
                <a:lnTo>
                  <a:pt x="7419" y="1380"/>
                </a:lnTo>
                <a:lnTo>
                  <a:pt x="7400" y="1306"/>
                </a:lnTo>
                <a:lnTo>
                  <a:pt x="6804" y="113"/>
                </a:lnTo>
                <a:lnTo>
                  <a:pt x="6766" y="57"/>
                </a:lnTo>
                <a:lnTo>
                  <a:pt x="6729" y="19"/>
                </a:lnTo>
                <a:lnTo>
                  <a:pt x="6673" y="1"/>
                </a:lnTo>
                <a:close/>
                <a:moveTo>
                  <a:pt x="3709" y="1100"/>
                </a:moveTo>
                <a:lnTo>
                  <a:pt x="2964" y="2331"/>
                </a:lnTo>
                <a:lnTo>
                  <a:pt x="2871" y="2443"/>
                </a:lnTo>
                <a:lnTo>
                  <a:pt x="2759" y="2536"/>
                </a:lnTo>
                <a:lnTo>
                  <a:pt x="2628" y="2573"/>
                </a:lnTo>
                <a:lnTo>
                  <a:pt x="2479" y="2610"/>
                </a:lnTo>
                <a:lnTo>
                  <a:pt x="2405" y="2592"/>
                </a:lnTo>
                <a:lnTo>
                  <a:pt x="2330" y="2573"/>
                </a:lnTo>
                <a:lnTo>
                  <a:pt x="746" y="2126"/>
                </a:lnTo>
                <a:lnTo>
                  <a:pt x="746" y="4195"/>
                </a:lnTo>
                <a:lnTo>
                  <a:pt x="764" y="4307"/>
                </a:lnTo>
                <a:lnTo>
                  <a:pt x="820" y="4418"/>
                </a:lnTo>
                <a:lnTo>
                  <a:pt x="913" y="4493"/>
                </a:lnTo>
                <a:lnTo>
                  <a:pt x="1025" y="4549"/>
                </a:lnTo>
                <a:lnTo>
                  <a:pt x="3542" y="5183"/>
                </a:lnTo>
                <a:lnTo>
                  <a:pt x="3709" y="5201"/>
                </a:lnTo>
                <a:lnTo>
                  <a:pt x="3896" y="5183"/>
                </a:lnTo>
                <a:lnTo>
                  <a:pt x="6393" y="4549"/>
                </a:lnTo>
                <a:lnTo>
                  <a:pt x="6524" y="4493"/>
                </a:lnTo>
                <a:lnTo>
                  <a:pt x="6599" y="4418"/>
                </a:lnTo>
                <a:lnTo>
                  <a:pt x="6654" y="4307"/>
                </a:lnTo>
                <a:lnTo>
                  <a:pt x="6692" y="4195"/>
                </a:lnTo>
                <a:lnTo>
                  <a:pt x="6692" y="2126"/>
                </a:lnTo>
                <a:lnTo>
                  <a:pt x="5089" y="2573"/>
                </a:lnTo>
                <a:lnTo>
                  <a:pt x="5014" y="2592"/>
                </a:lnTo>
                <a:lnTo>
                  <a:pt x="4940" y="2592"/>
                </a:lnTo>
                <a:lnTo>
                  <a:pt x="4790" y="2573"/>
                </a:lnTo>
                <a:lnTo>
                  <a:pt x="4660" y="2536"/>
                </a:lnTo>
                <a:lnTo>
                  <a:pt x="4548" y="2443"/>
                </a:lnTo>
                <a:lnTo>
                  <a:pt x="4455" y="2331"/>
                </a:lnTo>
                <a:lnTo>
                  <a:pt x="3709" y="1100"/>
                </a:lnTo>
                <a:close/>
              </a:path>
            </a:pathLst>
          </a:custGeom>
          <a:solidFill>
            <a:schemeClr val="bg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6;p8">
            <a:extLst>
              <a:ext uri="{FF2B5EF4-FFF2-40B4-BE49-F238E27FC236}">
                <a16:creationId xmlns:a16="http://schemas.microsoft.com/office/drawing/2014/main" id="{025F5473-7A24-4832-9841-AD2E3DF622AD}"/>
              </a:ext>
            </a:extLst>
          </p:cNvPr>
          <p:cNvSpPr/>
          <p:nvPr/>
        </p:nvSpPr>
        <p:spPr>
          <a:xfrm>
            <a:off x="1782262" y="2758483"/>
            <a:ext cx="1064895" cy="948895"/>
          </a:xfrm>
          <a:custGeom>
            <a:avLst/>
            <a:gdLst/>
            <a:ahLst/>
            <a:cxnLst/>
            <a:rect l="l" t="t" r="r" b="b"/>
            <a:pathLst>
              <a:path w="6674" h="5947" extrusionOk="0">
                <a:moveTo>
                  <a:pt x="5573" y="1138"/>
                </a:moveTo>
                <a:lnTo>
                  <a:pt x="5573" y="4418"/>
                </a:lnTo>
                <a:lnTo>
                  <a:pt x="5182" y="4120"/>
                </a:lnTo>
                <a:lnTo>
                  <a:pt x="4940" y="3934"/>
                </a:lnTo>
                <a:lnTo>
                  <a:pt x="4679" y="3784"/>
                </a:lnTo>
                <a:lnTo>
                  <a:pt x="4418" y="3654"/>
                </a:lnTo>
                <a:lnTo>
                  <a:pt x="4138" y="3542"/>
                </a:lnTo>
                <a:lnTo>
                  <a:pt x="3859" y="3449"/>
                </a:lnTo>
                <a:lnTo>
                  <a:pt x="3560" y="3393"/>
                </a:lnTo>
                <a:lnTo>
                  <a:pt x="3262" y="3356"/>
                </a:lnTo>
                <a:lnTo>
                  <a:pt x="2964" y="3337"/>
                </a:lnTo>
                <a:lnTo>
                  <a:pt x="2964" y="2219"/>
                </a:lnTo>
                <a:lnTo>
                  <a:pt x="3262" y="2219"/>
                </a:lnTo>
                <a:lnTo>
                  <a:pt x="3560" y="2181"/>
                </a:lnTo>
                <a:lnTo>
                  <a:pt x="3859" y="2107"/>
                </a:lnTo>
                <a:lnTo>
                  <a:pt x="4138" y="2032"/>
                </a:lnTo>
                <a:lnTo>
                  <a:pt x="4418" y="1921"/>
                </a:lnTo>
                <a:lnTo>
                  <a:pt x="4679" y="1790"/>
                </a:lnTo>
                <a:lnTo>
                  <a:pt x="4940" y="1622"/>
                </a:lnTo>
                <a:lnTo>
                  <a:pt x="5182" y="1455"/>
                </a:lnTo>
                <a:lnTo>
                  <a:pt x="5573" y="1138"/>
                </a:lnTo>
                <a:close/>
                <a:moveTo>
                  <a:pt x="5946" y="1"/>
                </a:moveTo>
                <a:lnTo>
                  <a:pt x="5816" y="19"/>
                </a:lnTo>
                <a:lnTo>
                  <a:pt x="5704" y="75"/>
                </a:lnTo>
                <a:lnTo>
                  <a:pt x="4716" y="877"/>
                </a:lnTo>
                <a:lnTo>
                  <a:pt x="4530" y="1007"/>
                </a:lnTo>
                <a:lnTo>
                  <a:pt x="4325" y="1138"/>
                </a:lnTo>
                <a:lnTo>
                  <a:pt x="4120" y="1231"/>
                </a:lnTo>
                <a:lnTo>
                  <a:pt x="3896" y="1324"/>
                </a:lnTo>
                <a:lnTo>
                  <a:pt x="3672" y="1399"/>
                </a:lnTo>
                <a:lnTo>
                  <a:pt x="3430" y="1436"/>
                </a:lnTo>
                <a:lnTo>
                  <a:pt x="3206" y="1473"/>
                </a:lnTo>
                <a:lnTo>
                  <a:pt x="2964" y="1492"/>
                </a:lnTo>
                <a:lnTo>
                  <a:pt x="597" y="1492"/>
                </a:lnTo>
                <a:lnTo>
                  <a:pt x="448" y="1548"/>
                </a:lnTo>
                <a:lnTo>
                  <a:pt x="317" y="1604"/>
                </a:lnTo>
                <a:lnTo>
                  <a:pt x="224" y="1697"/>
                </a:lnTo>
                <a:lnTo>
                  <a:pt x="131" y="1809"/>
                </a:lnTo>
                <a:lnTo>
                  <a:pt x="56" y="1939"/>
                </a:lnTo>
                <a:lnTo>
                  <a:pt x="19" y="2070"/>
                </a:lnTo>
                <a:lnTo>
                  <a:pt x="0" y="2219"/>
                </a:lnTo>
                <a:lnTo>
                  <a:pt x="0" y="3337"/>
                </a:lnTo>
                <a:lnTo>
                  <a:pt x="19" y="3486"/>
                </a:lnTo>
                <a:lnTo>
                  <a:pt x="56" y="3635"/>
                </a:lnTo>
                <a:lnTo>
                  <a:pt x="131" y="3747"/>
                </a:lnTo>
                <a:lnTo>
                  <a:pt x="224" y="3859"/>
                </a:lnTo>
                <a:lnTo>
                  <a:pt x="317" y="3952"/>
                </a:lnTo>
                <a:lnTo>
                  <a:pt x="448" y="4027"/>
                </a:lnTo>
                <a:lnTo>
                  <a:pt x="597" y="4064"/>
                </a:lnTo>
                <a:lnTo>
                  <a:pt x="746" y="4083"/>
                </a:lnTo>
                <a:lnTo>
                  <a:pt x="1137" y="4083"/>
                </a:lnTo>
                <a:lnTo>
                  <a:pt x="1119" y="4269"/>
                </a:lnTo>
                <a:lnTo>
                  <a:pt x="1100" y="4456"/>
                </a:lnTo>
                <a:lnTo>
                  <a:pt x="1119" y="4791"/>
                </a:lnTo>
                <a:lnTo>
                  <a:pt x="1174" y="5127"/>
                </a:lnTo>
                <a:lnTo>
                  <a:pt x="1268" y="5443"/>
                </a:lnTo>
                <a:lnTo>
                  <a:pt x="1398" y="5742"/>
                </a:lnTo>
                <a:lnTo>
                  <a:pt x="1454" y="5816"/>
                </a:lnTo>
                <a:lnTo>
                  <a:pt x="1529" y="5891"/>
                </a:lnTo>
                <a:lnTo>
                  <a:pt x="1622" y="5928"/>
                </a:lnTo>
                <a:lnTo>
                  <a:pt x="1734" y="5947"/>
                </a:lnTo>
                <a:lnTo>
                  <a:pt x="2591" y="5947"/>
                </a:lnTo>
                <a:lnTo>
                  <a:pt x="2703" y="5928"/>
                </a:lnTo>
                <a:lnTo>
                  <a:pt x="2796" y="5891"/>
                </a:lnTo>
                <a:lnTo>
                  <a:pt x="2871" y="5816"/>
                </a:lnTo>
                <a:lnTo>
                  <a:pt x="2927" y="5742"/>
                </a:lnTo>
                <a:lnTo>
                  <a:pt x="2964" y="5648"/>
                </a:lnTo>
                <a:lnTo>
                  <a:pt x="2964" y="5555"/>
                </a:lnTo>
                <a:lnTo>
                  <a:pt x="2945" y="5443"/>
                </a:lnTo>
                <a:lnTo>
                  <a:pt x="2889" y="5350"/>
                </a:lnTo>
                <a:lnTo>
                  <a:pt x="2759" y="5164"/>
                </a:lnTo>
                <a:lnTo>
                  <a:pt x="2666" y="4940"/>
                </a:lnTo>
                <a:lnTo>
                  <a:pt x="2610" y="4698"/>
                </a:lnTo>
                <a:lnTo>
                  <a:pt x="2591" y="4456"/>
                </a:lnTo>
                <a:lnTo>
                  <a:pt x="2610" y="4269"/>
                </a:lnTo>
                <a:lnTo>
                  <a:pt x="2647" y="4083"/>
                </a:lnTo>
                <a:lnTo>
                  <a:pt x="2964" y="4083"/>
                </a:lnTo>
                <a:lnTo>
                  <a:pt x="3206" y="4101"/>
                </a:lnTo>
                <a:lnTo>
                  <a:pt x="3430" y="4120"/>
                </a:lnTo>
                <a:lnTo>
                  <a:pt x="3672" y="4176"/>
                </a:lnTo>
                <a:lnTo>
                  <a:pt x="3896" y="4250"/>
                </a:lnTo>
                <a:lnTo>
                  <a:pt x="4120" y="4325"/>
                </a:lnTo>
                <a:lnTo>
                  <a:pt x="4325" y="4437"/>
                </a:lnTo>
                <a:lnTo>
                  <a:pt x="4530" y="4549"/>
                </a:lnTo>
                <a:lnTo>
                  <a:pt x="4716" y="4698"/>
                </a:lnTo>
                <a:lnTo>
                  <a:pt x="5704" y="5481"/>
                </a:lnTo>
                <a:lnTo>
                  <a:pt x="5816" y="5555"/>
                </a:lnTo>
                <a:lnTo>
                  <a:pt x="5928" y="5574"/>
                </a:lnTo>
                <a:lnTo>
                  <a:pt x="6039" y="5555"/>
                </a:lnTo>
                <a:lnTo>
                  <a:pt x="6114" y="5518"/>
                </a:lnTo>
                <a:lnTo>
                  <a:pt x="6189" y="5481"/>
                </a:lnTo>
                <a:lnTo>
                  <a:pt x="6226" y="5425"/>
                </a:lnTo>
                <a:lnTo>
                  <a:pt x="6263" y="5369"/>
                </a:lnTo>
                <a:lnTo>
                  <a:pt x="6282" y="5294"/>
                </a:lnTo>
                <a:lnTo>
                  <a:pt x="6300" y="5201"/>
                </a:lnTo>
                <a:lnTo>
                  <a:pt x="6300" y="3430"/>
                </a:lnTo>
                <a:lnTo>
                  <a:pt x="6375" y="3374"/>
                </a:lnTo>
                <a:lnTo>
                  <a:pt x="6450" y="3300"/>
                </a:lnTo>
                <a:lnTo>
                  <a:pt x="6524" y="3244"/>
                </a:lnTo>
                <a:lnTo>
                  <a:pt x="6580" y="3151"/>
                </a:lnTo>
                <a:lnTo>
                  <a:pt x="6617" y="3076"/>
                </a:lnTo>
                <a:lnTo>
                  <a:pt x="6655" y="2983"/>
                </a:lnTo>
                <a:lnTo>
                  <a:pt x="6673" y="2890"/>
                </a:lnTo>
                <a:lnTo>
                  <a:pt x="6673" y="2778"/>
                </a:lnTo>
                <a:lnTo>
                  <a:pt x="6655" y="2685"/>
                </a:lnTo>
                <a:lnTo>
                  <a:pt x="6617" y="2573"/>
                </a:lnTo>
                <a:lnTo>
                  <a:pt x="6561" y="2461"/>
                </a:lnTo>
                <a:lnTo>
                  <a:pt x="6487" y="2368"/>
                </a:lnTo>
                <a:lnTo>
                  <a:pt x="6375" y="2200"/>
                </a:lnTo>
                <a:lnTo>
                  <a:pt x="6300" y="2144"/>
                </a:lnTo>
                <a:lnTo>
                  <a:pt x="6300" y="373"/>
                </a:lnTo>
                <a:lnTo>
                  <a:pt x="6300" y="262"/>
                </a:lnTo>
                <a:lnTo>
                  <a:pt x="6263" y="206"/>
                </a:lnTo>
                <a:lnTo>
                  <a:pt x="6226" y="150"/>
                </a:lnTo>
                <a:lnTo>
                  <a:pt x="6189" y="94"/>
                </a:lnTo>
                <a:lnTo>
                  <a:pt x="6114" y="38"/>
                </a:lnTo>
                <a:lnTo>
                  <a:pt x="6039" y="19"/>
                </a:lnTo>
                <a:lnTo>
                  <a:pt x="5946" y="1"/>
                </a:lnTo>
                <a:close/>
              </a:path>
            </a:pathLst>
          </a:custGeom>
          <a:solidFill>
            <a:schemeClr val="bg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p8">
            <a:extLst>
              <a:ext uri="{FF2B5EF4-FFF2-40B4-BE49-F238E27FC236}">
                <a16:creationId xmlns:a16="http://schemas.microsoft.com/office/drawing/2014/main" id="{B17BDB29-23C8-4903-B4A2-AD0CC3DED7A6}"/>
              </a:ext>
            </a:extLst>
          </p:cNvPr>
          <p:cNvSpPr/>
          <p:nvPr/>
        </p:nvSpPr>
        <p:spPr>
          <a:xfrm>
            <a:off x="6861625" y="2758483"/>
            <a:ext cx="946023" cy="948895"/>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bg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p8">
            <a:extLst>
              <a:ext uri="{FF2B5EF4-FFF2-40B4-BE49-F238E27FC236}">
                <a16:creationId xmlns:a16="http://schemas.microsoft.com/office/drawing/2014/main" id="{754564FD-0218-4F77-8518-01C28ED7F335}"/>
              </a:ext>
            </a:extLst>
          </p:cNvPr>
          <p:cNvSpPr/>
          <p:nvPr/>
        </p:nvSpPr>
        <p:spPr>
          <a:xfrm>
            <a:off x="9398414" y="2758483"/>
            <a:ext cx="826992" cy="948895"/>
          </a:xfrm>
          <a:custGeom>
            <a:avLst/>
            <a:gdLst/>
            <a:ahLst/>
            <a:cxnLst/>
            <a:rect l="l" t="t" r="r" b="b"/>
            <a:pathLst>
              <a:path w="5183" h="5947" extrusionOk="0">
                <a:moveTo>
                  <a:pt x="4120" y="1119"/>
                </a:moveTo>
                <a:lnTo>
                  <a:pt x="4008" y="1305"/>
                </a:lnTo>
                <a:lnTo>
                  <a:pt x="3878" y="1492"/>
                </a:lnTo>
                <a:lnTo>
                  <a:pt x="1324" y="1492"/>
                </a:lnTo>
                <a:lnTo>
                  <a:pt x="1175" y="1305"/>
                </a:lnTo>
                <a:lnTo>
                  <a:pt x="1082" y="1119"/>
                </a:lnTo>
                <a:close/>
                <a:moveTo>
                  <a:pt x="3337" y="2051"/>
                </a:moveTo>
                <a:lnTo>
                  <a:pt x="3169" y="2181"/>
                </a:lnTo>
                <a:lnTo>
                  <a:pt x="3002" y="2312"/>
                </a:lnTo>
                <a:lnTo>
                  <a:pt x="2797" y="2424"/>
                </a:lnTo>
                <a:lnTo>
                  <a:pt x="2592" y="2554"/>
                </a:lnTo>
                <a:lnTo>
                  <a:pt x="2386" y="2424"/>
                </a:lnTo>
                <a:lnTo>
                  <a:pt x="2181" y="2312"/>
                </a:lnTo>
                <a:lnTo>
                  <a:pt x="2014" y="2181"/>
                </a:lnTo>
                <a:lnTo>
                  <a:pt x="1846" y="2051"/>
                </a:lnTo>
                <a:close/>
                <a:moveTo>
                  <a:pt x="3859" y="4455"/>
                </a:moveTo>
                <a:lnTo>
                  <a:pt x="3990" y="4642"/>
                </a:lnTo>
                <a:lnTo>
                  <a:pt x="4101" y="4828"/>
                </a:lnTo>
                <a:lnTo>
                  <a:pt x="1063" y="4828"/>
                </a:lnTo>
                <a:lnTo>
                  <a:pt x="1175" y="4642"/>
                </a:lnTo>
                <a:lnTo>
                  <a:pt x="1324" y="4455"/>
                </a:lnTo>
                <a:close/>
                <a:moveTo>
                  <a:pt x="187" y="1"/>
                </a:moveTo>
                <a:lnTo>
                  <a:pt x="94" y="19"/>
                </a:lnTo>
                <a:lnTo>
                  <a:pt x="38" y="56"/>
                </a:lnTo>
                <a:lnTo>
                  <a:pt x="1" y="131"/>
                </a:lnTo>
                <a:lnTo>
                  <a:pt x="1" y="206"/>
                </a:lnTo>
                <a:lnTo>
                  <a:pt x="38" y="429"/>
                </a:lnTo>
                <a:lnTo>
                  <a:pt x="94" y="709"/>
                </a:lnTo>
                <a:lnTo>
                  <a:pt x="224" y="1044"/>
                </a:lnTo>
                <a:lnTo>
                  <a:pt x="299" y="1231"/>
                </a:lnTo>
                <a:lnTo>
                  <a:pt x="392" y="1417"/>
                </a:lnTo>
                <a:lnTo>
                  <a:pt x="504" y="1604"/>
                </a:lnTo>
                <a:lnTo>
                  <a:pt x="616" y="1809"/>
                </a:lnTo>
                <a:lnTo>
                  <a:pt x="765" y="1995"/>
                </a:lnTo>
                <a:lnTo>
                  <a:pt x="933" y="2200"/>
                </a:lnTo>
                <a:lnTo>
                  <a:pt x="1138" y="2405"/>
                </a:lnTo>
                <a:lnTo>
                  <a:pt x="1343" y="2591"/>
                </a:lnTo>
                <a:lnTo>
                  <a:pt x="1585" y="2778"/>
                </a:lnTo>
                <a:lnTo>
                  <a:pt x="1846" y="2964"/>
                </a:lnTo>
                <a:lnTo>
                  <a:pt x="1585" y="3151"/>
                </a:lnTo>
                <a:lnTo>
                  <a:pt x="1343" y="3356"/>
                </a:lnTo>
                <a:lnTo>
                  <a:pt x="1138" y="3542"/>
                </a:lnTo>
                <a:lnTo>
                  <a:pt x="933" y="3747"/>
                </a:lnTo>
                <a:lnTo>
                  <a:pt x="765" y="3952"/>
                </a:lnTo>
                <a:lnTo>
                  <a:pt x="616" y="4139"/>
                </a:lnTo>
                <a:lnTo>
                  <a:pt x="504" y="4344"/>
                </a:lnTo>
                <a:lnTo>
                  <a:pt x="392" y="4530"/>
                </a:lnTo>
                <a:lnTo>
                  <a:pt x="299" y="4716"/>
                </a:lnTo>
                <a:lnTo>
                  <a:pt x="224" y="4903"/>
                </a:lnTo>
                <a:lnTo>
                  <a:pt x="94" y="5238"/>
                </a:lnTo>
                <a:lnTo>
                  <a:pt x="38" y="5518"/>
                </a:lnTo>
                <a:lnTo>
                  <a:pt x="1" y="5742"/>
                </a:lnTo>
                <a:lnTo>
                  <a:pt x="1" y="5816"/>
                </a:lnTo>
                <a:lnTo>
                  <a:pt x="38" y="5872"/>
                </a:lnTo>
                <a:lnTo>
                  <a:pt x="94" y="5928"/>
                </a:lnTo>
                <a:lnTo>
                  <a:pt x="187" y="5947"/>
                </a:lnTo>
                <a:lnTo>
                  <a:pt x="560" y="5947"/>
                </a:lnTo>
                <a:lnTo>
                  <a:pt x="616" y="5928"/>
                </a:lnTo>
                <a:lnTo>
                  <a:pt x="672" y="5891"/>
                </a:lnTo>
                <a:lnTo>
                  <a:pt x="728" y="5853"/>
                </a:lnTo>
                <a:lnTo>
                  <a:pt x="746" y="5779"/>
                </a:lnTo>
                <a:lnTo>
                  <a:pt x="783" y="5574"/>
                </a:lnTo>
                <a:lnTo>
                  <a:pt x="4400" y="5574"/>
                </a:lnTo>
                <a:lnTo>
                  <a:pt x="4437" y="5779"/>
                </a:lnTo>
                <a:lnTo>
                  <a:pt x="4456" y="5853"/>
                </a:lnTo>
                <a:lnTo>
                  <a:pt x="4511" y="5891"/>
                </a:lnTo>
                <a:lnTo>
                  <a:pt x="4567" y="5928"/>
                </a:lnTo>
                <a:lnTo>
                  <a:pt x="4623" y="5947"/>
                </a:lnTo>
                <a:lnTo>
                  <a:pt x="4996" y="5947"/>
                </a:lnTo>
                <a:lnTo>
                  <a:pt x="5089" y="5928"/>
                </a:lnTo>
                <a:lnTo>
                  <a:pt x="5145" y="5872"/>
                </a:lnTo>
                <a:lnTo>
                  <a:pt x="5182" y="5816"/>
                </a:lnTo>
                <a:lnTo>
                  <a:pt x="5182" y="5742"/>
                </a:lnTo>
                <a:lnTo>
                  <a:pt x="5164" y="5537"/>
                </a:lnTo>
                <a:lnTo>
                  <a:pt x="5108" y="5294"/>
                </a:lnTo>
                <a:lnTo>
                  <a:pt x="5015" y="5015"/>
                </a:lnTo>
                <a:lnTo>
                  <a:pt x="4884" y="4716"/>
                </a:lnTo>
                <a:lnTo>
                  <a:pt x="4698" y="4381"/>
                </a:lnTo>
                <a:lnTo>
                  <a:pt x="4605" y="4195"/>
                </a:lnTo>
                <a:lnTo>
                  <a:pt x="4474" y="4027"/>
                </a:lnTo>
                <a:lnTo>
                  <a:pt x="4325" y="3840"/>
                </a:lnTo>
                <a:lnTo>
                  <a:pt x="4176" y="3673"/>
                </a:lnTo>
                <a:lnTo>
                  <a:pt x="4008" y="3505"/>
                </a:lnTo>
                <a:lnTo>
                  <a:pt x="3803" y="3318"/>
                </a:lnTo>
                <a:lnTo>
                  <a:pt x="3486" y="3542"/>
                </a:lnTo>
                <a:lnTo>
                  <a:pt x="3132" y="3729"/>
                </a:lnTo>
                <a:lnTo>
                  <a:pt x="3318" y="3896"/>
                </a:lnTo>
                <a:lnTo>
                  <a:pt x="1846" y="3896"/>
                </a:lnTo>
                <a:lnTo>
                  <a:pt x="2032" y="3747"/>
                </a:lnTo>
                <a:lnTo>
                  <a:pt x="2256" y="3598"/>
                </a:lnTo>
                <a:lnTo>
                  <a:pt x="2498" y="3449"/>
                </a:lnTo>
                <a:lnTo>
                  <a:pt x="2759" y="3300"/>
                </a:lnTo>
                <a:lnTo>
                  <a:pt x="3113" y="3113"/>
                </a:lnTo>
                <a:lnTo>
                  <a:pt x="3430" y="2908"/>
                </a:lnTo>
                <a:lnTo>
                  <a:pt x="3729" y="2703"/>
                </a:lnTo>
                <a:lnTo>
                  <a:pt x="3971" y="2480"/>
                </a:lnTo>
                <a:lnTo>
                  <a:pt x="4195" y="2256"/>
                </a:lnTo>
                <a:lnTo>
                  <a:pt x="4381" y="2032"/>
                </a:lnTo>
                <a:lnTo>
                  <a:pt x="4549" y="1809"/>
                </a:lnTo>
                <a:lnTo>
                  <a:pt x="4698" y="1585"/>
                </a:lnTo>
                <a:lnTo>
                  <a:pt x="4810" y="1380"/>
                </a:lnTo>
                <a:lnTo>
                  <a:pt x="4922" y="1175"/>
                </a:lnTo>
                <a:lnTo>
                  <a:pt x="4996" y="970"/>
                </a:lnTo>
                <a:lnTo>
                  <a:pt x="5071" y="783"/>
                </a:lnTo>
                <a:lnTo>
                  <a:pt x="5145" y="467"/>
                </a:lnTo>
                <a:lnTo>
                  <a:pt x="5182" y="206"/>
                </a:lnTo>
                <a:lnTo>
                  <a:pt x="5182" y="131"/>
                </a:lnTo>
                <a:lnTo>
                  <a:pt x="5145" y="56"/>
                </a:lnTo>
                <a:lnTo>
                  <a:pt x="5089" y="19"/>
                </a:lnTo>
                <a:lnTo>
                  <a:pt x="5015" y="1"/>
                </a:lnTo>
                <a:lnTo>
                  <a:pt x="4623" y="1"/>
                </a:lnTo>
                <a:lnTo>
                  <a:pt x="4567" y="19"/>
                </a:lnTo>
                <a:lnTo>
                  <a:pt x="4511" y="56"/>
                </a:lnTo>
                <a:lnTo>
                  <a:pt x="4474" y="94"/>
                </a:lnTo>
                <a:lnTo>
                  <a:pt x="4437" y="168"/>
                </a:lnTo>
                <a:lnTo>
                  <a:pt x="4400" y="373"/>
                </a:lnTo>
                <a:lnTo>
                  <a:pt x="783" y="373"/>
                </a:lnTo>
                <a:lnTo>
                  <a:pt x="746" y="168"/>
                </a:lnTo>
                <a:lnTo>
                  <a:pt x="728" y="94"/>
                </a:lnTo>
                <a:lnTo>
                  <a:pt x="672" y="56"/>
                </a:lnTo>
                <a:lnTo>
                  <a:pt x="616" y="19"/>
                </a:lnTo>
                <a:lnTo>
                  <a:pt x="560" y="1"/>
                </a:lnTo>
                <a:close/>
              </a:path>
            </a:pathLst>
          </a:custGeom>
          <a:solidFill>
            <a:schemeClr val="bg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2A6C9FD4-C9EE-43A6-B430-40F0087AA521}"/>
              </a:ext>
            </a:extLst>
          </p:cNvPr>
          <p:cNvSpPr txBox="1"/>
          <p:nvPr/>
        </p:nvSpPr>
        <p:spPr>
          <a:xfrm>
            <a:off x="1361094" y="4939987"/>
            <a:ext cx="2037995" cy="348813"/>
          </a:xfrm>
          <a:prstGeom prst="rect">
            <a:avLst/>
          </a:prstGeom>
          <a:noFill/>
        </p:spPr>
        <p:txBody>
          <a:bodyPr wrap="square" rtlCol="0" anchor="ctr">
            <a:spAutoFit/>
          </a:bodyPr>
          <a:lstStyle/>
          <a:p>
            <a:pPr algn="ctr">
              <a:lnSpc>
                <a:spcPts val="2000"/>
              </a:lnSpc>
            </a:pPr>
            <a:r>
              <a:rPr lang="en-GB" b="1" dirty="0">
                <a:solidFill>
                  <a:schemeClr val="tx2"/>
                </a:solidFill>
                <a:latin typeface="Bell MT bold" panose="0203070306050A020303" pitchFamily="18" charset="0"/>
                <a:ea typeface="Open Sans" panose="020B0606030504020204" pitchFamily="34" charset="0"/>
                <a:cs typeface="Open Sans" panose="020B0606030504020204" pitchFamily="34" charset="0"/>
              </a:rPr>
              <a:t>Our Mission</a:t>
            </a:r>
            <a:endParaRPr lang="en-US" b="1"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FA893367-3CBF-4BA0-9EF9-561FE6E99461}"/>
              </a:ext>
            </a:extLst>
          </p:cNvPr>
          <p:cNvSpPr txBox="1"/>
          <p:nvPr/>
        </p:nvSpPr>
        <p:spPr>
          <a:xfrm>
            <a:off x="1335690" y="5232489"/>
            <a:ext cx="2088798" cy="724942"/>
          </a:xfrm>
          <a:prstGeom prst="rect">
            <a:avLst/>
          </a:prstGeom>
          <a:noFill/>
        </p:spPr>
        <p:txBody>
          <a:bodyPr wrap="square" rtlCol="0" anchor="ctr">
            <a:spAutoFit/>
          </a:bodyPr>
          <a:lstStyle/>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Using a simple syntax, you</a:t>
            </a:r>
          </a:p>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Have to do is add a tag attribute to number of HTML nodes.</a:t>
            </a:r>
            <a:endParaRPr lang="en-US" sz="950" dirty="0">
              <a:solidFill>
                <a:schemeClr val="bg2">
                  <a:lumMod val="10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7331A9D3-AE44-4D3C-9E93-19122DF9D84F}"/>
              </a:ext>
            </a:extLst>
          </p:cNvPr>
          <p:cNvSpPr txBox="1"/>
          <p:nvPr/>
        </p:nvSpPr>
        <p:spPr>
          <a:xfrm>
            <a:off x="3720431" y="4939987"/>
            <a:ext cx="2273865" cy="348813"/>
          </a:xfrm>
          <a:prstGeom prst="rect">
            <a:avLst/>
          </a:prstGeom>
          <a:noFill/>
        </p:spPr>
        <p:txBody>
          <a:bodyPr wrap="square" rtlCol="0" anchor="ctr">
            <a:spAutoFit/>
          </a:bodyPr>
          <a:lstStyle/>
          <a:p>
            <a:pPr algn="ctr">
              <a:lnSpc>
                <a:spcPts val="2000"/>
              </a:lnSpc>
            </a:pPr>
            <a:r>
              <a:rPr lang="en-GB" b="1" dirty="0">
                <a:solidFill>
                  <a:schemeClr val="tx2"/>
                </a:solidFill>
                <a:latin typeface="Bell MT bold" panose="0203070306050A020303" pitchFamily="18" charset="0"/>
                <a:ea typeface="Open Sans" panose="020B0606030504020204" pitchFamily="34" charset="0"/>
                <a:cs typeface="Open Sans" panose="020B0606030504020204" pitchFamily="34" charset="0"/>
              </a:rPr>
              <a:t>Our Vision</a:t>
            </a:r>
            <a:endParaRPr lang="en-US" b="1"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745AE770-BE1D-4054-A3B1-C51D548DC476}"/>
              </a:ext>
            </a:extLst>
          </p:cNvPr>
          <p:cNvSpPr txBox="1"/>
          <p:nvPr/>
        </p:nvSpPr>
        <p:spPr>
          <a:xfrm>
            <a:off x="3762331" y="5232489"/>
            <a:ext cx="2190060" cy="724942"/>
          </a:xfrm>
          <a:prstGeom prst="rect">
            <a:avLst/>
          </a:prstGeom>
          <a:noFill/>
        </p:spPr>
        <p:txBody>
          <a:bodyPr wrap="square" rtlCol="0" anchor="ctr">
            <a:spAutoFit/>
          </a:bodyPr>
          <a:lstStyle/>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Using a simple syntax, you</a:t>
            </a:r>
          </a:p>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Have to do is add a tag attribute to number of HTML nodes.</a:t>
            </a:r>
            <a:endParaRPr lang="en-US" sz="950" dirty="0">
              <a:solidFill>
                <a:schemeClr val="bg2">
                  <a:lumMod val="10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1A49976E-3519-4938-948E-154DCB4811C7}"/>
              </a:ext>
            </a:extLst>
          </p:cNvPr>
          <p:cNvSpPr txBox="1"/>
          <p:nvPr/>
        </p:nvSpPr>
        <p:spPr>
          <a:xfrm>
            <a:off x="6410173" y="4939987"/>
            <a:ext cx="1940180" cy="348813"/>
          </a:xfrm>
          <a:prstGeom prst="rect">
            <a:avLst/>
          </a:prstGeom>
          <a:noFill/>
        </p:spPr>
        <p:txBody>
          <a:bodyPr wrap="square" rtlCol="0" anchor="ctr">
            <a:spAutoFit/>
          </a:bodyPr>
          <a:lstStyle/>
          <a:p>
            <a:pPr algn="ctr">
              <a:lnSpc>
                <a:spcPts val="2000"/>
              </a:lnSpc>
            </a:pPr>
            <a:r>
              <a:rPr lang="en-GB" b="1" dirty="0">
                <a:solidFill>
                  <a:schemeClr val="tx2"/>
                </a:solidFill>
                <a:latin typeface="Bell MT bold" panose="0203070306050A020303" pitchFamily="18" charset="0"/>
                <a:ea typeface="Open Sans" panose="020B0606030504020204" pitchFamily="34" charset="0"/>
                <a:cs typeface="Open Sans" panose="020B0606030504020204" pitchFamily="34" charset="0"/>
              </a:rPr>
              <a:t>Our Goal</a:t>
            </a:r>
            <a:endParaRPr lang="en-US" b="1"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25189B86-6662-4CF0-AB03-1EE42C96A598}"/>
              </a:ext>
            </a:extLst>
          </p:cNvPr>
          <p:cNvSpPr txBox="1"/>
          <p:nvPr/>
        </p:nvSpPr>
        <p:spPr>
          <a:xfrm>
            <a:off x="6313454" y="5232489"/>
            <a:ext cx="2133612" cy="724942"/>
          </a:xfrm>
          <a:prstGeom prst="rect">
            <a:avLst/>
          </a:prstGeom>
          <a:noFill/>
        </p:spPr>
        <p:txBody>
          <a:bodyPr wrap="square" rtlCol="0" anchor="ctr">
            <a:spAutoFit/>
          </a:bodyPr>
          <a:lstStyle/>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Using a simple syntax, you</a:t>
            </a:r>
          </a:p>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Have to do is add a tag attribute to number of HTML nodes.</a:t>
            </a:r>
            <a:endParaRPr lang="en-US" sz="950" dirty="0">
              <a:solidFill>
                <a:schemeClr val="bg2">
                  <a:lumMod val="10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8C993E58-7BFB-4AD9-8FA0-6D19E86FF657}"/>
              </a:ext>
            </a:extLst>
          </p:cNvPr>
          <p:cNvSpPr txBox="1"/>
          <p:nvPr/>
        </p:nvSpPr>
        <p:spPr>
          <a:xfrm>
            <a:off x="8816482" y="4939987"/>
            <a:ext cx="2043617" cy="348813"/>
          </a:xfrm>
          <a:prstGeom prst="rect">
            <a:avLst/>
          </a:prstGeom>
          <a:noFill/>
        </p:spPr>
        <p:txBody>
          <a:bodyPr wrap="square" rtlCol="0" anchor="ctr">
            <a:spAutoFit/>
          </a:bodyPr>
          <a:lstStyle/>
          <a:p>
            <a:pPr algn="ctr">
              <a:lnSpc>
                <a:spcPts val="2000"/>
              </a:lnSpc>
            </a:pPr>
            <a:r>
              <a:rPr lang="en-GB" b="1" dirty="0">
                <a:solidFill>
                  <a:schemeClr val="tx2"/>
                </a:solidFill>
                <a:latin typeface="Bell MT bold" panose="0203070306050A020303" pitchFamily="18" charset="0"/>
                <a:ea typeface="Open Sans" panose="020B0606030504020204" pitchFamily="34" charset="0"/>
                <a:cs typeface="Open Sans" panose="020B0606030504020204" pitchFamily="34" charset="0"/>
              </a:rPr>
              <a:t>Our Great</a:t>
            </a:r>
            <a:endParaRPr lang="en-US" b="1"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D8D1B3D7-DAEE-47DA-9F23-7DB4A460391B}"/>
              </a:ext>
            </a:extLst>
          </p:cNvPr>
          <p:cNvSpPr txBox="1"/>
          <p:nvPr/>
        </p:nvSpPr>
        <p:spPr>
          <a:xfrm>
            <a:off x="8790103" y="5232489"/>
            <a:ext cx="2096374" cy="724942"/>
          </a:xfrm>
          <a:prstGeom prst="rect">
            <a:avLst/>
          </a:prstGeom>
          <a:noFill/>
        </p:spPr>
        <p:txBody>
          <a:bodyPr wrap="square" rtlCol="0" anchor="ctr">
            <a:spAutoFit/>
          </a:bodyPr>
          <a:lstStyle/>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Using a simple syntax, you</a:t>
            </a:r>
          </a:p>
          <a:p>
            <a:pPr algn="ctr">
              <a:lnSpc>
                <a:spcPts val="1700"/>
              </a:lnSpc>
            </a:pPr>
            <a:r>
              <a:rPr lang="en-GB" sz="950" dirty="0">
                <a:solidFill>
                  <a:schemeClr val="bg1">
                    <a:lumMod val="50000"/>
                  </a:schemeClr>
                </a:solidFill>
                <a:latin typeface="Lato" panose="020F0502020204030203" pitchFamily="34" charset="0"/>
                <a:ea typeface="Open Sans" panose="020B0606030504020204" pitchFamily="34" charset="0"/>
                <a:cs typeface="Open Sans" panose="020B0606030504020204" pitchFamily="34" charset="0"/>
              </a:rPr>
              <a:t>Have to do is add a tag attribute to number of HTML nodes.</a:t>
            </a:r>
            <a:endParaRPr lang="en-US" sz="950" dirty="0">
              <a:solidFill>
                <a:schemeClr val="bg2">
                  <a:lumMod val="10000"/>
                </a:schemeClr>
              </a:solidFill>
              <a:latin typeface="Lato" panose="020F0502020204030203" pitchFamily="34" charset="0"/>
              <a:ea typeface="Open Sans" panose="020B0606030504020204" pitchFamily="34" charset="0"/>
              <a:cs typeface="Open Sans" panose="020B0606030504020204" pitchFamily="34" charset="0"/>
            </a:endParaRPr>
          </a:p>
        </p:txBody>
      </p:sp>
      <p:cxnSp>
        <p:nvCxnSpPr>
          <p:cNvPr id="54" name="Straight Connector 53">
            <a:extLst>
              <a:ext uri="{FF2B5EF4-FFF2-40B4-BE49-F238E27FC236}">
                <a16:creationId xmlns:a16="http://schemas.microsoft.com/office/drawing/2014/main" id="{19F571BC-2A0A-4802-948D-83B63539DAC0}"/>
              </a:ext>
            </a:extLst>
          </p:cNvPr>
          <p:cNvCxnSpPr>
            <a:cxnSpLocks/>
          </p:cNvCxnSpPr>
          <p:nvPr/>
        </p:nvCxnSpPr>
        <p:spPr>
          <a:xfrm>
            <a:off x="3572460" y="4939987"/>
            <a:ext cx="0" cy="1008112"/>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935DB0-3831-42AC-9CDF-39B093F8E884}"/>
              </a:ext>
            </a:extLst>
          </p:cNvPr>
          <p:cNvCxnSpPr>
            <a:cxnSpLocks/>
          </p:cNvCxnSpPr>
          <p:nvPr/>
        </p:nvCxnSpPr>
        <p:spPr>
          <a:xfrm>
            <a:off x="6131063" y="4939987"/>
            <a:ext cx="0" cy="1008112"/>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DEFEC4-D255-43C6-8EFD-1B678C57A824}"/>
              </a:ext>
            </a:extLst>
          </p:cNvPr>
          <p:cNvCxnSpPr>
            <a:cxnSpLocks/>
          </p:cNvCxnSpPr>
          <p:nvPr/>
        </p:nvCxnSpPr>
        <p:spPr>
          <a:xfrm>
            <a:off x="8582583" y="4939987"/>
            <a:ext cx="0" cy="1008112"/>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963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06</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Our</a:t>
            </a: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Company</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389E4093-BF83-4067-A7C7-684A1E245AB3}"/>
              </a:ext>
            </a:extLst>
          </p:cNvPr>
          <p:cNvSpPr>
            <a:spLocks noGrp="1"/>
          </p:cNvSpPr>
          <p:nvPr>
            <p:ph type="pic" sz="quarter" idx="10"/>
          </p:nvPr>
        </p:nvSpPr>
        <p:spPr/>
      </p:sp>
    </p:spTree>
    <p:extLst>
      <p:ext uri="{BB962C8B-B14F-4D97-AF65-F5344CB8AC3E}">
        <p14:creationId xmlns:p14="http://schemas.microsoft.com/office/powerpoint/2010/main" val="2464711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EEC00C-2E43-4856-AA25-05E5EA66F099}"/>
              </a:ext>
            </a:extLst>
          </p:cNvPr>
          <p:cNvSpPr/>
          <p:nvPr/>
        </p:nvSpPr>
        <p:spPr>
          <a:xfrm>
            <a:off x="-1" y="0"/>
            <a:ext cx="121920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661AAD-A340-4E6A-B6C4-0878D3476EF6}"/>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Our</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Company</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F2A6887A-537E-43F4-A7EE-F9833EC0B3FA}"/>
              </a:ext>
            </a:extLst>
          </p:cNvPr>
          <p:cNvSpPr/>
          <p:nvPr/>
        </p:nvSpPr>
        <p:spPr>
          <a:xfrm>
            <a:off x="2131897" y="4426974"/>
            <a:ext cx="2380146" cy="353943"/>
          </a:xfrm>
          <a:prstGeom prst="rect">
            <a:avLst/>
          </a:prstGeom>
        </p:spPr>
        <p:txBody>
          <a:bodyPr wrap="square">
            <a:spAutoFit/>
          </a:bodyPr>
          <a:lstStyle/>
          <a:p>
            <a:r>
              <a:rPr lang="en-GB"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0" name="TextBox 49">
            <a:extLst>
              <a:ext uri="{FF2B5EF4-FFF2-40B4-BE49-F238E27FC236}">
                <a16:creationId xmlns:a16="http://schemas.microsoft.com/office/drawing/2014/main" id="{93AA6591-8E34-456A-BFF1-A4901BCE87FE}"/>
              </a:ext>
            </a:extLst>
          </p:cNvPr>
          <p:cNvSpPr txBox="1"/>
          <p:nvPr/>
        </p:nvSpPr>
        <p:spPr>
          <a:xfrm>
            <a:off x="2131897" y="4730583"/>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51" name="Rectangle 50">
            <a:extLst>
              <a:ext uri="{FF2B5EF4-FFF2-40B4-BE49-F238E27FC236}">
                <a16:creationId xmlns:a16="http://schemas.microsoft.com/office/drawing/2014/main" id="{0A13BB7B-7DA5-4DAE-8B58-A53F365A730A}"/>
              </a:ext>
            </a:extLst>
          </p:cNvPr>
          <p:cNvSpPr/>
          <p:nvPr/>
        </p:nvSpPr>
        <p:spPr>
          <a:xfrm>
            <a:off x="5073983" y="4426974"/>
            <a:ext cx="2380146" cy="353943"/>
          </a:xfrm>
          <a:prstGeom prst="rect">
            <a:avLst/>
          </a:prstGeom>
        </p:spPr>
        <p:txBody>
          <a:bodyPr wrap="square">
            <a:spAutoFit/>
          </a:bodyPr>
          <a:lstStyle/>
          <a:p>
            <a:r>
              <a:rPr lang="en-GB"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2" name="TextBox 51">
            <a:extLst>
              <a:ext uri="{FF2B5EF4-FFF2-40B4-BE49-F238E27FC236}">
                <a16:creationId xmlns:a16="http://schemas.microsoft.com/office/drawing/2014/main" id="{03A89269-209E-4115-BE84-579B9C247BBE}"/>
              </a:ext>
            </a:extLst>
          </p:cNvPr>
          <p:cNvSpPr txBox="1"/>
          <p:nvPr/>
        </p:nvSpPr>
        <p:spPr>
          <a:xfrm>
            <a:off x="5073983" y="4730583"/>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27" name="Freeform 191">
            <a:extLst>
              <a:ext uri="{FF2B5EF4-FFF2-40B4-BE49-F238E27FC236}">
                <a16:creationId xmlns:a16="http://schemas.microsoft.com/office/drawing/2014/main" id="{AC6E7E2C-3937-4B7B-9143-6F34CC5A02F8}"/>
              </a:ext>
            </a:extLst>
          </p:cNvPr>
          <p:cNvSpPr>
            <a:spLocks noEditPoints="1"/>
          </p:cNvSpPr>
          <p:nvPr/>
        </p:nvSpPr>
        <p:spPr bwMode="auto">
          <a:xfrm>
            <a:off x="2200477" y="3556778"/>
            <a:ext cx="572342" cy="658810"/>
          </a:xfrm>
          <a:custGeom>
            <a:avLst/>
            <a:gdLst>
              <a:gd name="T0" fmla="*/ 28 w 139"/>
              <a:gd name="T1" fmla="*/ 95 h 160"/>
              <a:gd name="T2" fmla="*/ 32 w 139"/>
              <a:gd name="T3" fmla="*/ 111 h 160"/>
              <a:gd name="T4" fmla="*/ 57 w 139"/>
              <a:gd name="T5" fmla="*/ 86 h 160"/>
              <a:gd name="T6" fmla="*/ 33 w 139"/>
              <a:gd name="T7" fmla="*/ 119 h 160"/>
              <a:gd name="T8" fmla="*/ 65 w 139"/>
              <a:gd name="T9" fmla="*/ 152 h 160"/>
              <a:gd name="T10" fmla="*/ 72 w 139"/>
              <a:gd name="T11" fmla="*/ 45 h 160"/>
              <a:gd name="T12" fmla="*/ 96 w 139"/>
              <a:gd name="T13" fmla="*/ 74 h 160"/>
              <a:gd name="T14" fmla="*/ 87 w 139"/>
              <a:gd name="T15" fmla="*/ 41 h 160"/>
              <a:gd name="T16" fmla="*/ 60 w 139"/>
              <a:gd name="T17" fmla="*/ 70 h 160"/>
              <a:gd name="T18" fmla="*/ 31 w 139"/>
              <a:gd name="T19" fmla="*/ 78 h 160"/>
              <a:gd name="T20" fmla="*/ 60 w 139"/>
              <a:gd name="T21" fmla="*/ 70 h 160"/>
              <a:gd name="T22" fmla="*/ 135 w 139"/>
              <a:gd name="T23" fmla="*/ 78 h 160"/>
              <a:gd name="T24" fmla="*/ 106 w 139"/>
              <a:gd name="T25" fmla="*/ 70 h 160"/>
              <a:gd name="T26" fmla="*/ 111 w 139"/>
              <a:gd name="T27" fmla="*/ 82 h 160"/>
              <a:gd name="T28" fmla="*/ 111 w 139"/>
              <a:gd name="T29" fmla="*/ 118 h 160"/>
              <a:gd name="T30" fmla="*/ 139 w 139"/>
              <a:gd name="T31" fmla="*/ 95 h 160"/>
              <a:gd name="T32" fmla="*/ 96 w 139"/>
              <a:gd name="T33" fmla="*/ 81 h 160"/>
              <a:gd name="T34" fmla="*/ 64 w 139"/>
              <a:gd name="T35" fmla="*/ 85 h 160"/>
              <a:gd name="T36" fmla="*/ 82 w 139"/>
              <a:gd name="T37" fmla="*/ 121 h 160"/>
              <a:gd name="T38" fmla="*/ 101 w 139"/>
              <a:gd name="T39" fmla="*/ 85 h 160"/>
              <a:gd name="T40" fmla="*/ 106 w 139"/>
              <a:gd name="T41" fmla="*/ 130 h 160"/>
              <a:gd name="T42" fmla="*/ 135 w 139"/>
              <a:gd name="T43" fmla="*/ 122 h 160"/>
              <a:gd name="T44" fmla="*/ 82 w 139"/>
              <a:gd name="T45" fmla="*/ 127 h 160"/>
              <a:gd name="T46" fmla="*/ 72 w 139"/>
              <a:gd name="T47" fmla="*/ 155 h 160"/>
              <a:gd name="T48" fmla="*/ 92 w 139"/>
              <a:gd name="T49" fmla="*/ 155 h 160"/>
              <a:gd name="T50" fmla="*/ 42 w 139"/>
              <a:gd name="T51" fmla="*/ 29 h 160"/>
              <a:gd name="T52" fmla="*/ 42 w 139"/>
              <a:gd name="T53" fmla="*/ 33 h 160"/>
              <a:gd name="T54" fmla="*/ 44 w 139"/>
              <a:gd name="T55" fmla="*/ 39 h 160"/>
              <a:gd name="T56" fmla="*/ 49 w 139"/>
              <a:gd name="T57" fmla="*/ 31 h 160"/>
              <a:gd name="T58" fmla="*/ 68 w 139"/>
              <a:gd name="T59" fmla="*/ 43 h 160"/>
              <a:gd name="T60" fmla="*/ 68 w 139"/>
              <a:gd name="T61" fmla="*/ 19 h 160"/>
              <a:gd name="T62" fmla="*/ 83 w 139"/>
              <a:gd name="T63" fmla="*/ 3 h 160"/>
              <a:gd name="T64" fmla="*/ 64 w 139"/>
              <a:gd name="T65" fmla="*/ 11 h 160"/>
              <a:gd name="T66" fmla="*/ 43 w 139"/>
              <a:gd name="T67" fmla="*/ 3 h 160"/>
              <a:gd name="T68" fmla="*/ 44 w 139"/>
              <a:gd name="T69" fmla="*/ 25 h 160"/>
              <a:gd name="T70" fmla="*/ 37 w 139"/>
              <a:gd name="T71" fmla="*/ 27 h 160"/>
              <a:gd name="T72" fmla="*/ 55 w 139"/>
              <a:gd name="T73" fmla="*/ 159 h 160"/>
              <a:gd name="T74" fmla="*/ 24 w 139"/>
              <a:gd name="T75" fmla="*/ 144 h 160"/>
              <a:gd name="T76" fmla="*/ 13 w 139"/>
              <a:gd name="T77" fmla="*/ 132 h 160"/>
              <a:gd name="T78" fmla="*/ 5 w 139"/>
              <a:gd name="T79" fmla="*/ 112 h 160"/>
              <a:gd name="T80" fmla="*/ 5 w 139"/>
              <a:gd name="T81" fmla="*/ 102 h 160"/>
              <a:gd name="T82" fmla="*/ 8 w 139"/>
              <a:gd name="T83" fmla="*/ 83 h 160"/>
              <a:gd name="T84" fmla="*/ 13 w 139"/>
              <a:gd name="T85" fmla="*/ 69 h 160"/>
              <a:gd name="T86" fmla="*/ 20 w 139"/>
              <a:gd name="T87" fmla="*/ 57 h 160"/>
              <a:gd name="T88" fmla="*/ 31 w 139"/>
              <a:gd name="T89" fmla="*/ 45 h 160"/>
              <a:gd name="T90" fmla="*/ 40 w 139"/>
              <a:gd name="T91" fmla="*/ 38 h 160"/>
              <a:gd name="T92" fmla="*/ 29 w 139"/>
              <a:gd name="T93" fmla="*/ 37 h 160"/>
              <a:gd name="T94" fmla="*/ 19 w 139"/>
              <a:gd name="T95" fmla="*/ 47 h 160"/>
              <a:gd name="T96" fmla="*/ 9 w 139"/>
              <a:gd name="T97" fmla="*/ 62 h 160"/>
              <a:gd name="T98" fmla="*/ 4 w 139"/>
              <a:gd name="T99" fmla="*/ 78 h 160"/>
              <a:gd name="T100" fmla="*/ 0 w 139"/>
              <a:gd name="T101" fmla="*/ 99 h 160"/>
              <a:gd name="T102" fmla="*/ 2 w 139"/>
              <a:gd name="T103" fmla="*/ 108 h 160"/>
              <a:gd name="T104" fmla="*/ 3 w 139"/>
              <a:gd name="T105" fmla="*/ 118 h 160"/>
              <a:gd name="T106" fmla="*/ 9 w 139"/>
              <a:gd name="T107" fmla="*/ 130 h 160"/>
              <a:gd name="T108" fmla="*/ 17 w 139"/>
              <a:gd name="T109" fmla="*/ 142 h 160"/>
              <a:gd name="T110" fmla="*/ 49 w 139"/>
              <a:gd name="T111" fmla="*/ 159 h 160"/>
              <a:gd name="T112" fmla="*/ 55 w 139"/>
              <a:gd name="T113" fmla="*/ 159 h 160"/>
              <a:gd name="T114" fmla="*/ 75 w 139"/>
              <a:gd name="T115"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60">
                <a:moveTo>
                  <a:pt x="54" y="82"/>
                </a:moveTo>
                <a:cubicBezTo>
                  <a:pt x="45" y="83"/>
                  <a:pt x="38" y="86"/>
                  <a:pt x="32" y="89"/>
                </a:cubicBezTo>
                <a:cubicBezTo>
                  <a:pt x="30" y="90"/>
                  <a:pt x="28" y="93"/>
                  <a:pt x="28" y="95"/>
                </a:cubicBezTo>
                <a:cubicBezTo>
                  <a:pt x="28" y="97"/>
                  <a:pt x="27" y="98"/>
                  <a:pt x="27" y="100"/>
                </a:cubicBezTo>
                <a:cubicBezTo>
                  <a:pt x="27" y="102"/>
                  <a:pt x="28" y="103"/>
                  <a:pt x="28" y="104"/>
                </a:cubicBezTo>
                <a:cubicBezTo>
                  <a:pt x="28" y="107"/>
                  <a:pt x="30" y="110"/>
                  <a:pt x="32" y="111"/>
                </a:cubicBezTo>
                <a:cubicBezTo>
                  <a:pt x="38" y="114"/>
                  <a:pt x="45" y="116"/>
                  <a:pt x="54" y="118"/>
                </a:cubicBezTo>
                <a:cubicBezTo>
                  <a:pt x="56" y="118"/>
                  <a:pt x="58" y="116"/>
                  <a:pt x="57" y="114"/>
                </a:cubicBezTo>
                <a:cubicBezTo>
                  <a:pt x="57" y="86"/>
                  <a:pt x="57" y="86"/>
                  <a:pt x="57" y="86"/>
                </a:cubicBezTo>
                <a:cubicBezTo>
                  <a:pt x="58" y="83"/>
                  <a:pt x="56" y="82"/>
                  <a:pt x="54" y="82"/>
                </a:cubicBezTo>
                <a:close/>
                <a:moveTo>
                  <a:pt x="55" y="124"/>
                </a:moveTo>
                <a:cubicBezTo>
                  <a:pt x="48" y="123"/>
                  <a:pt x="40" y="122"/>
                  <a:pt x="33" y="119"/>
                </a:cubicBezTo>
                <a:cubicBezTo>
                  <a:pt x="31" y="118"/>
                  <a:pt x="30" y="119"/>
                  <a:pt x="31" y="122"/>
                </a:cubicBezTo>
                <a:cubicBezTo>
                  <a:pt x="36" y="136"/>
                  <a:pt x="48" y="150"/>
                  <a:pt x="63" y="155"/>
                </a:cubicBezTo>
                <a:cubicBezTo>
                  <a:pt x="65" y="156"/>
                  <a:pt x="65" y="155"/>
                  <a:pt x="65" y="152"/>
                </a:cubicBezTo>
                <a:cubicBezTo>
                  <a:pt x="63" y="146"/>
                  <a:pt x="61" y="138"/>
                  <a:pt x="60" y="130"/>
                </a:cubicBezTo>
                <a:cubicBezTo>
                  <a:pt x="59" y="127"/>
                  <a:pt x="58" y="124"/>
                  <a:pt x="55" y="124"/>
                </a:cubicBezTo>
                <a:close/>
                <a:moveTo>
                  <a:pt x="72" y="45"/>
                </a:moveTo>
                <a:cubicBezTo>
                  <a:pt x="70" y="52"/>
                  <a:pt x="68" y="59"/>
                  <a:pt x="66" y="70"/>
                </a:cubicBezTo>
                <a:cubicBezTo>
                  <a:pt x="65" y="72"/>
                  <a:pt x="68" y="74"/>
                  <a:pt x="70" y="74"/>
                </a:cubicBezTo>
                <a:cubicBezTo>
                  <a:pt x="96" y="74"/>
                  <a:pt x="96" y="74"/>
                  <a:pt x="96" y="74"/>
                </a:cubicBezTo>
                <a:cubicBezTo>
                  <a:pt x="97" y="74"/>
                  <a:pt x="99" y="72"/>
                  <a:pt x="98" y="70"/>
                </a:cubicBezTo>
                <a:cubicBezTo>
                  <a:pt x="97" y="59"/>
                  <a:pt x="94" y="52"/>
                  <a:pt x="92" y="45"/>
                </a:cubicBezTo>
                <a:cubicBezTo>
                  <a:pt x="92" y="44"/>
                  <a:pt x="90" y="41"/>
                  <a:pt x="87" y="41"/>
                </a:cubicBezTo>
                <a:cubicBezTo>
                  <a:pt x="77" y="41"/>
                  <a:pt x="77" y="41"/>
                  <a:pt x="77" y="41"/>
                </a:cubicBezTo>
                <a:cubicBezTo>
                  <a:pt x="76" y="41"/>
                  <a:pt x="74" y="44"/>
                  <a:pt x="72" y="45"/>
                </a:cubicBezTo>
                <a:close/>
                <a:moveTo>
                  <a:pt x="60" y="70"/>
                </a:moveTo>
                <a:cubicBezTo>
                  <a:pt x="61" y="62"/>
                  <a:pt x="63" y="54"/>
                  <a:pt x="65" y="47"/>
                </a:cubicBezTo>
                <a:cubicBezTo>
                  <a:pt x="65" y="45"/>
                  <a:pt x="65" y="43"/>
                  <a:pt x="63" y="45"/>
                </a:cubicBezTo>
                <a:cubicBezTo>
                  <a:pt x="48" y="51"/>
                  <a:pt x="36" y="63"/>
                  <a:pt x="31" y="78"/>
                </a:cubicBezTo>
                <a:cubicBezTo>
                  <a:pt x="30" y="81"/>
                  <a:pt x="31" y="82"/>
                  <a:pt x="33" y="81"/>
                </a:cubicBezTo>
                <a:cubicBezTo>
                  <a:pt x="40" y="79"/>
                  <a:pt x="48" y="77"/>
                  <a:pt x="55" y="75"/>
                </a:cubicBezTo>
                <a:cubicBezTo>
                  <a:pt x="58" y="75"/>
                  <a:pt x="59" y="73"/>
                  <a:pt x="60" y="70"/>
                </a:cubicBezTo>
                <a:close/>
                <a:moveTo>
                  <a:pt x="110" y="75"/>
                </a:moveTo>
                <a:cubicBezTo>
                  <a:pt x="118" y="77"/>
                  <a:pt x="126" y="79"/>
                  <a:pt x="132" y="81"/>
                </a:cubicBezTo>
                <a:cubicBezTo>
                  <a:pt x="134" y="82"/>
                  <a:pt x="135" y="81"/>
                  <a:pt x="135" y="78"/>
                </a:cubicBezTo>
                <a:cubicBezTo>
                  <a:pt x="129" y="63"/>
                  <a:pt x="117" y="51"/>
                  <a:pt x="102" y="45"/>
                </a:cubicBezTo>
                <a:cubicBezTo>
                  <a:pt x="101" y="43"/>
                  <a:pt x="99" y="45"/>
                  <a:pt x="99" y="47"/>
                </a:cubicBezTo>
                <a:cubicBezTo>
                  <a:pt x="102" y="54"/>
                  <a:pt x="104" y="62"/>
                  <a:pt x="106" y="70"/>
                </a:cubicBezTo>
                <a:cubicBezTo>
                  <a:pt x="106" y="73"/>
                  <a:pt x="107" y="75"/>
                  <a:pt x="110" y="75"/>
                </a:cubicBezTo>
                <a:close/>
                <a:moveTo>
                  <a:pt x="134" y="89"/>
                </a:moveTo>
                <a:cubicBezTo>
                  <a:pt x="129" y="86"/>
                  <a:pt x="120" y="83"/>
                  <a:pt x="111" y="82"/>
                </a:cubicBezTo>
                <a:cubicBezTo>
                  <a:pt x="109" y="82"/>
                  <a:pt x="107" y="83"/>
                  <a:pt x="107" y="86"/>
                </a:cubicBezTo>
                <a:cubicBezTo>
                  <a:pt x="107" y="114"/>
                  <a:pt x="107" y="114"/>
                  <a:pt x="107" y="114"/>
                </a:cubicBezTo>
                <a:cubicBezTo>
                  <a:pt x="107" y="116"/>
                  <a:pt x="109" y="118"/>
                  <a:pt x="111" y="118"/>
                </a:cubicBezTo>
                <a:cubicBezTo>
                  <a:pt x="120" y="116"/>
                  <a:pt x="129" y="114"/>
                  <a:pt x="134" y="111"/>
                </a:cubicBezTo>
                <a:cubicBezTo>
                  <a:pt x="136" y="110"/>
                  <a:pt x="138" y="107"/>
                  <a:pt x="139" y="104"/>
                </a:cubicBezTo>
                <a:cubicBezTo>
                  <a:pt x="139" y="95"/>
                  <a:pt x="139" y="95"/>
                  <a:pt x="139" y="95"/>
                </a:cubicBezTo>
                <a:cubicBezTo>
                  <a:pt x="138" y="93"/>
                  <a:pt x="136" y="90"/>
                  <a:pt x="134" y="89"/>
                </a:cubicBezTo>
                <a:close/>
                <a:moveTo>
                  <a:pt x="101" y="85"/>
                </a:moveTo>
                <a:cubicBezTo>
                  <a:pt x="101" y="84"/>
                  <a:pt x="98" y="81"/>
                  <a:pt x="96" y="81"/>
                </a:cubicBezTo>
                <a:cubicBezTo>
                  <a:pt x="92" y="81"/>
                  <a:pt x="87" y="80"/>
                  <a:pt x="82" y="80"/>
                </a:cubicBezTo>
                <a:cubicBezTo>
                  <a:pt x="77" y="80"/>
                  <a:pt x="72" y="81"/>
                  <a:pt x="69" y="81"/>
                </a:cubicBezTo>
                <a:cubicBezTo>
                  <a:pt x="66" y="81"/>
                  <a:pt x="65" y="84"/>
                  <a:pt x="64" y="85"/>
                </a:cubicBezTo>
                <a:cubicBezTo>
                  <a:pt x="64" y="115"/>
                  <a:pt x="64" y="115"/>
                  <a:pt x="64" y="115"/>
                </a:cubicBezTo>
                <a:cubicBezTo>
                  <a:pt x="65" y="118"/>
                  <a:pt x="66" y="119"/>
                  <a:pt x="69" y="119"/>
                </a:cubicBezTo>
                <a:cubicBezTo>
                  <a:pt x="72" y="121"/>
                  <a:pt x="77" y="121"/>
                  <a:pt x="82" y="121"/>
                </a:cubicBezTo>
                <a:cubicBezTo>
                  <a:pt x="87" y="121"/>
                  <a:pt x="92" y="121"/>
                  <a:pt x="96" y="119"/>
                </a:cubicBezTo>
                <a:cubicBezTo>
                  <a:pt x="98" y="119"/>
                  <a:pt x="101" y="118"/>
                  <a:pt x="101" y="115"/>
                </a:cubicBezTo>
                <a:lnTo>
                  <a:pt x="101" y="85"/>
                </a:lnTo>
                <a:close/>
                <a:moveTo>
                  <a:pt x="132" y="119"/>
                </a:moveTo>
                <a:cubicBezTo>
                  <a:pt x="126" y="122"/>
                  <a:pt x="118" y="123"/>
                  <a:pt x="110" y="124"/>
                </a:cubicBezTo>
                <a:cubicBezTo>
                  <a:pt x="107" y="124"/>
                  <a:pt x="106" y="127"/>
                  <a:pt x="106" y="130"/>
                </a:cubicBezTo>
                <a:cubicBezTo>
                  <a:pt x="104" y="138"/>
                  <a:pt x="102" y="146"/>
                  <a:pt x="99" y="152"/>
                </a:cubicBezTo>
                <a:cubicBezTo>
                  <a:pt x="99" y="155"/>
                  <a:pt x="101" y="156"/>
                  <a:pt x="102" y="155"/>
                </a:cubicBezTo>
                <a:cubicBezTo>
                  <a:pt x="117" y="150"/>
                  <a:pt x="129" y="136"/>
                  <a:pt x="135" y="122"/>
                </a:cubicBezTo>
                <a:cubicBezTo>
                  <a:pt x="135" y="119"/>
                  <a:pt x="134" y="118"/>
                  <a:pt x="132" y="119"/>
                </a:cubicBezTo>
                <a:close/>
                <a:moveTo>
                  <a:pt x="96" y="126"/>
                </a:moveTo>
                <a:cubicBezTo>
                  <a:pt x="91" y="126"/>
                  <a:pt x="87" y="127"/>
                  <a:pt x="82" y="127"/>
                </a:cubicBezTo>
                <a:cubicBezTo>
                  <a:pt x="79" y="127"/>
                  <a:pt x="74" y="126"/>
                  <a:pt x="70" y="126"/>
                </a:cubicBezTo>
                <a:cubicBezTo>
                  <a:pt x="68" y="126"/>
                  <a:pt x="65" y="127"/>
                  <a:pt x="66" y="130"/>
                </a:cubicBezTo>
                <a:cubicBezTo>
                  <a:pt x="68" y="140"/>
                  <a:pt x="70" y="148"/>
                  <a:pt x="72" y="155"/>
                </a:cubicBezTo>
                <a:cubicBezTo>
                  <a:pt x="74" y="156"/>
                  <a:pt x="76" y="159"/>
                  <a:pt x="77" y="159"/>
                </a:cubicBezTo>
                <a:cubicBezTo>
                  <a:pt x="87" y="159"/>
                  <a:pt x="87" y="159"/>
                  <a:pt x="87" y="159"/>
                </a:cubicBezTo>
                <a:cubicBezTo>
                  <a:pt x="90" y="159"/>
                  <a:pt x="92" y="156"/>
                  <a:pt x="92" y="155"/>
                </a:cubicBezTo>
                <a:cubicBezTo>
                  <a:pt x="94" y="148"/>
                  <a:pt x="97" y="140"/>
                  <a:pt x="98" y="130"/>
                </a:cubicBezTo>
                <a:cubicBezTo>
                  <a:pt x="99" y="127"/>
                  <a:pt x="97" y="126"/>
                  <a:pt x="96" y="126"/>
                </a:cubicBezTo>
                <a:close/>
                <a:moveTo>
                  <a:pt x="42" y="29"/>
                </a:moveTo>
                <a:cubicBezTo>
                  <a:pt x="41" y="29"/>
                  <a:pt x="41" y="29"/>
                  <a:pt x="41" y="31"/>
                </a:cubicBezTo>
                <a:cubicBezTo>
                  <a:pt x="39" y="33"/>
                  <a:pt x="39" y="33"/>
                  <a:pt x="39" y="33"/>
                </a:cubicBezTo>
                <a:cubicBezTo>
                  <a:pt x="41" y="35"/>
                  <a:pt x="42" y="33"/>
                  <a:pt x="42" y="33"/>
                </a:cubicBezTo>
                <a:cubicBezTo>
                  <a:pt x="43" y="33"/>
                  <a:pt x="43" y="33"/>
                  <a:pt x="44" y="33"/>
                </a:cubicBezTo>
                <a:cubicBezTo>
                  <a:pt x="43" y="33"/>
                  <a:pt x="43" y="33"/>
                  <a:pt x="43" y="35"/>
                </a:cubicBezTo>
                <a:cubicBezTo>
                  <a:pt x="44" y="39"/>
                  <a:pt x="44" y="39"/>
                  <a:pt x="44" y="39"/>
                </a:cubicBezTo>
                <a:cubicBezTo>
                  <a:pt x="48" y="36"/>
                  <a:pt x="48" y="36"/>
                  <a:pt x="48" y="36"/>
                </a:cubicBezTo>
                <a:cubicBezTo>
                  <a:pt x="48" y="32"/>
                  <a:pt x="48" y="32"/>
                  <a:pt x="48" y="32"/>
                </a:cubicBezTo>
                <a:cubicBezTo>
                  <a:pt x="49" y="31"/>
                  <a:pt x="49" y="31"/>
                  <a:pt x="49" y="31"/>
                </a:cubicBezTo>
                <a:cubicBezTo>
                  <a:pt x="60" y="24"/>
                  <a:pt x="60" y="24"/>
                  <a:pt x="60" y="24"/>
                </a:cubicBezTo>
                <a:cubicBezTo>
                  <a:pt x="67" y="43"/>
                  <a:pt x="67" y="43"/>
                  <a:pt x="67" y="43"/>
                </a:cubicBezTo>
                <a:cubicBezTo>
                  <a:pt x="68" y="43"/>
                  <a:pt x="68" y="43"/>
                  <a:pt x="68" y="43"/>
                </a:cubicBezTo>
                <a:cubicBezTo>
                  <a:pt x="70" y="40"/>
                  <a:pt x="70" y="40"/>
                  <a:pt x="70" y="40"/>
                </a:cubicBezTo>
                <a:cubicBezTo>
                  <a:pt x="72" y="39"/>
                  <a:pt x="72" y="39"/>
                  <a:pt x="72" y="37"/>
                </a:cubicBezTo>
                <a:cubicBezTo>
                  <a:pt x="68" y="19"/>
                  <a:pt x="68" y="19"/>
                  <a:pt x="68" y="19"/>
                </a:cubicBezTo>
                <a:cubicBezTo>
                  <a:pt x="79" y="9"/>
                  <a:pt x="79" y="9"/>
                  <a:pt x="79" y="9"/>
                </a:cubicBezTo>
                <a:cubicBezTo>
                  <a:pt x="82" y="8"/>
                  <a:pt x="83" y="7"/>
                  <a:pt x="83" y="4"/>
                </a:cubicBezTo>
                <a:cubicBezTo>
                  <a:pt x="83" y="4"/>
                  <a:pt x="83" y="4"/>
                  <a:pt x="83" y="3"/>
                </a:cubicBezTo>
                <a:cubicBezTo>
                  <a:pt x="82" y="3"/>
                  <a:pt x="82" y="3"/>
                  <a:pt x="82" y="3"/>
                </a:cubicBezTo>
                <a:cubicBezTo>
                  <a:pt x="80" y="1"/>
                  <a:pt x="78" y="3"/>
                  <a:pt x="75" y="4"/>
                </a:cubicBezTo>
                <a:cubicBezTo>
                  <a:pt x="64" y="11"/>
                  <a:pt x="64" y="11"/>
                  <a:pt x="64" y="11"/>
                </a:cubicBezTo>
                <a:cubicBezTo>
                  <a:pt x="48" y="0"/>
                  <a:pt x="48" y="0"/>
                  <a:pt x="48" y="0"/>
                </a:cubicBezTo>
                <a:cubicBezTo>
                  <a:pt x="47" y="0"/>
                  <a:pt x="47" y="0"/>
                  <a:pt x="47" y="0"/>
                </a:cubicBezTo>
                <a:cubicBezTo>
                  <a:pt x="43" y="3"/>
                  <a:pt x="43" y="3"/>
                  <a:pt x="43" y="3"/>
                </a:cubicBezTo>
                <a:cubicBezTo>
                  <a:pt x="57" y="16"/>
                  <a:pt x="57" y="16"/>
                  <a:pt x="57" y="16"/>
                </a:cubicBezTo>
                <a:cubicBezTo>
                  <a:pt x="46" y="25"/>
                  <a:pt x="46" y="25"/>
                  <a:pt x="46" y="25"/>
                </a:cubicBezTo>
                <a:cubicBezTo>
                  <a:pt x="44" y="25"/>
                  <a:pt x="44" y="25"/>
                  <a:pt x="44" y="25"/>
                </a:cubicBezTo>
                <a:cubicBezTo>
                  <a:pt x="41" y="24"/>
                  <a:pt x="41" y="24"/>
                  <a:pt x="41" y="24"/>
                </a:cubicBezTo>
                <a:cubicBezTo>
                  <a:pt x="37" y="25"/>
                  <a:pt x="37" y="25"/>
                  <a:pt x="37" y="25"/>
                </a:cubicBezTo>
                <a:cubicBezTo>
                  <a:pt x="37" y="27"/>
                  <a:pt x="37" y="27"/>
                  <a:pt x="37" y="27"/>
                </a:cubicBezTo>
                <a:cubicBezTo>
                  <a:pt x="41" y="29"/>
                  <a:pt x="41" y="29"/>
                  <a:pt x="41" y="29"/>
                </a:cubicBezTo>
                <a:cubicBezTo>
                  <a:pt x="41" y="29"/>
                  <a:pt x="41" y="29"/>
                  <a:pt x="42" y="29"/>
                </a:cubicBezTo>
                <a:close/>
                <a:moveTo>
                  <a:pt x="55" y="159"/>
                </a:moveTo>
                <a:cubicBezTo>
                  <a:pt x="53" y="159"/>
                  <a:pt x="51" y="159"/>
                  <a:pt x="49" y="157"/>
                </a:cubicBezTo>
                <a:cubicBezTo>
                  <a:pt x="45" y="157"/>
                  <a:pt x="40" y="155"/>
                  <a:pt x="36" y="153"/>
                </a:cubicBezTo>
                <a:cubicBezTo>
                  <a:pt x="31" y="151"/>
                  <a:pt x="28" y="148"/>
                  <a:pt x="24" y="144"/>
                </a:cubicBezTo>
                <a:cubicBezTo>
                  <a:pt x="21" y="143"/>
                  <a:pt x="20" y="142"/>
                  <a:pt x="18" y="139"/>
                </a:cubicBezTo>
                <a:cubicBezTo>
                  <a:pt x="18" y="138"/>
                  <a:pt x="17" y="136"/>
                  <a:pt x="15" y="136"/>
                </a:cubicBezTo>
                <a:cubicBezTo>
                  <a:pt x="15" y="135"/>
                  <a:pt x="14" y="134"/>
                  <a:pt x="13" y="132"/>
                </a:cubicBezTo>
                <a:cubicBezTo>
                  <a:pt x="10" y="127"/>
                  <a:pt x="8" y="122"/>
                  <a:pt x="7" y="116"/>
                </a:cubicBezTo>
                <a:cubicBezTo>
                  <a:pt x="7" y="114"/>
                  <a:pt x="7" y="114"/>
                  <a:pt x="7" y="114"/>
                </a:cubicBezTo>
                <a:cubicBezTo>
                  <a:pt x="7" y="114"/>
                  <a:pt x="7" y="112"/>
                  <a:pt x="5" y="112"/>
                </a:cubicBezTo>
                <a:cubicBezTo>
                  <a:pt x="5" y="108"/>
                  <a:pt x="5" y="108"/>
                  <a:pt x="5" y="108"/>
                </a:cubicBezTo>
                <a:cubicBezTo>
                  <a:pt x="5" y="103"/>
                  <a:pt x="5" y="103"/>
                  <a:pt x="5" y="103"/>
                </a:cubicBezTo>
                <a:cubicBezTo>
                  <a:pt x="5" y="102"/>
                  <a:pt x="5" y="102"/>
                  <a:pt x="5" y="102"/>
                </a:cubicBezTo>
                <a:cubicBezTo>
                  <a:pt x="5" y="100"/>
                  <a:pt x="5" y="100"/>
                  <a:pt x="5" y="99"/>
                </a:cubicBezTo>
                <a:cubicBezTo>
                  <a:pt x="5" y="91"/>
                  <a:pt x="5" y="91"/>
                  <a:pt x="5" y="91"/>
                </a:cubicBezTo>
                <a:cubicBezTo>
                  <a:pt x="7" y="88"/>
                  <a:pt x="7" y="86"/>
                  <a:pt x="8" y="83"/>
                </a:cubicBezTo>
                <a:cubicBezTo>
                  <a:pt x="8" y="82"/>
                  <a:pt x="8" y="80"/>
                  <a:pt x="9" y="79"/>
                </a:cubicBezTo>
                <a:cubicBezTo>
                  <a:pt x="9" y="78"/>
                  <a:pt x="9" y="76"/>
                  <a:pt x="10" y="75"/>
                </a:cubicBezTo>
                <a:cubicBezTo>
                  <a:pt x="10" y="73"/>
                  <a:pt x="12" y="71"/>
                  <a:pt x="13" y="69"/>
                </a:cubicBezTo>
                <a:cubicBezTo>
                  <a:pt x="14" y="67"/>
                  <a:pt x="14" y="66"/>
                  <a:pt x="14" y="66"/>
                </a:cubicBezTo>
                <a:cubicBezTo>
                  <a:pt x="15" y="65"/>
                  <a:pt x="15" y="63"/>
                  <a:pt x="17" y="62"/>
                </a:cubicBezTo>
                <a:cubicBezTo>
                  <a:pt x="18" y="61"/>
                  <a:pt x="19" y="58"/>
                  <a:pt x="20" y="57"/>
                </a:cubicBezTo>
                <a:cubicBezTo>
                  <a:pt x="21" y="55"/>
                  <a:pt x="23" y="54"/>
                  <a:pt x="24" y="53"/>
                </a:cubicBezTo>
                <a:cubicBezTo>
                  <a:pt x="25" y="51"/>
                  <a:pt x="26" y="50"/>
                  <a:pt x="28" y="49"/>
                </a:cubicBezTo>
                <a:cubicBezTo>
                  <a:pt x="29" y="47"/>
                  <a:pt x="30" y="46"/>
                  <a:pt x="31" y="45"/>
                </a:cubicBezTo>
                <a:cubicBezTo>
                  <a:pt x="31" y="45"/>
                  <a:pt x="33" y="43"/>
                  <a:pt x="34" y="42"/>
                </a:cubicBezTo>
                <a:cubicBezTo>
                  <a:pt x="35" y="41"/>
                  <a:pt x="38" y="39"/>
                  <a:pt x="39" y="39"/>
                </a:cubicBezTo>
                <a:cubicBezTo>
                  <a:pt x="40" y="38"/>
                  <a:pt x="40" y="38"/>
                  <a:pt x="40" y="38"/>
                </a:cubicBezTo>
                <a:cubicBezTo>
                  <a:pt x="35" y="31"/>
                  <a:pt x="35" y="31"/>
                  <a:pt x="35" y="31"/>
                </a:cubicBezTo>
                <a:cubicBezTo>
                  <a:pt x="35" y="31"/>
                  <a:pt x="35" y="31"/>
                  <a:pt x="34" y="33"/>
                </a:cubicBezTo>
                <a:cubicBezTo>
                  <a:pt x="33" y="33"/>
                  <a:pt x="31" y="34"/>
                  <a:pt x="29" y="37"/>
                </a:cubicBezTo>
                <a:cubicBezTo>
                  <a:pt x="29" y="37"/>
                  <a:pt x="28" y="38"/>
                  <a:pt x="26" y="39"/>
                </a:cubicBezTo>
                <a:cubicBezTo>
                  <a:pt x="25" y="41"/>
                  <a:pt x="24" y="42"/>
                  <a:pt x="23" y="43"/>
                </a:cubicBezTo>
                <a:cubicBezTo>
                  <a:pt x="21" y="45"/>
                  <a:pt x="20" y="46"/>
                  <a:pt x="19" y="47"/>
                </a:cubicBezTo>
                <a:cubicBezTo>
                  <a:pt x="18" y="49"/>
                  <a:pt x="17" y="51"/>
                  <a:pt x="15" y="53"/>
                </a:cubicBezTo>
                <a:cubicBezTo>
                  <a:pt x="14" y="54"/>
                  <a:pt x="13" y="57"/>
                  <a:pt x="12" y="59"/>
                </a:cubicBezTo>
                <a:cubicBezTo>
                  <a:pt x="10" y="59"/>
                  <a:pt x="10" y="61"/>
                  <a:pt x="9" y="62"/>
                </a:cubicBezTo>
                <a:cubicBezTo>
                  <a:pt x="9" y="63"/>
                  <a:pt x="8" y="65"/>
                  <a:pt x="8" y="66"/>
                </a:cubicBezTo>
                <a:cubicBezTo>
                  <a:pt x="7" y="69"/>
                  <a:pt x="5" y="71"/>
                  <a:pt x="4" y="73"/>
                </a:cubicBezTo>
                <a:cubicBezTo>
                  <a:pt x="4" y="78"/>
                  <a:pt x="4" y="78"/>
                  <a:pt x="4" y="78"/>
                </a:cubicBezTo>
                <a:cubicBezTo>
                  <a:pt x="3" y="79"/>
                  <a:pt x="3" y="80"/>
                  <a:pt x="3" y="82"/>
                </a:cubicBezTo>
                <a:cubicBezTo>
                  <a:pt x="2" y="84"/>
                  <a:pt x="2" y="87"/>
                  <a:pt x="0" y="90"/>
                </a:cubicBezTo>
                <a:cubicBezTo>
                  <a:pt x="0" y="99"/>
                  <a:pt x="0" y="99"/>
                  <a:pt x="0" y="99"/>
                </a:cubicBezTo>
                <a:cubicBezTo>
                  <a:pt x="0" y="100"/>
                  <a:pt x="0" y="100"/>
                  <a:pt x="0" y="102"/>
                </a:cubicBezTo>
                <a:cubicBezTo>
                  <a:pt x="0" y="104"/>
                  <a:pt x="0" y="104"/>
                  <a:pt x="0" y="104"/>
                </a:cubicBezTo>
                <a:cubicBezTo>
                  <a:pt x="0" y="106"/>
                  <a:pt x="0" y="107"/>
                  <a:pt x="2" y="108"/>
                </a:cubicBezTo>
                <a:cubicBezTo>
                  <a:pt x="2" y="112"/>
                  <a:pt x="2" y="112"/>
                  <a:pt x="2" y="112"/>
                </a:cubicBezTo>
                <a:cubicBezTo>
                  <a:pt x="2" y="114"/>
                  <a:pt x="3" y="115"/>
                  <a:pt x="3" y="115"/>
                </a:cubicBezTo>
                <a:cubicBezTo>
                  <a:pt x="3" y="118"/>
                  <a:pt x="3" y="118"/>
                  <a:pt x="3" y="118"/>
                </a:cubicBezTo>
                <a:cubicBezTo>
                  <a:pt x="4" y="119"/>
                  <a:pt x="4" y="120"/>
                  <a:pt x="4" y="122"/>
                </a:cubicBezTo>
                <a:cubicBezTo>
                  <a:pt x="7" y="126"/>
                  <a:pt x="7" y="126"/>
                  <a:pt x="7" y="126"/>
                </a:cubicBezTo>
                <a:cubicBezTo>
                  <a:pt x="7" y="127"/>
                  <a:pt x="8" y="128"/>
                  <a:pt x="9" y="130"/>
                </a:cubicBezTo>
                <a:cubicBezTo>
                  <a:pt x="9" y="131"/>
                  <a:pt x="10" y="132"/>
                  <a:pt x="10" y="134"/>
                </a:cubicBezTo>
                <a:cubicBezTo>
                  <a:pt x="12" y="135"/>
                  <a:pt x="13" y="136"/>
                  <a:pt x="13" y="138"/>
                </a:cubicBezTo>
                <a:cubicBezTo>
                  <a:pt x="14" y="139"/>
                  <a:pt x="15" y="140"/>
                  <a:pt x="17" y="142"/>
                </a:cubicBezTo>
                <a:cubicBezTo>
                  <a:pt x="18" y="143"/>
                  <a:pt x="20" y="146"/>
                  <a:pt x="23" y="147"/>
                </a:cubicBezTo>
                <a:cubicBezTo>
                  <a:pt x="26" y="151"/>
                  <a:pt x="31" y="153"/>
                  <a:pt x="35" y="155"/>
                </a:cubicBezTo>
                <a:cubicBezTo>
                  <a:pt x="40" y="157"/>
                  <a:pt x="44" y="159"/>
                  <a:pt x="49" y="159"/>
                </a:cubicBezTo>
                <a:cubicBezTo>
                  <a:pt x="51" y="160"/>
                  <a:pt x="53" y="160"/>
                  <a:pt x="55" y="160"/>
                </a:cubicBezTo>
                <a:cubicBezTo>
                  <a:pt x="55" y="160"/>
                  <a:pt x="56" y="160"/>
                  <a:pt x="58" y="160"/>
                </a:cubicBezTo>
                <a:cubicBezTo>
                  <a:pt x="56" y="159"/>
                  <a:pt x="56" y="159"/>
                  <a:pt x="55" y="159"/>
                </a:cubicBezTo>
                <a:close/>
                <a:moveTo>
                  <a:pt x="69" y="160"/>
                </a:moveTo>
                <a:cubicBezTo>
                  <a:pt x="73" y="160"/>
                  <a:pt x="73" y="160"/>
                  <a:pt x="73" y="160"/>
                </a:cubicBezTo>
                <a:cubicBezTo>
                  <a:pt x="74" y="159"/>
                  <a:pt x="74" y="159"/>
                  <a:pt x="75" y="159"/>
                </a:cubicBezTo>
                <a:cubicBezTo>
                  <a:pt x="74" y="159"/>
                  <a:pt x="74" y="159"/>
                  <a:pt x="73" y="159"/>
                </a:cubicBezTo>
                <a:cubicBezTo>
                  <a:pt x="71" y="160"/>
                  <a:pt x="70" y="160"/>
                  <a:pt x="69" y="1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93">
            <a:extLst>
              <a:ext uri="{FF2B5EF4-FFF2-40B4-BE49-F238E27FC236}">
                <a16:creationId xmlns:a16="http://schemas.microsoft.com/office/drawing/2014/main" id="{51CA5ABB-2129-43FE-96F5-E5A1C000B508}"/>
              </a:ext>
            </a:extLst>
          </p:cNvPr>
          <p:cNvSpPr>
            <a:spLocks noEditPoints="1"/>
          </p:cNvSpPr>
          <p:nvPr/>
        </p:nvSpPr>
        <p:spPr bwMode="auto">
          <a:xfrm>
            <a:off x="5179866" y="3597953"/>
            <a:ext cx="658810" cy="576461"/>
          </a:xfrm>
          <a:custGeom>
            <a:avLst/>
            <a:gdLst>
              <a:gd name="T0" fmla="*/ 160 w 160"/>
              <a:gd name="T1" fmla="*/ 0 h 140"/>
              <a:gd name="T2" fmla="*/ 39 w 160"/>
              <a:gd name="T3" fmla="*/ 42 h 140"/>
              <a:gd name="T4" fmla="*/ 48 w 160"/>
              <a:gd name="T5" fmla="*/ 9 h 140"/>
              <a:gd name="T6" fmla="*/ 151 w 160"/>
              <a:gd name="T7" fmla="*/ 71 h 140"/>
              <a:gd name="T8" fmla="*/ 103 w 160"/>
              <a:gd name="T9" fmla="*/ 93 h 140"/>
              <a:gd name="T10" fmla="*/ 134 w 160"/>
              <a:gd name="T11" fmla="*/ 88 h 140"/>
              <a:gd name="T12" fmla="*/ 109 w 160"/>
              <a:gd name="T13" fmla="*/ 83 h 140"/>
              <a:gd name="T14" fmla="*/ 0 w 160"/>
              <a:gd name="T15" fmla="*/ 140 h 140"/>
              <a:gd name="T16" fmla="*/ 46 w 160"/>
              <a:gd name="T17" fmla="*/ 68 h 140"/>
              <a:gd name="T18" fmla="*/ 0 w 160"/>
              <a:gd name="T19" fmla="*/ 140 h 140"/>
              <a:gd name="T20" fmla="*/ 22 w 160"/>
              <a:gd name="T21" fmla="*/ 134 h 140"/>
              <a:gd name="T22" fmla="*/ 26 w 160"/>
              <a:gd name="T23" fmla="*/ 134 h 140"/>
              <a:gd name="T24" fmla="*/ 6 w 160"/>
              <a:gd name="T25" fmla="*/ 76 h 140"/>
              <a:gd name="T26" fmla="*/ 39 w 160"/>
              <a:gd name="T27" fmla="*/ 128 h 140"/>
              <a:gd name="T28" fmla="*/ 6 w 160"/>
              <a:gd name="T29" fmla="*/ 76 h 140"/>
              <a:gd name="T30" fmla="*/ 113 w 160"/>
              <a:gd name="T31" fmla="*/ 116 h 140"/>
              <a:gd name="T32" fmla="*/ 86 w 160"/>
              <a:gd name="T33" fmla="*/ 107 h 140"/>
              <a:gd name="T34" fmla="*/ 51 w 160"/>
              <a:gd name="T35" fmla="*/ 140 h 140"/>
              <a:gd name="T36" fmla="*/ 82 w 160"/>
              <a:gd name="T37" fmla="*/ 82 h 140"/>
              <a:gd name="T38" fmla="*/ 51 w 160"/>
              <a:gd name="T39" fmla="*/ 140 h 140"/>
              <a:gd name="T40" fmla="*/ 65 w 160"/>
              <a:gd name="T41" fmla="*/ 136 h 140"/>
              <a:gd name="T42" fmla="*/ 69 w 160"/>
              <a:gd name="T43" fmla="*/ 136 h 140"/>
              <a:gd name="T44" fmla="*/ 68 w 160"/>
              <a:gd name="T45" fmla="*/ 84 h 140"/>
              <a:gd name="T46" fmla="*/ 68 w 160"/>
              <a:gd name="T47" fmla="*/ 87 h 140"/>
              <a:gd name="T48" fmla="*/ 68 w 160"/>
              <a:gd name="T49" fmla="*/ 84 h 140"/>
              <a:gd name="T50" fmla="*/ 72 w 160"/>
              <a:gd name="T51" fmla="*/ 88 h 140"/>
              <a:gd name="T52" fmla="*/ 63 w 160"/>
              <a:gd name="T53" fmla="*/ 89 h 140"/>
              <a:gd name="T54" fmla="*/ 56 w 160"/>
              <a:gd name="T55" fmla="*/ 91 h 140"/>
              <a:gd name="T56" fmla="*/ 77 w 160"/>
              <a:gd name="T57" fmla="*/ 131 h 140"/>
              <a:gd name="T58" fmla="*/ 56 w 160"/>
              <a:gd name="T59" fmla="*/ 91 h 140"/>
              <a:gd name="T60" fmla="*/ 85 w 160"/>
              <a:gd name="T61" fmla="*/ 104 h 140"/>
              <a:gd name="T62" fmla="*/ 100 w 160"/>
              <a:gd name="T63" fmla="*/ 45 h 140"/>
              <a:gd name="T64" fmla="*/ 17 w 160"/>
              <a:gd name="T65" fmla="*/ 65 h 140"/>
              <a:gd name="T66" fmla="*/ 22 w 160"/>
              <a:gd name="T67" fmla="*/ 52 h 140"/>
              <a:gd name="T68" fmla="*/ 93 w 160"/>
              <a:gd name="T6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40">
                <a:moveTo>
                  <a:pt x="160" y="83"/>
                </a:moveTo>
                <a:cubicBezTo>
                  <a:pt x="160" y="0"/>
                  <a:pt x="160" y="0"/>
                  <a:pt x="160" y="0"/>
                </a:cubicBezTo>
                <a:cubicBezTo>
                  <a:pt x="39" y="0"/>
                  <a:pt x="39" y="0"/>
                  <a:pt x="39" y="0"/>
                </a:cubicBezTo>
                <a:cubicBezTo>
                  <a:pt x="39" y="42"/>
                  <a:pt x="39" y="42"/>
                  <a:pt x="39" y="42"/>
                </a:cubicBezTo>
                <a:cubicBezTo>
                  <a:pt x="48" y="42"/>
                  <a:pt x="48" y="42"/>
                  <a:pt x="48" y="42"/>
                </a:cubicBezTo>
                <a:cubicBezTo>
                  <a:pt x="48" y="9"/>
                  <a:pt x="48" y="9"/>
                  <a:pt x="48" y="9"/>
                </a:cubicBezTo>
                <a:cubicBezTo>
                  <a:pt x="151" y="9"/>
                  <a:pt x="151" y="9"/>
                  <a:pt x="151" y="9"/>
                </a:cubicBezTo>
                <a:cubicBezTo>
                  <a:pt x="151" y="71"/>
                  <a:pt x="151" y="71"/>
                  <a:pt x="151" y="71"/>
                </a:cubicBezTo>
                <a:cubicBezTo>
                  <a:pt x="103" y="71"/>
                  <a:pt x="103" y="71"/>
                  <a:pt x="103" y="71"/>
                </a:cubicBezTo>
                <a:cubicBezTo>
                  <a:pt x="103" y="93"/>
                  <a:pt x="103" y="93"/>
                  <a:pt x="103" y="93"/>
                </a:cubicBezTo>
                <a:cubicBezTo>
                  <a:pt x="134" y="93"/>
                  <a:pt x="134" y="93"/>
                  <a:pt x="134" y="93"/>
                </a:cubicBezTo>
                <a:cubicBezTo>
                  <a:pt x="134" y="88"/>
                  <a:pt x="134" y="88"/>
                  <a:pt x="134" y="88"/>
                </a:cubicBezTo>
                <a:cubicBezTo>
                  <a:pt x="109" y="88"/>
                  <a:pt x="109" y="88"/>
                  <a:pt x="109" y="88"/>
                </a:cubicBezTo>
                <a:cubicBezTo>
                  <a:pt x="109" y="83"/>
                  <a:pt x="109" y="83"/>
                  <a:pt x="109" y="83"/>
                </a:cubicBezTo>
                <a:lnTo>
                  <a:pt x="160" y="83"/>
                </a:lnTo>
                <a:close/>
                <a:moveTo>
                  <a:pt x="0" y="140"/>
                </a:moveTo>
                <a:cubicBezTo>
                  <a:pt x="46" y="140"/>
                  <a:pt x="46" y="140"/>
                  <a:pt x="46" y="140"/>
                </a:cubicBezTo>
                <a:cubicBezTo>
                  <a:pt x="46" y="68"/>
                  <a:pt x="46" y="68"/>
                  <a:pt x="46" y="68"/>
                </a:cubicBezTo>
                <a:cubicBezTo>
                  <a:pt x="0" y="68"/>
                  <a:pt x="0" y="68"/>
                  <a:pt x="0" y="68"/>
                </a:cubicBezTo>
                <a:lnTo>
                  <a:pt x="0" y="140"/>
                </a:lnTo>
                <a:close/>
                <a:moveTo>
                  <a:pt x="24" y="137"/>
                </a:moveTo>
                <a:cubicBezTo>
                  <a:pt x="23" y="137"/>
                  <a:pt x="22" y="136"/>
                  <a:pt x="22" y="134"/>
                </a:cubicBezTo>
                <a:cubicBezTo>
                  <a:pt x="22" y="132"/>
                  <a:pt x="23" y="131"/>
                  <a:pt x="24" y="131"/>
                </a:cubicBezTo>
                <a:cubicBezTo>
                  <a:pt x="25" y="131"/>
                  <a:pt x="26" y="132"/>
                  <a:pt x="26" y="134"/>
                </a:cubicBezTo>
                <a:cubicBezTo>
                  <a:pt x="26" y="136"/>
                  <a:pt x="25" y="137"/>
                  <a:pt x="24" y="137"/>
                </a:cubicBezTo>
                <a:close/>
                <a:moveTo>
                  <a:pt x="6" y="76"/>
                </a:moveTo>
                <a:cubicBezTo>
                  <a:pt x="39" y="76"/>
                  <a:pt x="39" y="76"/>
                  <a:pt x="39" y="76"/>
                </a:cubicBezTo>
                <a:cubicBezTo>
                  <a:pt x="39" y="128"/>
                  <a:pt x="39" y="128"/>
                  <a:pt x="39" y="128"/>
                </a:cubicBezTo>
                <a:cubicBezTo>
                  <a:pt x="6" y="128"/>
                  <a:pt x="6" y="128"/>
                  <a:pt x="6" y="128"/>
                </a:cubicBezTo>
                <a:lnTo>
                  <a:pt x="6" y="76"/>
                </a:lnTo>
                <a:close/>
                <a:moveTo>
                  <a:pt x="86" y="116"/>
                </a:moveTo>
                <a:cubicBezTo>
                  <a:pt x="113" y="116"/>
                  <a:pt x="113" y="116"/>
                  <a:pt x="113" y="116"/>
                </a:cubicBezTo>
                <a:cubicBezTo>
                  <a:pt x="113" y="107"/>
                  <a:pt x="113" y="107"/>
                  <a:pt x="113" y="107"/>
                </a:cubicBezTo>
                <a:cubicBezTo>
                  <a:pt x="86" y="107"/>
                  <a:pt x="86" y="107"/>
                  <a:pt x="86" y="107"/>
                </a:cubicBezTo>
                <a:lnTo>
                  <a:pt x="86" y="116"/>
                </a:lnTo>
                <a:close/>
                <a:moveTo>
                  <a:pt x="51" y="140"/>
                </a:moveTo>
                <a:cubicBezTo>
                  <a:pt x="82" y="140"/>
                  <a:pt x="82" y="140"/>
                  <a:pt x="82" y="140"/>
                </a:cubicBezTo>
                <a:cubicBezTo>
                  <a:pt x="82" y="82"/>
                  <a:pt x="82" y="82"/>
                  <a:pt x="82" y="82"/>
                </a:cubicBezTo>
                <a:cubicBezTo>
                  <a:pt x="51" y="82"/>
                  <a:pt x="51" y="82"/>
                  <a:pt x="51" y="82"/>
                </a:cubicBezTo>
                <a:lnTo>
                  <a:pt x="51" y="140"/>
                </a:lnTo>
                <a:close/>
                <a:moveTo>
                  <a:pt x="67" y="138"/>
                </a:moveTo>
                <a:cubicBezTo>
                  <a:pt x="66" y="138"/>
                  <a:pt x="65" y="137"/>
                  <a:pt x="65" y="136"/>
                </a:cubicBezTo>
                <a:cubicBezTo>
                  <a:pt x="65" y="135"/>
                  <a:pt x="66" y="134"/>
                  <a:pt x="67" y="134"/>
                </a:cubicBezTo>
                <a:cubicBezTo>
                  <a:pt x="68" y="134"/>
                  <a:pt x="69" y="135"/>
                  <a:pt x="69" y="136"/>
                </a:cubicBezTo>
                <a:cubicBezTo>
                  <a:pt x="69" y="137"/>
                  <a:pt x="68" y="138"/>
                  <a:pt x="67" y="138"/>
                </a:cubicBezTo>
                <a:close/>
                <a:moveTo>
                  <a:pt x="68" y="84"/>
                </a:moveTo>
                <a:cubicBezTo>
                  <a:pt x="68" y="85"/>
                  <a:pt x="68" y="85"/>
                  <a:pt x="68" y="85"/>
                </a:cubicBezTo>
                <a:cubicBezTo>
                  <a:pt x="68" y="87"/>
                  <a:pt x="68" y="87"/>
                  <a:pt x="68" y="87"/>
                </a:cubicBezTo>
                <a:cubicBezTo>
                  <a:pt x="67" y="87"/>
                  <a:pt x="67" y="87"/>
                  <a:pt x="67" y="85"/>
                </a:cubicBezTo>
                <a:cubicBezTo>
                  <a:pt x="67" y="85"/>
                  <a:pt x="67" y="84"/>
                  <a:pt x="68" y="84"/>
                </a:cubicBezTo>
                <a:close/>
                <a:moveTo>
                  <a:pt x="63" y="88"/>
                </a:moveTo>
                <a:cubicBezTo>
                  <a:pt x="72" y="88"/>
                  <a:pt x="72" y="88"/>
                  <a:pt x="72" y="88"/>
                </a:cubicBezTo>
                <a:cubicBezTo>
                  <a:pt x="72" y="89"/>
                  <a:pt x="72" y="89"/>
                  <a:pt x="72" y="89"/>
                </a:cubicBezTo>
                <a:cubicBezTo>
                  <a:pt x="63" y="89"/>
                  <a:pt x="63" y="89"/>
                  <a:pt x="63" y="89"/>
                </a:cubicBezTo>
                <a:lnTo>
                  <a:pt x="63" y="88"/>
                </a:lnTo>
                <a:close/>
                <a:moveTo>
                  <a:pt x="56" y="91"/>
                </a:moveTo>
                <a:cubicBezTo>
                  <a:pt x="77" y="91"/>
                  <a:pt x="77" y="91"/>
                  <a:pt x="77" y="91"/>
                </a:cubicBezTo>
                <a:cubicBezTo>
                  <a:pt x="77" y="131"/>
                  <a:pt x="77" y="131"/>
                  <a:pt x="77" y="131"/>
                </a:cubicBezTo>
                <a:cubicBezTo>
                  <a:pt x="56" y="131"/>
                  <a:pt x="56" y="131"/>
                  <a:pt x="56" y="131"/>
                </a:cubicBezTo>
                <a:lnTo>
                  <a:pt x="56" y="91"/>
                </a:lnTo>
                <a:close/>
                <a:moveTo>
                  <a:pt x="85" y="97"/>
                </a:moveTo>
                <a:cubicBezTo>
                  <a:pt x="85" y="104"/>
                  <a:pt x="85" y="104"/>
                  <a:pt x="85" y="104"/>
                </a:cubicBezTo>
                <a:cubicBezTo>
                  <a:pt x="100" y="104"/>
                  <a:pt x="100" y="104"/>
                  <a:pt x="100" y="104"/>
                </a:cubicBezTo>
                <a:cubicBezTo>
                  <a:pt x="100" y="45"/>
                  <a:pt x="100" y="45"/>
                  <a:pt x="100" y="45"/>
                </a:cubicBezTo>
                <a:cubicBezTo>
                  <a:pt x="17" y="45"/>
                  <a:pt x="17" y="45"/>
                  <a:pt x="17" y="45"/>
                </a:cubicBezTo>
                <a:cubicBezTo>
                  <a:pt x="17" y="65"/>
                  <a:pt x="17" y="65"/>
                  <a:pt x="17" y="65"/>
                </a:cubicBezTo>
                <a:cubicBezTo>
                  <a:pt x="22" y="65"/>
                  <a:pt x="22" y="65"/>
                  <a:pt x="22" y="65"/>
                </a:cubicBezTo>
                <a:cubicBezTo>
                  <a:pt x="22" y="52"/>
                  <a:pt x="22" y="52"/>
                  <a:pt x="22" y="52"/>
                </a:cubicBezTo>
                <a:cubicBezTo>
                  <a:pt x="93" y="52"/>
                  <a:pt x="93" y="52"/>
                  <a:pt x="93" y="52"/>
                </a:cubicBezTo>
                <a:cubicBezTo>
                  <a:pt x="93" y="97"/>
                  <a:pt x="93" y="97"/>
                  <a:pt x="93" y="97"/>
                </a:cubicBezTo>
                <a:lnTo>
                  <a:pt x="85" y="9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a:extLst>
              <a:ext uri="{FF2B5EF4-FFF2-40B4-BE49-F238E27FC236}">
                <a16:creationId xmlns:a16="http://schemas.microsoft.com/office/drawing/2014/main" id="{7596D0E0-0412-44EB-A7AA-B6850EDD7244}"/>
              </a:ext>
            </a:extLst>
          </p:cNvPr>
          <p:cNvSpPr>
            <a:spLocks noGrp="1"/>
          </p:cNvSpPr>
          <p:nvPr>
            <p:ph type="pic" sz="quarter" idx="12"/>
          </p:nvPr>
        </p:nvSpPr>
        <p:spPr/>
      </p:sp>
    </p:spTree>
    <p:extLst>
      <p:ext uri="{BB962C8B-B14F-4D97-AF65-F5344CB8AC3E}">
        <p14:creationId xmlns:p14="http://schemas.microsoft.com/office/powerpoint/2010/main" val="358934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BA9A7FF-E8C3-4281-9BCF-6252180C0462}"/>
              </a:ext>
            </a:extLst>
          </p:cNvPr>
          <p:cNvSpPr txBox="1"/>
          <p:nvPr/>
        </p:nvSpPr>
        <p:spPr>
          <a:xfrm>
            <a:off x="600140" y="144594"/>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Introduction</a:t>
            </a:r>
          </a:p>
        </p:txBody>
      </p:sp>
      <p:sp>
        <p:nvSpPr>
          <p:cNvPr id="6" name="Freeform 4">
            <a:extLst>
              <a:ext uri="{FF2B5EF4-FFF2-40B4-BE49-F238E27FC236}">
                <a16:creationId xmlns:a16="http://schemas.microsoft.com/office/drawing/2014/main" id="{6815A25E-8E0A-E5DC-D37A-9A2C669297B1}"/>
              </a:ext>
            </a:extLst>
          </p:cNvPr>
          <p:cNvSpPr/>
          <p:nvPr/>
        </p:nvSpPr>
        <p:spPr>
          <a:xfrm>
            <a:off x="1061049" y="1047346"/>
            <a:ext cx="322500" cy="277705"/>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4">
            <a:extLst>
              <a:ext uri="{FF2B5EF4-FFF2-40B4-BE49-F238E27FC236}">
                <a16:creationId xmlns:a16="http://schemas.microsoft.com/office/drawing/2014/main" id="{CEE0E760-FF53-5A07-894B-F141C72FDFC5}"/>
              </a:ext>
            </a:extLst>
          </p:cNvPr>
          <p:cNvSpPr/>
          <p:nvPr/>
        </p:nvSpPr>
        <p:spPr>
          <a:xfrm>
            <a:off x="2794658" y="5716738"/>
            <a:ext cx="1027914" cy="102350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41631" y="3429000"/>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44561" y="4291001"/>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dirty="0"/>
          </a:p>
        </p:txBody>
      </p:sp>
      <p:sp>
        <p:nvSpPr>
          <p:cNvPr id="2" name="TextBox 6">
            <a:extLst>
              <a:ext uri="{FF2B5EF4-FFF2-40B4-BE49-F238E27FC236}">
                <a16:creationId xmlns:a16="http://schemas.microsoft.com/office/drawing/2014/main" id="{9FBBB407-E916-F1ED-3126-A04EFBB1EE40}"/>
              </a:ext>
            </a:extLst>
          </p:cNvPr>
          <p:cNvSpPr txBox="1"/>
          <p:nvPr/>
        </p:nvSpPr>
        <p:spPr>
          <a:xfrm>
            <a:off x="1463165" y="656379"/>
            <a:ext cx="6502152" cy="807209"/>
          </a:xfrm>
          <a:prstGeom prst="rect">
            <a:avLst/>
          </a:prstGeom>
        </p:spPr>
        <p:txBody>
          <a:bodyPr lIns="0" tIns="0" rIns="0" bIns="0" rtlCol="0" anchor="t">
            <a:spAutoFit/>
          </a:bodyPr>
          <a:lstStyle/>
          <a:p>
            <a:pPr>
              <a:lnSpc>
                <a:spcPts val="7279"/>
              </a:lnSpc>
            </a:pPr>
            <a:r>
              <a:rPr lang="en-US" sz="3200" dirty="0">
                <a:solidFill>
                  <a:schemeClr val="accent5">
                    <a:lumMod val="60000"/>
                    <a:lumOff val="40000"/>
                  </a:schemeClr>
                </a:solidFill>
                <a:latin typeface="Canva Sans Bold"/>
              </a:rPr>
              <a:t>What is pneumonia?</a:t>
            </a:r>
          </a:p>
        </p:txBody>
      </p:sp>
      <p:sp>
        <p:nvSpPr>
          <p:cNvPr id="3" name="TextBox 7">
            <a:extLst>
              <a:ext uri="{FF2B5EF4-FFF2-40B4-BE49-F238E27FC236}">
                <a16:creationId xmlns:a16="http://schemas.microsoft.com/office/drawing/2014/main" id="{4B08156D-508E-2476-2BF5-B7F0DEE45AA1}"/>
              </a:ext>
            </a:extLst>
          </p:cNvPr>
          <p:cNvSpPr txBox="1"/>
          <p:nvPr/>
        </p:nvSpPr>
        <p:spPr>
          <a:xfrm>
            <a:off x="446482" y="2274940"/>
            <a:ext cx="7737969" cy="807209"/>
          </a:xfrm>
          <a:prstGeom prst="rect">
            <a:avLst/>
          </a:prstGeom>
        </p:spPr>
        <p:txBody>
          <a:bodyPr lIns="0" tIns="0" rIns="0" bIns="0" rtlCol="0" anchor="t">
            <a:spAutoFit/>
          </a:bodyPr>
          <a:lstStyle/>
          <a:p>
            <a:pPr algn="ctr">
              <a:lnSpc>
                <a:spcPts val="7279"/>
              </a:lnSpc>
            </a:pPr>
            <a:r>
              <a:rPr lang="en-US" sz="3200" dirty="0">
                <a:solidFill>
                  <a:schemeClr val="accent5">
                    <a:lumMod val="60000"/>
                    <a:lumOff val="40000"/>
                  </a:schemeClr>
                </a:solidFill>
                <a:latin typeface="Canva Sans Bold"/>
              </a:rPr>
              <a:t>Why pneumonia get increasing?</a:t>
            </a:r>
          </a:p>
        </p:txBody>
      </p:sp>
      <p:sp>
        <p:nvSpPr>
          <p:cNvPr id="8" name="TextBox 10">
            <a:extLst>
              <a:ext uri="{FF2B5EF4-FFF2-40B4-BE49-F238E27FC236}">
                <a16:creationId xmlns:a16="http://schemas.microsoft.com/office/drawing/2014/main" id="{E35FC6EA-97C9-91B9-3B92-FDEABD8D0903}"/>
              </a:ext>
            </a:extLst>
          </p:cNvPr>
          <p:cNvSpPr txBox="1"/>
          <p:nvPr/>
        </p:nvSpPr>
        <p:spPr>
          <a:xfrm>
            <a:off x="457200" y="1463588"/>
            <a:ext cx="8257571" cy="905510"/>
          </a:xfrm>
          <a:prstGeom prst="rect">
            <a:avLst/>
          </a:prstGeom>
        </p:spPr>
        <p:txBody>
          <a:bodyPr lIns="0" tIns="0" rIns="0" bIns="0" rtlCol="0" anchor="t">
            <a:spAutoFit/>
          </a:bodyPr>
          <a:lstStyle/>
          <a:p>
            <a:pPr>
              <a:lnSpc>
                <a:spcPts val="3640"/>
              </a:lnSpc>
            </a:pPr>
            <a:r>
              <a:rPr lang="en-US" sz="2600" dirty="0">
                <a:latin typeface="Canva Sans"/>
              </a:rPr>
              <a:t>A severe respiratory infection that damages the lungs is known as pneumonia. </a:t>
            </a:r>
          </a:p>
        </p:txBody>
      </p:sp>
      <p:pic>
        <p:nvPicPr>
          <p:cNvPr id="19" name="Picture 18" descr="A close-up of a human lungs">
            <a:extLst>
              <a:ext uri="{FF2B5EF4-FFF2-40B4-BE49-F238E27FC236}">
                <a16:creationId xmlns:a16="http://schemas.microsoft.com/office/drawing/2014/main" id="{9E64C599-F88C-21E0-E731-1E6B54481E40}"/>
              </a:ext>
            </a:extLst>
          </p:cNvPr>
          <p:cNvPicPr>
            <a:picLocks noChangeAspect="1"/>
          </p:cNvPicPr>
          <p:nvPr/>
        </p:nvPicPr>
        <p:blipFill>
          <a:blip r:embed="rId4"/>
          <a:stretch>
            <a:fillRect/>
          </a:stretch>
        </p:blipFill>
        <p:spPr>
          <a:xfrm>
            <a:off x="7796256" y="1975373"/>
            <a:ext cx="3949262" cy="3515255"/>
          </a:xfrm>
          <a:prstGeom prst="rect">
            <a:avLst/>
          </a:prstGeom>
        </p:spPr>
      </p:pic>
      <p:sp>
        <p:nvSpPr>
          <p:cNvPr id="20" name="TextBox 10">
            <a:extLst>
              <a:ext uri="{FF2B5EF4-FFF2-40B4-BE49-F238E27FC236}">
                <a16:creationId xmlns:a16="http://schemas.microsoft.com/office/drawing/2014/main" id="{416755B4-B023-C0A4-1CF0-0AF33B0F0006}"/>
              </a:ext>
            </a:extLst>
          </p:cNvPr>
          <p:cNvSpPr txBox="1"/>
          <p:nvPr/>
        </p:nvSpPr>
        <p:spPr>
          <a:xfrm>
            <a:off x="457200" y="3190489"/>
            <a:ext cx="8257571" cy="883832"/>
          </a:xfrm>
          <a:prstGeom prst="rect">
            <a:avLst/>
          </a:prstGeom>
        </p:spPr>
        <p:txBody>
          <a:bodyPr lIns="0" tIns="0" rIns="0" bIns="0" rtlCol="0" anchor="t">
            <a:spAutoFit/>
          </a:bodyPr>
          <a:lstStyle/>
          <a:p>
            <a:pPr>
              <a:lnSpc>
                <a:spcPts val="3640"/>
              </a:lnSpc>
            </a:pPr>
            <a:r>
              <a:rPr lang="en-US" sz="2600" dirty="0">
                <a:latin typeface="Canva Sans"/>
              </a:rPr>
              <a:t>In the last years covid-19 appears with a lot of symptoms one of them is pneumonia</a:t>
            </a:r>
          </a:p>
        </p:txBody>
      </p:sp>
      <p:sp>
        <p:nvSpPr>
          <p:cNvPr id="22" name="Freeform 4">
            <a:extLst>
              <a:ext uri="{FF2B5EF4-FFF2-40B4-BE49-F238E27FC236}">
                <a16:creationId xmlns:a16="http://schemas.microsoft.com/office/drawing/2014/main" id="{A323E67E-87AF-7F3E-F92B-23A135408860}"/>
              </a:ext>
            </a:extLst>
          </p:cNvPr>
          <p:cNvSpPr/>
          <p:nvPr/>
        </p:nvSpPr>
        <p:spPr>
          <a:xfrm>
            <a:off x="1061049" y="2727200"/>
            <a:ext cx="322500" cy="277705"/>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831824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38BDE4-8A76-4CDF-AF3A-6057EFFCBB05}"/>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661AAD-A340-4E6A-B6C4-0878D3476EF6}"/>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Our</a:t>
            </a:r>
          </a:p>
          <a:p>
            <a:pPr>
              <a:lnSpc>
                <a:spcPts val="4500"/>
              </a:lnSpc>
            </a:pPr>
            <a:r>
              <a:rPr lang="en-US" sz="4000" i="0" u="none" strike="noStrike" dirty="0">
                <a:solidFill>
                  <a:schemeClr val="bg1"/>
                </a:solidFill>
                <a:effectLst/>
                <a:latin typeface="Bell MT bold" panose="0203070306050A020303" pitchFamily="18" charset="0"/>
                <a:ea typeface="Open Sans" panose="020B0606030504020204" pitchFamily="34" charset="0"/>
                <a:cs typeface="Open Sans" panose="020B0606030504020204" pitchFamily="34" charset="0"/>
              </a:rPr>
              <a:t>Company</a:t>
            </a:r>
            <a:endPar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grpSp>
        <p:nvGrpSpPr>
          <p:cNvPr id="38" name="Group 37">
            <a:extLst>
              <a:ext uri="{FF2B5EF4-FFF2-40B4-BE49-F238E27FC236}">
                <a16:creationId xmlns:a16="http://schemas.microsoft.com/office/drawing/2014/main" id="{CBE90345-261C-43E5-BBEB-81C77595917A}"/>
              </a:ext>
            </a:extLst>
          </p:cNvPr>
          <p:cNvGrpSpPr/>
          <p:nvPr/>
        </p:nvGrpSpPr>
        <p:grpSpPr>
          <a:xfrm>
            <a:off x="3738897" y="4273198"/>
            <a:ext cx="2294856" cy="1788565"/>
            <a:chOff x="829111" y="586775"/>
            <a:chExt cx="2294856" cy="1788565"/>
          </a:xfrm>
        </p:grpSpPr>
        <p:grpSp>
          <p:nvGrpSpPr>
            <p:cNvPr id="40" name="Group 39">
              <a:extLst>
                <a:ext uri="{FF2B5EF4-FFF2-40B4-BE49-F238E27FC236}">
                  <a16:creationId xmlns:a16="http://schemas.microsoft.com/office/drawing/2014/main" id="{1265DE25-9A71-4311-B6AE-80E3BB9716D0}"/>
                </a:ext>
              </a:extLst>
            </p:cNvPr>
            <p:cNvGrpSpPr/>
            <p:nvPr/>
          </p:nvGrpSpPr>
          <p:grpSpPr>
            <a:xfrm>
              <a:off x="829111" y="1389820"/>
              <a:ext cx="2294856" cy="985520"/>
              <a:chOff x="6620311" y="4950812"/>
              <a:chExt cx="2294856" cy="985520"/>
            </a:xfrm>
          </p:grpSpPr>
          <p:sp>
            <p:nvSpPr>
              <p:cNvPr id="42" name="Rectangle 41">
                <a:extLst>
                  <a:ext uri="{FF2B5EF4-FFF2-40B4-BE49-F238E27FC236}">
                    <a16:creationId xmlns:a16="http://schemas.microsoft.com/office/drawing/2014/main" id="{9F3E4818-C222-4FC0-8F67-6C74A8920079}"/>
                  </a:ext>
                </a:extLst>
              </p:cNvPr>
              <p:cNvSpPr/>
              <p:nvPr/>
            </p:nvSpPr>
            <p:spPr>
              <a:xfrm>
                <a:off x="6620311" y="4950812"/>
                <a:ext cx="229485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5" name="TextBox 44">
                <a:extLst>
                  <a:ext uri="{FF2B5EF4-FFF2-40B4-BE49-F238E27FC236}">
                    <a16:creationId xmlns:a16="http://schemas.microsoft.com/office/drawing/2014/main" id="{085483A5-B856-4403-BBB1-A18BFD0E162E}"/>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41" name="TextBox 40">
              <a:extLst>
                <a:ext uri="{FF2B5EF4-FFF2-40B4-BE49-F238E27FC236}">
                  <a16:creationId xmlns:a16="http://schemas.microsoft.com/office/drawing/2014/main" id="{220EBBE1-876B-4BEF-90A7-1B8FE3D48022}"/>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1"/>
                  </a:solidFill>
                  <a:effectLst/>
                  <a:latin typeface="Bell MT" panose="02020503060305020303" pitchFamily="18" charset="0"/>
                  <a:ea typeface="Open Sans" panose="020B0606030504020204" pitchFamily="34" charset="0"/>
                  <a:cs typeface="Open Sans" panose="020B0606030504020204" pitchFamily="34" charset="0"/>
                </a:rPr>
                <a:t>01</a:t>
              </a:r>
              <a:endParaRPr lang="en-US" sz="5400" dirty="0">
                <a:solidFill>
                  <a:schemeClr val="accent1"/>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53" name="Group 52">
            <a:extLst>
              <a:ext uri="{FF2B5EF4-FFF2-40B4-BE49-F238E27FC236}">
                <a16:creationId xmlns:a16="http://schemas.microsoft.com/office/drawing/2014/main" id="{6D8EC60E-DEBF-4433-AF42-D5E6DBA252E4}"/>
              </a:ext>
            </a:extLst>
          </p:cNvPr>
          <p:cNvGrpSpPr/>
          <p:nvPr/>
        </p:nvGrpSpPr>
        <p:grpSpPr>
          <a:xfrm>
            <a:off x="5366084" y="2085657"/>
            <a:ext cx="2294856" cy="1788565"/>
            <a:chOff x="829111" y="586775"/>
            <a:chExt cx="2294856" cy="1788565"/>
          </a:xfrm>
        </p:grpSpPr>
        <p:grpSp>
          <p:nvGrpSpPr>
            <p:cNvPr id="54" name="Group 53">
              <a:extLst>
                <a:ext uri="{FF2B5EF4-FFF2-40B4-BE49-F238E27FC236}">
                  <a16:creationId xmlns:a16="http://schemas.microsoft.com/office/drawing/2014/main" id="{7E705180-812F-4F88-8F5E-2C1FC02F4E2C}"/>
                </a:ext>
              </a:extLst>
            </p:cNvPr>
            <p:cNvGrpSpPr/>
            <p:nvPr/>
          </p:nvGrpSpPr>
          <p:grpSpPr>
            <a:xfrm>
              <a:off x="829111" y="1389820"/>
              <a:ext cx="2294856" cy="985520"/>
              <a:chOff x="6620311" y="4950812"/>
              <a:chExt cx="2294856" cy="985520"/>
            </a:xfrm>
          </p:grpSpPr>
          <p:sp>
            <p:nvSpPr>
              <p:cNvPr id="56" name="Rectangle 55">
                <a:extLst>
                  <a:ext uri="{FF2B5EF4-FFF2-40B4-BE49-F238E27FC236}">
                    <a16:creationId xmlns:a16="http://schemas.microsoft.com/office/drawing/2014/main" id="{5F0CE268-58F7-4F78-A45F-EBE0E87449BA}"/>
                  </a:ext>
                </a:extLst>
              </p:cNvPr>
              <p:cNvSpPr/>
              <p:nvPr/>
            </p:nvSpPr>
            <p:spPr>
              <a:xfrm>
                <a:off x="6620311" y="4950812"/>
                <a:ext cx="229485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7" name="TextBox 56">
                <a:extLst>
                  <a:ext uri="{FF2B5EF4-FFF2-40B4-BE49-F238E27FC236}">
                    <a16:creationId xmlns:a16="http://schemas.microsoft.com/office/drawing/2014/main" id="{CF5191F8-A8BB-43E7-AE75-5F4BD0BBBFB3}"/>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55" name="TextBox 54">
              <a:extLst>
                <a:ext uri="{FF2B5EF4-FFF2-40B4-BE49-F238E27FC236}">
                  <a16:creationId xmlns:a16="http://schemas.microsoft.com/office/drawing/2014/main" id="{A8A323A6-94E1-44BB-9FEC-FB3985D3298B}"/>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3"/>
                  </a:solidFill>
                  <a:effectLst/>
                  <a:latin typeface="Bell MT" panose="02020503060305020303" pitchFamily="18" charset="0"/>
                  <a:ea typeface="Open Sans" panose="020B0606030504020204" pitchFamily="34" charset="0"/>
                  <a:cs typeface="Open Sans" panose="020B0606030504020204" pitchFamily="34" charset="0"/>
                </a:rPr>
                <a:t>02</a:t>
              </a:r>
              <a:endParaRPr lang="en-US" sz="5400" dirty="0">
                <a:solidFill>
                  <a:schemeClr val="accent3"/>
                </a:solidFill>
                <a:latin typeface="Bell MT bold" panose="0203070306050A020303" pitchFamily="18" charset="0"/>
                <a:ea typeface="Open Sans" panose="020B0606030504020204" pitchFamily="34" charset="0"/>
                <a:cs typeface="Open Sans" panose="020B0606030504020204" pitchFamily="34" charset="0"/>
              </a:endParaRPr>
            </a:p>
          </p:txBody>
        </p:sp>
      </p:grpSp>
      <p:sp>
        <p:nvSpPr>
          <p:cNvPr id="3" name="Picture Placeholder 2">
            <a:extLst>
              <a:ext uri="{FF2B5EF4-FFF2-40B4-BE49-F238E27FC236}">
                <a16:creationId xmlns:a16="http://schemas.microsoft.com/office/drawing/2014/main" id="{A55EA8D2-73EC-4582-A3D3-2546BEF21497}"/>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FBA28754-65EC-43CD-954D-A35427940EEE}"/>
              </a:ext>
            </a:extLst>
          </p:cNvPr>
          <p:cNvSpPr>
            <a:spLocks noGrp="1"/>
          </p:cNvSpPr>
          <p:nvPr>
            <p:ph type="pic" sz="quarter" idx="12"/>
          </p:nvPr>
        </p:nvSpPr>
        <p:spPr/>
      </p:sp>
    </p:spTree>
    <p:extLst>
      <p:ext uri="{BB962C8B-B14F-4D97-AF65-F5344CB8AC3E}">
        <p14:creationId xmlns:p14="http://schemas.microsoft.com/office/powerpoint/2010/main" val="3828800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ED4B08-3B1D-4CFE-A0D2-34B3901296D0}"/>
              </a:ext>
            </a:extLst>
          </p:cNvPr>
          <p:cNvSpPr/>
          <p:nvPr/>
        </p:nvSpPr>
        <p:spPr>
          <a:xfrm>
            <a:off x="0" y="0"/>
            <a:ext cx="5943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0DE8EC7-7884-4B46-BBF3-EEF671DCFC0B}"/>
              </a:ext>
            </a:extLst>
          </p:cNvPr>
          <p:cNvSpPr txBox="1"/>
          <p:nvPr/>
        </p:nvSpPr>
        <p:spPr>
          <a:xfrm>
            <a:off x="6248402"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Our</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Company</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0A65FE5E-4579-4BFB-8BC4-962C6B13E43E}"/>
              </a:ext>
            </a:extLst>
          </p:cNvPr>
          <p:cNvSpPr/>
          <p:nvPr/>
        </p:nvSpPr>
        <p:spPr>
          <a:xfrm>
            <a:off x="3121577" y="3556778"/>
            <a:ext cx="238014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5" name="TextBox 34">
            <a:extLst>
              <a:ext uri="{FF2B5EF4-FFF2-40B4-BE49-F238E27FC236}">
                <a16:creationId xmlns:a16="http://schemas.microsoft.com/office/drawing/2014/main" id="{8C555126-B9B4-48A4-804A-1D05AF5965A6}"/>
              </a:ext>
            </a:extLst>
          </p:cNvPr>
          <p:cNvSpPr txBox="1"/>
          <p:nvPr/>
        </p:nvSpPr>
        <p:spPr>
          <a:xfrm>
            <a:off x="3121577" y="3860387"/>
            <a:ext cx="2319103"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making it meet great team.</a:t>
            </a:r>
          </a:p>
        </p:txBody>
      </p:sp>
      <p:sp>
        <p:nvSpPr>
          <p:cNvPr id="51" name="Rectangle 50">
            <a:extLst>
              <a:ext uri="{FF2B5EF4-FFF2-40B4-BE49-F238E27FC236}">
                <a16:creationId xmlns:a16="http://schemas.microsoft.com/office/drawing/2014/main" id="{ACA07E0F-A888-4028-9ED5-180A2402A368}"/>
              </a:ext>
            </a:extLst>
          </p:cNvPr>
          <p:cNvSpPr/>
          <p:nvPr/>
        </p:nvSpPr>
        <p:spPr>
          <a:xfrm>
            <a:off x="8925477" y="5127554"/>
            <a:ext cx="2380146" cy="353943"/>
          </a:xfrm>
          <a:prstGeom prst="rect">
            <a:avLst/>
          </a:prstGeom>
        </p:spPr>
        <p:txBody>
          <a:bodyPr wrap="square">
            <a:spAutoFit/>
          </a:bodyPr>
          <a:lstStyle/>
          <a:p>
            <a:r>
              <a:rPr lang="en-GB"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2" name="TextBox 51">
            <a:extLst>
              <a:ext uri="{FF2B5EF4-FFF2-40B4-BE49-F238E27FC236}">
                <a16:creationId xmlns:a16="http://schemas.microsoft.com/office/drawing/2014/main" id="{81EF2742-E2DE-4F45-AF41-66A1053D42BC}"/>
              </a:ext>
            </a:extLst>
          </p:cNvPr>
          <p:cNvSpPr txBox="1"/>
          <p:nvPr/>
        </p:nvSpPr>
        <p:spPr>
          <a:xfrm>
            <a:off x="8925477" y="5431163"/>
            <a:ext cx="2319103" cy="716415"/>
          </a:xfrm>
          <a:prstGeom prst="rect">
            <a:avLst/>
          </a:prstGeom>
          <a:noFill/>
        </p:spPr>
        <p:txBody>
          <a:bodyPr wrap="square" rtlCol="0">
            <a:spAutoFit/>
          </a:bodyPr>
          <a:lstStyle/>
          <a:p>
            <a:pPr>
              <a:lnSpc>
                <a:spcPts val="1700"/>
              </a:lnSpc>
            </a:pPr>
            <a:r>
              <a:rPr lang="en-US" sz="900" dirty="0">
                <a:solidFill>
                  <a:schemeClr val="tx2"/>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tx2"/>
                </a:solidFill>
                <a:latin typeface="Lato" panose="020F0502020204030203" pitchFamily="34" charset="0"/>
                <a:ea typeface="Lato" panose="020F0502020204030203" pitchFamily="34" charset="0"/>
                <a:cs typeface="Lato" panose="020F0502020204030203" pitchFamily="34" charset="0"/>
              </a:rPr>
              <a:t>classical Latin literature from making it meet great team.</a:t>
            </a:r>
          </a:p>
        </p:txBody>
      </p:sp>
      <p:sp>
        <p:nvSpPr>
          <p:cNvPr id="37" name="Freeform 28">
            <a:extLst>
              <a:ext uri="{FF2B5EF4-FFF2-40B4-BE49-F238E27FC236}">
                <a16:creationId xmlns:a16="http://schemas.microsoft.com/office/drawing/2014/main" id="{A62AECCA-EDF0-4480-ADBB-8B7DAD3099DA}"/>
              </a:ext>
            </a:extLst>
          </p:cNvPr>
          <p:cNvSpPr>
            <a:spLocks noEditPoints="1"/>
          </p:cNvSpPr>
          <p:nvPr/>
        </p:nvSpPr>
        <p:spPr bwMode="auto">
          <a:xfrm>
            <a:off x="3252393" y="2799625"/>
            <a:ext cx="598918" cy="501597"/>
          </a:xfrm>
          <a:custGeom>
            <a:avLst/>
            <a:gdLst>
              <a:gd name="T0" fmla="*/ 159 w 160"/>
              <a:gd name="T1" fmla="*/ 125 h 134"/>
              <a:gd name="T2" fmla="*/ 149 w 160"/>
              <a:gd name="T3" fmla="*/ 86 h 134"/>
              <a:gd name="T4" fmla="*/ 149 w 160"/>
              <a:gd name="T5" fmla="*/ 84 h 134"/>
              <a:gd name="T6" fmla="*/ 149 w 160"/>
              <a:gd name="T7" fmla="*/ 79 h 134"/>
              <a:gd name="T8" fmla="*/ 149 w 160"/>
              <a:gd name="T9" fmla="*/ 14 h 134"/>
              <a:gd name="T10" fmla="*/ 134 w 160"/>
              <a:gd name="T11" fmla="*/ 0 h 134"/>
              <a:gd name="T12" fmla="*/ 25 w 160"/>
              <a:gd name="T13" fmla="*/ 0 h 134"/>
              <a:gd name="T14" fmla="*/ 10 w 160"/>
              <a:gd name="T15" fmla="*/ 14 h 134"/>
              <a:gd name="T16" fmla="*/ 10 w 160"/>
              <a:gd name="T17" fmla="*/ 79 h 134"/>
              <a:gd name="T18" fmla="*/ 11 w 160"/>
              <a:gd name="T19" fmla="*/ 84 h 134"/>
              <a:gd name="T20" fmla="*/ 11 w 160"/>
              <a:gd name="T21" fmla="*/ 86 h 134"/>
              <a:gd name="T22" fmla="*/ 0 w 160"/>
              <a:gd name="T23" fmla="*/ 127 h 134"/>
              <a:gd name="T24" fmla="*/ 1 w 160"/>
              <a:gd name="T25" fmla="*/ 131 h 134"/>
              <a:gd name="T26" fmla="*/ 7 w 160"/>
              <a:gd name="T27" fmla="*/ 134 h 134"/>
              <a:gd name="T28" fmla="*/ 152 w 160"/>
              <a:gd name="T29" fmla="*/ 134 h 134"/>
              <a:gd name="T30" fmla="*/ 160 w 160"/>
              <a:gd name="T31" fmla="*/ 128 h 134"/>
              <a:gd name="T32" fmla="*/ 159 w 160"/>
              <a:gd name="T33" fmla="*/ 125 h 134"/>
              <a:gd name="T34" fmla="*/ 98 w 160"/>
              <a:gd name="T35" fmla="*/ 123 h 134"/>
              <a:gd name="T36" fmla="*/ 96 w 160"/>
              <a:gd name="T37" fmla="*/ 124 h 134"/>
              <a:gd name="T38" fmla="*/ 63 w 160"/>
              <a:gd name="T39" fmla="*/ 124 h 134"/>
              <a:gd name="T40" fmla="*/ 62 w 160"/>
              <a:gd name="T41" fmla="*/ 123 h 134"/>
              <a:gd name="T42" fmla="*/ 62 w 160"/>
              <a:gd name="T43" fmla="*/ 122 h 134"/>
              <a:gd name="T44" fmla="*/ 65 w 160"/>
              <a:gd name="T45" fmla="*/ 108 h 134"/>
              <a:gd name="T46" fmla="*/ 66 w 160"/>
              <a:gd name="T47" fmla="*/ 107 h 134"/>
              <a:gd name="T48" fmla="*/ 94 w 160"/>
              <a:gd name="T49" fmla="*/ 107 h 134"/>
              <a:gd name="T50" fmla="*/ 95 w 160"/>
              <a:gd name="T51" fmla="*/ 108 h 134"/>
              <a:gd name="T52" fmla="*/ 98 w 160"/>
              <a:gd name="T53" fmla="*/ 122 h 134"/>
              <a:gd name="T54" fmla="*/ 98 w 160"/>
              <a:gd name="T55" fmla="*/ 123 h 134"/>
              <a:gd name="T56" fmla="*/ 137 w 160"/>
              <a:gd name="T57" fmla="*/ 79 h 134"/>
              <a:gd name="T58" fmla="*/ 135 w 160"/>
              <a:gd name="T59" fmla="*/ 81 h 134"/>
              <a:gd name="T60" fmla="*/ 24 w 160"/>
              <a:gd name="T61" fmla="*/ 81 h 134"/>
              <a:gd name="T62" fmla="*/ 23 w 160"/>
              <a:gd name="T63" fmla="*/ 79 h 134"/>
              <a:gd name="T64" fmla="*/ 23 w 160"/>
              <a:gd name="T65" fmla="*/ 14 h 134"/>
              <a:gd name="T66" fmla="*/ 25 w 160"/>
              <a:gd name="T67" fmla="*/ 12 h 134"/>
              <a:gd name="T68" fmla="*/ 134 w 160"/>
              <a:gd name="T69" fmla="*/ 12 h 134"/>
              <a:gd name="T70" fmla="*/ 137 w 160"/>
              <a:gd name="T71" fmla="*/ 14 h 134"/>
              <a:gd name="T72" fmla="*/ 137 w 160"/>
              <a:gd name="T73" fmla="*/ 79 h 134"/>
              <a:gd name="T74" fmla="*/ 84 w 160"/>
              <a:gd name="T75" fmla="*/ 44 h 134"/>
              <a:gd name="T76" fmla="*/ 88 w 160"/>
              <a:gd name="T77" fmla="*/ 43 h 134"/>
              <a:gd name="T78" fmla="*/ 90 w 160"/>
              <a:gd name="T79" fmla="*/ 42 h 134"/>
              <a:gd name="T80" fmla="*/ 88 w 160"/>
              <a:gd name="T81" fmla="*/ 39 h 134"/>
              <a:gd name="T82" fmla="*/ 69 w 160"/>
              <a:gd name="T83" fmla="*/ 32 h 134"/>
              <a:gd name="T84" fmla="*/ 68 w 160"/>
              <a:gd name="T85" fmla="*/ 33 h 134"/>
              <a:gd name="T86" fmla="*/ 67 w 160"/>
              <a:gd name="T87" fmla="*/ 34 h 134"/>
              <a:gd name="T88" fmla="*/ 74 w 160"/>
              <a:gd name="T89" fmla="*/ 54 h 134"/>
              <a:gd name="T90" fmla="*/ 76 w 160"/>
              <a:gd name="T91" fmla="*/ 55 h 134"/>
              <a:gd name="T92" fmla="*/ 78 w 160"/>
              <a:gd name="T93" fmla="*/ 54 h 134"/>
              <a:gd name="T94" fmla="*/ 79 w 160"/>
              <a:gd name="T95" fmla="*/ 50 h 134"/>
              <a:gd name="T96" fmla="*/ 88 w 160"/>
              <a:gd name="T97" fmla="*/ 60 h 134"/>
              <a:gd name="T98" fmla="*/ 91 w 160"/>
              <a:gd name="T99" fmla="*/ 60 h 134"/>
              <a:gd name="T100" fmla="*/ 93 w 160"/>
              <a:gd name="T101" fmla="*/ 58 h 134"/>
              <a:gd name="T102" fmla="*/ 93 w 160"/>
              <a:gd name="T103" fmla="*/ 54 h 134"/>
              <a:gd name="T104" fmla="*/ 84 w 160"/>
              <a:gd name="T105" fmla="*/ 4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4">
                <a:moveTo>
                  <a:pt x="159" y="125"/>
                </a:moveTo>
                <a:cubicBezTo>
                  <a:pt x="149" y="86"/>
                  <a:pt x="149" y="86"/>
                  <a:pt x="149" y="86"/>
                </a:cubicBezTo>
                <a:cubicBezTo>
                  <a:pt x="149" y="85"/>
                  <a:pt x="149" y="85"/>
                  <a:pt x="149" y="84"/>
                </a:cubicBezTo>
                <a:cubicBezTo>
                  <a:pt x="149" y="79"/>
                  <a:pt x="149" y="79"/>
                  <a:pt x="149" y="79"/>
                </a:cubicBezTo>
                <a:cubicBezTo>
                  <a:pt x="149" y="14"/>
                  <a:pt x="149" y="14"/>
                  <a:pt x="149" y="14"/>
                </a:cubicBezTo>
                <a:cubicBezTo>
                  <a:pt x="149" y="6"/>
                  <a:pt x="143" y="0"/>
                  <a:pt x="134" y="0"/>
                </a:cubicBezTo>
                <a:cubicBezTo>
                  <a:pt x="25" y="0"/>
                  <a:pt x="25" y="0"/>
                  <a:pt x="25" y="0"/>
                </a:cubicBezTo>
                <a:cubicBezTo>
                  <a:pt x="17" y="0"/>
                  <a:pt x="10" y="6"/>
                  <a:pt x="10" y="14"/>
                </a:cubicBezTo>
                <a:cubicBezTo>
                  <a:pt x="10" y="79"/>
                  <a:pt x="10" y="79"/>
                  <a:pt x="10" y="79"/>
                </a:cubicBezTo>
                <a:cubicBezTo>
                  <a:pt x="10" y="81"/>
                  <a:pt x="11" y="83"/>
                  <a:pt x="11" y="84"/>
                </a:cubicBezTo>
                <a:cubicBezTo>
                  <a:pt x="11" y="85"/>
                  <a:pt x="11" y="85"/>
                  <a:pt x="11" y="86"/>
                </a:cubicBezTo>
                <a:cubicBezTo>
                  <a:pt x="0" y="127"/>
                  <a:pt x="0" y="127"/>
                  <a:pt x="0" y="127"/>
                </a:cubicBezTo>
                <a:cubicBezTo>
                  <a:pt x="0" y="128"/>
                  <a:pt x="0" y="130"/>
                  <a:pt x="1" y="131"/>
                </a:cubicBezTo>
                <a:cubicBezTo>
                  <a:pt x="2" y="133"/>
                  <a:pt x="5" y="134"/>
                  <a:pt x="7" y="134"/>
                </a:cubicBezTo>
                <a:cubicBezTo>
                  <a:pt x="152" y="134"/>
                  <a:pt x="152" y="134"/>
                  <a:pt x="152" y="134"/>
                </a:cubicBezTo>
                <a:cubicBezTo>
                  <a:pt x="156" y="134"/>
                  <a:pt x="160" y="131"/>
                  <a:pt x="160" y="128"/>
                </a:cubicBezTo>
                <a:cubicBezTo>
                  <a:pt x="160" y="127"/>
                  <a:pt x="160" y="127"/>
                  <a:pt x="159" y="125"/>
                </a:cubicBezTo>
                <a:close/>
                <a:moveTo>
                  <a:pt x="98" y="123"/>
                </a:moveTo>
                <a:cubicBezTo>
                  <a:pt x="98" y="123"/>
                  <a:pt x="98" y="124"/>
                  <a:pt x="96" y="124"/>
                </a:cubicBezTo>
                <a:cubicBezTo>
                  <a:pt x="63" y="124"/>
                  <a:pt x="63" y="124"/>
                  <a:pt x="63" y="124"/>
                </a:cubicBezTo>
                <a:cubicBezTo>
                  <a:pt x="62" y="124"/>
                  <a:pt x="62" y="124"/>
                  <a:pt x="62" y="123"/>
                </a:cubicBezTo>
                <a:cubicBezTo>
                  <a:pt x="62" y="123"/>
                  <a:pt x="62" y="123"/>
                  <a:pt x="62" y="122"/>
                </a:cubicBezTo>
                <a:cubicBezTo>
                  <a:pt x="65" y="108"/>
                  <a:pt x="65" y="108"/>
                  <a:pt x="65" y="108"/>
                </a:cubicBezTo>
                <a:cubicBezTo>
                  <a:pt x="65" y="107"/>
                  <a:pt x="65" y="107"/>
                  <a:pt x="66" y="107"/>
                </a:cubicBezTo>
                <a:cubicBezTo>
                  <a:pt x="94" y="107"/>
                  <a:pt x="94" y="107"/>
                  <a:pt x="94" y="107"/>
                </a:cubicBezTo>
                <a:cubicBezTo>
                  <a:pt x="95" y="107"/>
                  <a:pt x="95" y="107"/>
                  <a:pt x="95" y="108"/>
                </a:cubicBezTo>
                <a:cubicBezTo>
                  <a:pt x="98" y="122"/>
                  <a:pt x="98" y="122"/>
                  <a:pt x="98" y="122"/>
                </a:cubicBezTo>
                <a:lnTo>
                  <a:pt x="98" y="123"/>
                </a:lnTo>
                <a:close/>
                <a:moveTo>
                  <a:pt x="137" y="79"/>
                </a:moveTo>
                <a:cubicBezTo>
                  <a:pt x="137" y="80"/>
                  <a:pt x="137" y="80"/>
                  <a:pt x="135" y="81"/>
                </a:cubicBezTo>
                <a:cubicBezTo>
                  <a:pt x="24" y="81"/>
                  <a:pt x="24" y="81"/>
                  <a:pt x="24" y="81"/>
                </a:cubicBezTo>
                <a:cubicBezTo>
                  <a:pt x="23" y="80"/>
                  <a:pt x="23" y="80"/>
                  <a:pt x="23" y="79"/>
                </a:cubicBezTo>
                <a:cubicBezTo>
                  <a:pt x="23" y="14"/>
                  <a:pt x="23" y="14"/>
                  <a:pt x="23" y="14"/>
                </a:cubicBezTo>
                <a:cubicBezTo>
                  <a:pt x="23" y="13"/>
                  <a:pt x="24" y="12"/>
                  <a:pt x="25" y="12"/>
                </a:cubicBezTo>
                <a:cubicBezTo>
                  <a:pt x="134" y="12"/>
                  <a:pt x="134" y="12"/>
                  <a:pt x="134" y="12"/>
                </a:cubicBezTo>
                <a:cubicBezTo>
                  <a:pt x="135" y="12"/>
                  <a:pt x="137" y="13"/>
                  <a:pt x="137" y="14"/>
                </a:cubicBezTo>
                <a:lnTo>
                  <a:pt x="137" y="79"/>
                </a:lnTo>
                <a:close/>
                <a:moveTo>
                  <a:pt x="84" y="44"/>
                </a:moveTo>
                <a:cubicBezTo>
                  <a:pt x="88" y="43"/>
                  <a:pt x="88" y="43"/>
                  <a:pt x="88" y="43"/>
                </a:cubicBezTo>
                <a:cubicBezTo>
                  <a:pt x="88" y="43"/>
                  <a:pt x="90" y="43"/>
                  <a:pt x="90" y="42"/>
                </a:cubicBezTo>
                <a:cubicBezTo>
                  <a:pt x="90" y="40"/>
                  <a:pt x="90" y="40"/>
                  <a:pt x="88" y="39"/>
                </a:cubicBezTo>
                <a:cubicBezTo>
                  <a:pt x="69" y="32"/>
                  <a:pt x="69" y="32"/>
                  <a:pt x="69" y="32"/>
                </a:cubicBezTo>
                <a:cubicBezTo>
                  <a:pt x="69" y="32"/>
                  <a:pt x="68" y="32"/>
                  <a:pt x="68" y="33"/>
                </a:cubicBezTo>
                <a:cubicBezTo>
                  <a:pt x="67" y="33"/>
                  <a:pt x="67" y="34"/>
                  <a:pt x="67" y="34"/>
                </a:cubicBezTo>
                <a:cubicBezTo>
                  <a:pt x="74" y="54"/>
                  <a:pt x="74" y="54"/>
                  <a:pt x="74" y="54"/>
                </a:cubicBezTo>
                <a:cubicBezTo>
                  <a:pt x="74" y="55"/>
                  <a:pt x="75" y="55"/>
                  <a:pt x="76" y="55"/>
                </a:cubicBezTo>
                <a:cubicBezTo>
                  <a:pt x="76" y="55"/>
                  <a:pt x="78" y="55"/>
                  <a:pt x="78" y="54"/>
                </a:cubicBezTo>
                <a:cubicBezTo>
                  <a:pt x="79" y="50"/>
                  <a:pt x="79" y="50"/>
                  <a:pt x="79" y="50"/>
                </a:cubicBezTo>
                <a:cubicBezTo>
                  <a:pt x="88" y="60"/>
                  <a:pt x="88" y="60"/>
                  <a:pt x="88" y="60"/>
                </a:cubicBezTo>
                <a:cubicBezTo>
                  <a:pt x="90" y="60"/>
                  <a:pt x="91" y="60"/>
                  <a:pt x="91" y="60"/>
                </a:cubicBezTo>
                <a:cubicBezTo>
                  <a:pt x="93" y="58"/>
                  <a:pt x="93" y="58"/>
                  <a:pt x="93" y="58"/>
                </a:cubicBezTo>
                <a:cubicBezTo>
                  <a:pt x="94" y="56"/>
                  <a:pt x="94" y="55"/>
                  <a:pt x="93" y="54"/>
                </a:cubicBezTo>
                <a:lnTo>
                  <a:pt x="84"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30">
            <a:extLst>
              <a:ext uri="{FF2B5EF4-FFF2-40B4-BE49-F238E27FC236}">
                <a16:creationId xmlns:a16="http://schemas.microsoft.com/office/drawing/2014/main" id="{8F90D66E-47F6-4AC5-919B-708D59490DCD}"/>
              </a:ext>
            </a:extLst>
          </p:cNvPr>
          <p:cNvSpPr>
            <a:spLocks noEditPoints="1"/>
          </p:cNvSpPr>
          <p:nvPr/>
        </p:nvSpPr>
        <p:spPr bwMode="auto">
          <a:xfrm>
            <a:off x="9065177" y="4277343"/>
            <a:ext cx="598918" cy="598918"/>
          </a:xfrm>
          <a:custGeom>
            <a:avLst/>
            <a:gdLst>
              <a:gd name="T0" fmla="*/ 103 w 160"/>
              <a:gd name="T1" fmla="*/ 2 h 160"/>
              <a:gd name="T2" fmla="*/ 87 w 160"/>
              <a:gd name="T3" fmla="*/ 10 h 160"/>
              <a:gd name="T4" fmla="*/ 77 w 160"/>
              <a:gd name="T5" fmla="*/ 21 h 160"/>
              <a:gd name="T6" fmla="*/ 72 w 160"/>
              <a:gd name="T7" fmla="*/ 33 h 160"/>
              <a:gd name="T8" fmla="*/ 70 w 160"/>
              <a:gd name="T9" fmla="*/ 46 h 160"/>
              <a:gd name="T10" fmla="*/ 107 w 160"/>
              <a:gd name="T11" fmla="*/ 71 h 160"/>
              <a:gd name="T12" fmla="*/ 116 w 160"/>
              <a:gd name="T13" fmla="*/ 74 h 160"/>
              <a:gd name="T14" fmla="*/ 124 w 160"/>
              <a:gd name="T15" fmla="*/ 79 h 160"/>
              <a:gd name="T16" fmla="*/ 136 w 160"/>
              <a:gd name="T17" fmla="*/ 85 h 160"/>
              <a:gd name="T18" fmla="*/ 146 w 160"/>
              <a:gd name="T19" fmla="*/ 78 h 160"/>
              <a:gd name="T20" fmla="*/ 157 w 160"/>
              <a:gd name="T21" fmla="*/ 63 h 160"/>
              <a:gd name="T22" fmla="*/ 160 w 160"/>
              <a:gd name="T23" fmla="*/ 46 h 160"/>
              <a:gd name="T24" fmla="*/ 158 w 160"/>
              <a:gd name="T25" fmla="*/ 33 h 160"/>
              <a:gd name="T26" fmla="*/ 152 w 160"/>
              <a:gd name="T27" fmla="*/ 33 h 160"/>
              <a:gd name="T28" fmla="*/ 104 w 160"/>
              <a:gd name="T29" fmla="*/ 32 h 160"/>
              <a:gd name="T30" fmla="*/ 128 w 160"/>
              <a:gd name="T31" fmla="*/ 5 h 160"/>
              <a:gd name="T32" fmla="*/ 120 w 160"/>
              <a:gd name="T33" fmla="*/ 1 h 160"/>
              <a:gd name="T34" fmla="*/ 21 w 160"/>
              <a:gd name="T35" fmla="*/ 133 h 160"/>
              <a:gd name="T36" fmla="*/ 26 w 160"/>
              <a:gd name="T37" fmla="*/ 138 h 160"/>
              <a:gd name="T38" fmla="*/ 27 w 160"/>
              <a:gd name="T39" fmla="*/ 142 h 160"/>
              <a:gd name="T40" fmla="*/ 22 w 160"/>
              <a:gd name="T41" fmla="*/ 147 h 160"/>
              <a:gd name="T42" fmla="*/ 17 w 160"/>
              <a:gd name="T43" fmla="*/ 147 h 160"/>
              <a:gd name="T44" fmla="*/ 12 w 160"/>
              <a:gd name="T45" fmla="*/ 142 h 160"/>
              <a:gd name="T46" fmla="*/ 13 w 160"/>
              <a:gd name="T47" fmla="*/ 138 h 160"/>
              <a:gd name="T48" fmla="*/ 18 w 160"/>
              <a:gd name="T49" fmla="*/ 133 h 160"/>
              <a:gd name="T50" fmla="*/ 53 w 160"/>
              <a:gd name="T51" fmla="*/ 79 h 160"/>
              <a:gd name="T52" fmla="*/ 1 w 160"/>
              <a:gd name="T53" fmla="*/ 133 h 160"/>
              <a:gd name="T54" fmla="*/ 0 w 160"/>
              <a:gd name="T55" fmla="*/ 144 h 160"/>
              <a:gd name="T56" fmla="*/ 5 w 160"/>
              <a:gd name="T57" fmla="*/ 155 h 160"/>
              <a:gd name="T58" fmla="*/ 16 w 160"/>
              <a:gd name="T59" fmla="*/ 160 h 160"/>
              <a:gd name="T60" fmla="*/ 30 w 160"/>
              <a:gd name="T61" fmla="*/ 157 h 160"/>
              <a:gd name="T62" fmla="*/ 71 w 160"/>
              <a:gd name="T63" fmla="*/ 111 h 160"/>
              <a:gd name="T64" fmla="*/ 70 w 160"/>
              <a:gd name="T65" fmla="*/ 97 h 160"/>
              <a:gd name="T66" fmla="*/ 53 w 160"/>
              <a:gd name="T67" fmla="*/ 79 h 160"/>
              <a:gd name="T68" fmla="*/ 29 w 160"/>
              <a:gd name="T69" fmla="*/ 61 h 160"/>
              <a:gd name="T70" fmla="*/ 81 w 160"/>
              <a:gd name="T71" fmla="*/ 97 h 160"/>
              <a:gd name="T72" fmla="*/ 80 w 160"/>
              <a:gd name="T73" fmla="*/ 108 h 160"/>
              <a:gd name="T74" fmla="*/ 84 w 160"/>
              <a:gd name="T75" fmla="*/ 118 h 160"/>
              <a:gd name="T76" fmla="*/ 125 w 160"/>
              <a:gd name="T77" fmla="*/ 158 h 160"/>
              <a:gd name="T78" fmla="*/ 134 w 160"/>
              <a:gd name="T79" fmla="*/ 160 h 160"/>
              <a:gd name="T80" fmla="*/ 140 w 160"/>
              <a:gd name="T81" fmla="*/ 157 h 160"/>
              <a:gd name="T82" fmla="*/ 159 w 160"/>
              <a:gd name="T83" fmla="*/ 137 h 160"/>
              <a:gd name="T84" fmla="*/ 160 w 160"/>
              <a:gd name="T85" fmla="*/ 130 h 160"/>
              <a:gd name="T86" fmla="*/ 157 w 160"/>
              <a:gd name="T87" fmla="*/ 124 h 160"/>
              <a:gd name="T88" fmla="*/ 114 w 160"/>
              <a:gd name="T89" fmla="*/ 83 h 160"/>
              <a:gd name="T90" fmla="*/ 103 w 160"/>
              <a:gd name="T91" fmla="*/ 81 h 160"/>
              <a:gd name="T92" fmla="*/ 93 w 160"/>
              <a:gd name="T93" fmla="*/ 83 h 160"/>
              <a:gd name="T94" fmla="*/ 19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14" y="1"/>
                </a:moveTo>
                <a:lnTo>
                  <a:pt x="109" y="1"/>
                </a:lnTo>
                <a:lnTo>
                  <a:pt x="103" y="2"/>
                </a:lnTo>
                <a:lnTo>
                  <a:pt x="98" y="4"/>
                </a:lnTo>
                <a:lnTo>
                  <a:pt x="92" y="6"/>
                </a:lnTo>
                <a:lnTo>
                  <a:pt x="87" y="10"/>
                </a:lnTo>
                <a:lnTo>
                  <a:pt x="83" y="14"/>
                </a:lnTo>
                <a:lnTo>
                  <a:pt x="80" y="18"/>
                </a:lnTo>
                <a:lnTo>
                  <a:pt x="77" y="21"/>
                </a:lnTo>
                <a:lnTo>
                  <a:pt x="75" y="25"/>
                </a:lnTo>
                <a:lnTo>
                  <a:pt x="73" y="29"/>
                </a:lnTo>
                <a:lnTo>
                  <a:pt x="72" y="33"/>
                </a:lnTo>
                <a:lnTo>
                  <a:pt x="70" y="38"/>
                </a:lnTo>
                <a:lnTo>
                  <a:pt x="70" y="42"/>
                </a:lnTo>
                <a:lnTo>
                  <a:pt x="70" y="46"/>
                </a:lnTo>
                <a:lnTo>
                  <a:pt x="96" y="72"/>
                </a:lnTo>
                <a:lnTo>
                  <a:pt x="99" y="71"/>
                </a:lnTo>
                <a:lnTo>
                  <a:pt x="107" y="71"/>
                </a:lnTo>
                <a:lnTo>
                  <a:pt x="110" y="72"/>
                </a:lnTo>
                <a:lnTo>
                  <a:pt x="113" y="72"/>
                </a:lnTo>
                <a:lnTo>
                  <a:pt x="116" y="74"/>
                </a:lnTo>
                <a:lnTo>
                  <a:pt x="119" y="75"/>
                </a:lnTo>
                <a:lnTo>
                  <a:pt x="122" y="77"/>
                </a:lnTo>
                <a:lnTo>
                  <a:pt x="124" y="79"/>
                </a:lnTo>
                <a:lnTo>
                  <a:pt x="127" y="81"/>
                </a:lnTo>
                <a:lnTo>
                  <a:pt x="133" y="87"/>
                </a:lnTo>
                <a:lnTo>
                  <a:pt x="136" y="85"/>
                </a:lnTo>
                <a:lnTo>
                  <a:pt x="140" y="83"/>
                </a:lnTo>
                <a:lnTo>
                  <a:pt x="143" y="80"/>
                </a:lnTo>
                <a:lnTo>
                  <a:pt x="146" y="78"/>
                </a:lnTo>
                <a:lnTo>
                  <a:pt x="151" y="73"/>
                </a:lnTo>
                <a:lnTo>
                  <a:pt x="154" y="68"/>
                </a:lnTo>
                <a:lnTo>
                  <a:pt x="157" y="63"/>
                </a:lnTo>
                <a:lnTo>
                  <a:pt x="158" y="58"/>
                </a:lnTo>
                <a:lnTo>
                  <a:pt x="160" y="52"/>
                </a:lnTo>
                <a:lnTo>
                  <a:pt x="160" y="46"/>
                </a:lnTo>
                <a:lnTo>
                  <a:pt x="160" y="41"/>
                </a:lnTo>
                <a:lnTo>
                  <a:pt x="159" y="35"/>
                </a:lnTo>
                <a:lnTo>
                  <a:pt x="158" y="33"/>
                </a:lnTo>
                <a:lnTo>
                  <a:pt x="156" y="32"/>
                </a:lnTo>
                <a:lnTo>
                  <a:pt x="154" y="32"/>
                </a:lnTo>
                <a:lnTo>
                  <a:pt x="152" y="33"/>
                </a:lnTo>
                <a:lnTo>
                  <a:pt x="129" y="56"/>
                </a:lnTo>
                <a:lnTo>
                  <a:pt x="108" y="53"/>
                </a:lnTo>
                <a:lnTo>
                  <a:pt x="104" y="32"/>
                </a:lnTo>
                <a:lnTo>
                  <a:pt x="127" y="8"/>
                </a:lnTo>
                <a:lnTo>
                  <a:pt x="128" y="6"/>
                </a:lnTo>
                <a:lnTo>
                  <a:pt x="128" y="5"/>
                </a:lnTo>
                <a:lnTo>
                  <a:pt x="127" y="3"/>
                </a:lnTo>
                <a:lnTo>
                  <a:pt x="125" y="2"/>
                </a:lnTo>
                <a:lnTo>
                  <a:pt x="120" y="1"/>
                </a:lnTo>
                <a:lnTo>
                  <a:pt x="114" y="1"/>
                </a:lnTo>
                <a:lnTo>
                  <a:pt x="114" y="1"/>
                </a:lnTo>
                <a:close/>
                <a:moveTo>
                  <a:pt x="21" y="133"/>
                </a:moveTo>
                <a:lnTo>
                  <a:pt x="22" y="134"/>
                </a:lnTo>
                <a:lnTo>
                  <a:pt x="25" y="135"/>
                </a:lnTo>
                <a:lnTo>
                  <a:pt x="26" y="138"/>
                </a:lnTo>
                <a:lnTo>
                  <a:pt x="27" y="139"/>
                </a:lnTo>
                <a:lnTo>
                  <a:pt x="27" y="140"/>
                </a:lnTo>
                <a:lnTo>
                  <a:pt x="27" y="142"/>
                </a:lnTo>
                <a:lnTo>
                  <a:pt x="26" y="143"/>
                </a:lnTo>
                <a:lnTo>
                  <a:pt x="25" y="146"/>
                </a:lnTo>
                <a:lnTo>
                  <a:pt x="22" y="147"/>
                </a:lnTo>
                <a:lnTo>
                  <a:pt x="21" y="148"/>
                </a:lnTo>
                <a:lnTo>
                  <a:pt x="18" y="148"/>
                </a:lnTo>
                <a:lnTo>
                  <a:pt x="17" y="147"/>
                </a:lnTo>
                <a:lnTo>
                  <a:pt x="14" y="146"/>
                </a:lnTo>
                <a:lnTo>
                  <a:pt x="13" y="143"/>
                </a:lnTo>
                <a:lnTo>
                  <a:pt x="12" y="142"/>
                </a:lnTo>
                <a:lnTo>
                  <a:pt x="12" y="140"/>
                </a:lnTo>
                <a:lnTo>
                  <a:pt x="12" y="139"/>
                </a:lnTo>
                <a:lnTo>
                  <a:pt x="13" y="138"/>
                </a:lnTo>
                <a:lnTo>
                  <a:pt x="14" y="135"/>
                </a:lnTo>
                <a:lnTo>
                  <a:pt x="17" y="134"/>
                </a:lnTo>
                <a:lnTo>
                  <a:pt x="18" y="133"/>
                </a:lnTo>
                <a:lnTo>
                  <a:pt x="21" y="133"/>
                </a:lnTo>
                <a:lnTo>
                  <a:pt x="21" y="133"/>
                </a:lnTo>
                <a:close/>
                <a:moveTo>
                  <a:pt x="53" y="79"/>
                </a:moveTo>
                <a:lnTo>
                  <a:pt x="5" y="126"/>
                </a:lnTo>
                <a:lnTo>
                  <a:pt x="3" y="130"/>
                </a:lnTo>
                <a:lnTo>
                  <a:pt x="1" y="133"/>
                </a:lnTo>
                <a:lnTo>
                  <a:pt x="0" y="137"/>
                </a:lnTo>
                <a:lnTo>
                  <a:pt x="0" y="140"/>
                </a:lnTo>
                <a:lnTo>
                  <a:pt x="0" y="144"/>
                </a:lnTo>
                <a:lnTo>
                  <a:pt x="1" y="148"/>
                </a:lnTo>
                <a:lnTo>
                  <a:pt x="3" y="151"/>
                </a:lnTo>
                <a:lnTo>
                  <a:pt x="5" y="155"/>
                </a:lnTo>
                <a:lnTo>
                  <a:pt x="9" y="157"/>
                </a:lnTo>
                <a:lnTo>
                  <a:pt x="12" y="159"/>
                </a:lnTo>
                <a:lnTo>
                  <a:pt x="16" y="160"/>
                </a:lnTo>
                <a:lnTo>
                  <a:pt x="23" y="160"/>
                </a:lnTo>
                <a:lnTo>
                  <a:pt x="27" y="159"/>
                </a:lnTo>
                <a:lnTo>
                  <a:pt x="30" y="157"/>
                </a:lnTo>
                <a:lnTo>
                  <a:pt x="34" y="155"/>
                </a:lnTo>
                <a:lnTo>
                  <a:pt x="73" y="116"/>
                </a:lnTo>
                <a:lnTo>
                  <a:pt x="71" y="111"/>
                </a:lnTo>
                <a:lnTo>
                  <a:pt x="70" y="106"/>
                </a:lnTo>
                <a:lnTo>
                  <a:pt x="70" y="102"/>
                </a:lnTo>
                <a:lnTo>
                  <a:pt x="70" y="97"/>
                </a:lnTo>
                <a:lnTo>
                  <a:pt x="53" y="79"/>
                </a:lnTo>
                <a:lnTo>
                  <a:pt x="53" y="79"/>
                </a:lnTo>
                <a:lnTo>
                  <a:pt x="53" y="79"/>
                </a:lnTo>
                <a:close/>
                <a:moveTo>
                  <a:pt x="19" y="0"/>
                </a:moveTo>
                <a:lnTo>
                  <a:pt x="0" y="21"/>
                </a:lnTo>
                <a:lnTo>
                  <a:pt x="29" y="61"/>
                </a:lnTo>
                <a:lnTo>
                  <a:pt x="49" y="61"/>
                </a:lnTo>
                <a:lnTo>
                  <a:pt x="82" y="94"/>
                </a:lnTo>
                <a:lnTo>
                  <a:pt x="81" y="97"/>
                </a:lnTo>
                <a:lnTo>
                  <a:pt x="80" y="101"/>
                </a:lnTo>
                <a:lnTo>
                  <a:pt x="80" y="104"/>
                </a:lnTo>
                <a:lnTo>
                  <a:pt x="80" y="108"/>
                </a:lnTo>
                <a:lnTo>
                  <a:pt x="81" y="111"/>
                </a:lnTo>
                <a:lnTo>
                  <a:pt x="82" y="114"/>
                </a:lnTo>
                <a:lnTo>
                  <a:pt x="84" y="118"/>
                </a:lnTo>
                <a:lnTo>
                  <a:pt x="87" y="120"/>
                </a:lnTo>
                <a:lnTo>
                  <a:pt x="123" y="157"/>
                </a:lnTo>
                <a:lnTo>
                  <a:pt x="125" y="158"/>
                </a:lnTo>
                <a:lnTo>
                  <a:pt x="127" y="159"/>
                </a:lnTo>
                <a:lnTo>
                  <a:pt x="129" y="160"/>
                </a:lnTo>
                <a:lnTo>
                  <a:pt x="134" y="160"/>
                </a:lnTo>
                <a:lnTo>
                  <a:pt x="136" y="159"/>
                </a:lnTo>
                <a:lnTo>
                  <a:pt x="138" y="158"/>
                </a:lnTo>
                <a:lnTo>
                  <a:pt x="140" y="157"/>
                </a:lnTo>
                <a:lnTo>
                  <a:pt x="157" y="140"/>
                </a:lnTo>
                <a:lnTo>
                  <a:pt x="158" y="139"/>
                </a:lnTo>
                <a:lnTo>
                  <a:pt x="159" y="137"/>
                </a:lnTo>
                <a:lnTo>
                  <a:pt x="160" y="134"/>
                </a:lnTo>
                <a:lnTo>
                  <a:pt x="160" y="132"/>
                </a:lnTo>
                <a:lnTo>
                  <a:pt x="160" y="130"/>
                </a:lnTo>
                <a:lnTo>
                  <a:pt x="159" y="128"/>
                </a:lnTo>
                <a:lnTo>
                  <a:pt x="158" y="126"/>
                </a:lnTo>
                <a:lnTo>
                  <a:pt x="157" y="124"/>
                </a:lnTo>
                <a:lnTo>
                  <a:pt x="120" y="88"/>
                </a:lnTo>
                <a:lnTo>
                  <a:pt x="117" y="85"/>
                </a:lnTo>
                <a:lnTo>
                  <a:pt x="114" y="83"/>
                </a:lnTo>
                <a:lnTo>
                  <a:pt x="110" y="82"/>
                </a:lnTo>
                <a:lnTo>
                  <a:pt x="107" y="81"/>
                </a:lnTo>
                <a:lnTo>
                  <a:pt x="103" y="81"/>
                </a:lnTo>
                <a:lnTo>
                  <a:pt x="100" y="81"/>
                </a:lnTo>
                <a:lnTo>
                  <a:pt x="96" y="82"/>
                </a:lnTo>
                <a:lnTo>
                  <a:pt x="93" y="83"/>
                </a:lnTo>
                <a:lnTo>
                  <a:pt x="59" y="50"/>
                </a:lnTo>
                <a:lnTo>
                  <a:pt x="59" y="31"/>
                </a:lnTo>
                <a:lnTo>
                  <a:pt x="19" y="0"/>
                </a:lnTo>
                <a:lnTo>
                  <a:pt x="19" y="0"/>
                </a:lnTo>
                <a:lnTo>
                  <a:pt x="1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a:extLst>
              <a:ext uri="{FF2B5EF4-FFF2-40B4-BE49-F238E27FC236}">
                <a16:creationId xmlns:a16="http://schemas.microsoft.com/office/drawing/2014/main" id="{AA1966F8-E8F7-4102-9AC7-8101861C1046}"/>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7C29E44F-B6CC-4DA8-90E6-F06523791717}"/>
              </a:ext>
            </a:extLst>
          </p:cNvPr>
          <p:cNvSpPr>
            <a:spLocks noGrp="1"/>
          </p:cNvSpPr>
          <p:nvPr>
            <p:ph type="pic" sz="quarter" idx="12"/>
          </p:nvPr>
        </p:nvSpPr>
        <p:spPr/>
      </p:sp>
    </p:spTree>
    <p:extLst>
      <p:ext uri="{BB962C8B-B14F-4D97-AF65-F5344CB8AC3E}">
        <p14:creationId xmlns:p14="http://schemas.microsoft.com/office/powerpoint/2010/main" val="1581179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495E873B-6E10-4289-AEF3-E8BE9CE31834}"/>
              </a:ext>
            </a:extLst>
          </p:cNvPr>
          <p:cNvSpPr/>
          <p:nvPr/>
        </p:nvSpPr>
        <p:spPr>
          <a:xfrm>
            <a:off x="5717141" y="5635171"/>
            <a:ext cx="1236691" cy="90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0A960B4-FE5D-4010-AA8A-B4233F660D2C}"/>
              </a:ext>
            </a:extLst>
          </p:cNvPr>
          <p:cNvSpPr/>
          <p:nvPr/>
        </p:nvSpPr>
        <p:spPr>
          <a:xfrm>
            <a:off x="9026399" y="5635171"/>
            <a:ext cx="1236691" cy="90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93CFE4B-B5C9-48EF-9A5B-4F32DEDA370C}"/>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Our</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Company</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grpSp>
        <p:nvGrpSpPr>
          <p:cNvPr id="71" name="Group 70">
            <a:extLst>
              <a:ext uri="{FF2B5EF4-FFF2-40B4-BE49-F238E27FC236}">
                <a16:creationId xmlns:a16="http://schemas.microsoft.com/office/drawing/2014/main" id="{265E448A-1445-4045-A6CA-05CBAD7AA673}"/>
              </a:ext>
            </a:extLst>
          </p:cNvPr>
          <p:cNvGrpSpPr/>
          <p:nvPr/>
        </p:nvGrpSpPr>
        <p:grpSpPr>
          <a:xfrm>
            <a:off x="4630057" y="1363506"/>
            <a:ext cx="2294856" cy="1788565"/>
            <a:chOff x="829111" y="586775"/>
            <a:chExt cx="2294856" cy="1788565"/>
          </a:xfrm>
        </p:grpSpPr>
        <p:grpSp>
          <p:nvGrpSpPr>
            <p:cNvPr id="72" name="Group 71">
              <a:extLst>
                <a:ext uri="{FF2B5EF4-FFF2-40B4-BE49-F238E27FC236}">
                  <a16:creationId xmlns:a16="http://schemas.microsoft.com/office/drawing/2014/main" id="{AB96B1BD-F907-4271-9A2B-1B31E84FBA9F}"/>
                </a:ext>
              </a:extLst>
            </p:cNvPr>
            <p:cNvGrpSpPr/>
            <p:nvPr/>
          </p:nvGrpSpPr>
          <p:grpSpPr>
            <a:xfrm>
              <a:off x="829111" y="1389820"/>
              <a:ext cx="2294856" cy="985520"/>
              <a:chOff x="6620311" y="4950812"/>
              <a:chExt cx="2294856" cy="985520"/>
            </a:xfrm>
          </p:grpSpPr>
          <p:sp>
            <p:nvSpPr>
              <p:cNvPr id="74" name="Rectangle 73">
                <a:extLst>
                  <a:ext uri="{FF2B5EF4-FFF2-40B4-BE49-F238E27FC236}">
                    <a16:creationId xmlns:a16="http://schemas.microsoft.com/office/drawing/2014/main" id="{1F98F21D-0810-4A76-88A6-61BB0DA9254E}"/>
                  </a:ext>
                </a:extLst>
              </p:cNvPr>
              <p:cNvSpPr/>
              <p:nvPr/>
            </p:nvSpPr>
            <p:spPr>
              <a:xfrm>
                <a:off x="6620311" y="495081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75" name="TextBox 74">
                <a:extLst>
                  <a:ext uri="{FF2B5EF4-FFF2-40B4-BE49-F238E27FC236}">
                    <a16:creationId xmlns:a16="http://schemas.microsoft.com/office/drawing/2014/main" id="{75EB9EF9-22E1-4123-82F6-30CCCD7C4BE2}"/>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73" name="TextBox 72">
              <a:extLst>
                <a:ext uri="{FF2B5EF4-FFF2-40B4-BE49-F238E27FC236}">
                  <a16:creationId xmlns:a16="http://schemas.microsoft.com/office/drawing/2014/main" id="{DF1D4DA4-6A6D-4E26-AF94-B822431FBDAC}"/>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1"/>
                  </a:solidFill>
                  <a:effectLst/>
                  <a:latin typeface="Bell MT" panose="02020503060305020303" pitchFamily="18" charset="0"/>
                  <a:ea typeface="Open Sans" panose="020B0606030504020204" pitchFamily="34" charset="0"/>
                  <a:cs typeface="Open Sans" panose="020B0606030504020204" pitchFamily="34" charset="0"/>
                </a:rPr>
                <a:t>01</a:t>
              </a:r>
              <a:endParaRPr lang="en-US" sz="5400" dirty="0">
                <a:solidFill>
                  <a:schemeClr val="accent1"/>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DE612419-BE9A-4339-B5A9-5E17F89F0450}"/>
              </a:ext>
            </a:extLst>
          </p:cNvPr>
          <p:cNvGrpSpPr/>
          <p:nvPr/>
        </p:nvGrpSpPr>
        <p:grpSpPr>
          <a:xfrm>
            <a:off x="8040915" y="1392553"/>
            <a:ext cx="2294856" cy="1788565"/>
            <a:chOff x="829111" y="586775"/>
            <a:chExt cx="2294856" cy="1788565"/>
          </a:xfrm>
        </p:grpSpPr>
        <p:grpSp>
          <p:nvGrpSpPr>
            <p:cNvPr id="77" name="Group 76">
              <a:extLst>
                <a:ext uri="{FF2B5EF4-FFF2-40B4-BE49-F238E27FC236}">
                  <a16:creationId xmlns:a16="http://schemas.microsoft.com/office/drawing/2014/main" id="{0886185D-B8B6-4BF4-BF84-BB7C5B962273}"/>
                </a:ext>
              </a:extLst>
            </p:cNvPr>
            <p:cNvGrpSpPr/>
            <p:nvPr/>
          </p:nvGrpSpPr>
          <p:grpSpPr>
            <a:xfrm>
              <a:off x="829111" y="1389820"/>
              <a:ext cx="2294856" cy="985520"/>
              <a:chOff x="6620311" y="4950812"/>
              <a:chExt cx="2294856" cy="985520"/>
            </a:xfrm>
          </p:grpSpPr>
          <p:sp>
            <p:nvSpPr>
              <p:cNvPr id="79" name="Rectangle 78">
                <a:extLst>
                  <a:ext uri="{FF2B5EF4-FFF2-40B4-BE49-F238E27FC236}">
                    <a16:creationId xmlns:a16="http://schemas.microsoft.com/office/drawing/2014/main" id="{E3764B15-9228-4576-B6E5-5A9FEB2950E5}"/>
                  </a:ext>
                </a:extLst>
              </p:cNvPr>
              <p:cNvSpPr/>
              <p:nvPr/>
            </p:nvSpPr>
            <p:spPr>
              <a:xfrm>
                <a:off x="6620311" y="4950812"/>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80" name="TextBox 79">
                <a:extLst>
                  <a:ext uri="{FF2B5EF4-FFF2-40B4-BE49-F238E27FC236}">
                    <a16:creationId xmlns:a16="http://schemas.microsoft.com/office/drawing/2014/main" id="{49E99762-CD13-454D-9CFC-0FEBE86707F2}"/>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78" name="TextBox 77">
              <a:extLst>
                <a:ext uri="{FF2B5EF4-FFF2-40B4-BE49-F238E27FC236}">
                  <a16:creationId xmlns:a16="http://schemas.microsoft.com/office/drawing/2014/main" id="{2F3BEFDD-426F-4E16-A16C-ED09EBF3FB86}"/>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accent2"/>
                  </a:solidFill>
                  <a:effectLst/>
                  <a:latin typeface="Bell MT" panose="02020503060305020303" pitchFamily="18" charset="0"/>
                  <a:ea typeface="Open Sans" panose="020B0606030504020204" pitchFamily="34" charset="0"/>
                  <a:cs typeface="Open Sans" panose="020B0606030504020204" pitchFamily="34" charset="0"/>
                </a:rPr>
                <a:t>02</a:t>
              </a:r>
              <a:endParaRPr lang="en-US" sz="5400" dirty="0">
                <a:solidFill>
                  <a:schemeClr val="accent2"/>
                </a:solidFill>
                <a:latin typeface="Bell MT bold" panose="0203070306050A020303" pitchFamily="18" charset="0"/>
                <a:ea typeface="Open Sans" panose="020B0606030504020204" pitchFamily="34" charset="0"/>
                <a:cs typeface="Open Sans" panose="020B0606030504020204" pitchFamily="34" charset="0"/>
              </a:endParaRPr>
            </a:p>
          </p:txBody>
        </p:sp>
      </p:grpSp>
      <p:sp>
        <p:nvSpPr>
          <p:cNvPr id="82" name="TextBox 81">
            <a:extLst>
              <a:ext uri="{FF2B5EF4-FFF2-40B4-BE49-F238E27FC236}">
                <a16:creationId xmlns:a16="http://schemas.microsoft.com/office/drawing/2014/main" id="{81E4A5B4-D4C9-4DD0-814C-EE67AE04F11F}"/>
              </a:ext>
            </a:extLst>
          </p:cNvPr>
          <p:cNvSpPr txBox="1"/>
          <p:nvPr/>
        </p:nvSpPr>
        <p:spPr>
          <a:xfrm>
            <a:off x="1312572" y="3429000"/>
            <a:ext cx="2918231"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FEB840E2-1A8A-400F-8212-191247B4D85D}"/>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B8C8FDEE-34E8-4472-9A37-A61E6D1091B1}"/>
              </a:ext>
            </a:extLst>
          </p:cNvPr>
          <p:cNvSpPr>
            <a:spLocks noGrp="1"/>
          </p:cNvSpPr>
          <p:nvPr>
            <p:ph type="pic" sz="quarter" idx="13"/>
          </p:nvPr>
        </p:nvSpPr>
        <p:spPr/>
      </p:sp>
    </p:spTree>
    <p:extLst>
      <p:ext uri="{BB962C8B-B14F-4D97-AF65-F5344CB8AC3E}">
        <p14:creationId xmlns:p14="http://schemas.microsoft.com/office/powerpoint/2010/main" val="2919183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tx2"/>
                </a:solidFill>
                <a:effectLst/>
                <a:latin typeface="Oswald" pitchFamily="2" charset="0"/>
                <a:ea typeface="Open Sans" panose="020B0606030504020204" pitchFamily="34" charset="0"/>
                <a:cs typeface="Open Sans" panose="020B0606030504020204" pitchFamily="34" charset="0"/>
              </a:rPr>
              <a:t>07</a:t>
            </a:r>
            <a:endParaRPr lang="en-US" sz="4000" dirty="0">
              <a:solidFill>
                <a:schemeClr val="tx2"/>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dirty="0">
                <a:solidFill>
                  <a:schemeClr val="tx2"/>
                </a:solidFill>
                <a:latin typeface="Bell MT" panose="02020503060305020303" pitchFamily="18" charset="0"/>
                <a:ea typeface="Open Sans" panose="020B0606030504020204" pitchFamily="34" charset="0"/>
                <a:cs typeface="Open Sans" panose="020B0606030504020204" pitchFamily="34" charset="0"/>
              </a:rPr>
              <a:t>The Business</a:t>
            </a:r>
            <a:endParaRPr lang="en-US" sz="37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endParaRPr>
          </a:p>
          <a:p>
            <a:pPr>
              <a:lnSpc>
                <a:spcPts val="4000"/>
              </a:lnSpc>
            </a:pPr>
            <a:r>
              <a:rPr lang="en-US" sz="3700" dirty="0">
                <a:solidFill>
                  <a:schemeClr val="tx2"/>
                </a:solidFill>
                <a:latin typeface="Bell MT bold" panose="0203070306050A020303" pitchFamily="18" charset="0"/>
                <a:ea typeface="Open Sans" panose="020B0606030504020204" pitchFamily="34" charset="0"/>
                <a:cs typeface="Open Sans" panose="020B0606030504020204" pitchFamily="34" charset="0"/>
              </a:rPr>
              <a:t>Overview</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tx2"/>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tx2"/>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F87D2BE6-1618-4ACE-A79E-44AB3DB3F9AC}"/>
              </a:ext>
            </a:extLst>
          </p:cNvPr>
          <p:cNvSpPr>
            <a:spLocks noGrp="1"/>
          </p:cNvSpPr>
          <p:nvPr>
            <p:ph type="pic" sz="quarter" idx="10"/>
          </p:nvPr>
        </p:nvSpPr>
        <p:spPr/>
      </p:sp>
    </p:spTree>
    <p:extLst>
      <p:ext uri="{BB962C8B-B14F-4D97-AF65-F5344CB8AC3E}">
        <p14:creationId xmlns:p14="http://schemas.microsoft.com/office/powerpoint/2010/main" val="372939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79580B2-4C23-4870-9396-332BC3409FDC}"/>
              </a:ext>
            </a:extLst>
          </p:cNvPr>
          <p:cNvSpPr/>
          <p:nvPr/>
        </p:nvSpPr>
        <p:spPr>
          <a:xfrm>
            <a:off x="4371975" y="2437130"/>
            <a:ext cx="3448050" cy="3448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46D4E71-C15D-4680-92E5-284B2484DF58}"/>
              </a:ext>
            </a:extLst>
          </p:cNvPr>
          <p:cNvSpPr/>
          <p:nvPr/>
        </p:nvSpPr>
        <p:spPr>
          <a:xfrm>
            <a:off x="867376" y="2437130"/>
            <a:ext cx="3448050" cy="3448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1E89521-6A7F-47B4-931E-2D94B0EA8FFE}"/>
              </a:ext>
            </a:extLst>
          </p:cNvPr>
          <p:cNvSpPr/>
          <p:nvPr/>
        </p:nvSpPr>
        <p:spPr>
          <a:xfrm>
            <a:off x="7876574" y="2437130"/>
            <a:ext cx="3448050" cy="3448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D38B3C5-B7AB-48F5-8767-A8733338F6CF}"/>
              </a:ext>
            </a:extLst>
          </p:cNvPr>
          <p:cNvSpPr/>
          <p:nvPr/>
        </p:nvSpPr>
        <p:spPr>
          <a:xfrm>
            <a:off x="1906871" y="2792095"/>
            <a:ext cx="1369060" cy="1369060"/>
          </a:xfrm>
          <a:prstGeom prst="ellipse">
            <a:avLst/>
          </a:prstGeom>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F9A6F29-13FC-451A-93F5-79C315C26EB1}"/>
              </a:ext>
            </a:extLst>
          </p:cNvPr>
          <p:cNvSpPr/>
          <p:nvPr/>
        </p:nvSpPr>
        <p:spPr>
          <a:xfrm>
            <a:off x="5297771" y="2792095"/>
            <a:ext cx="1369060" cy="1369060"/>
          </a:xfrm>
          <a:prstGeom prst="ellipse">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FB6935E-AE11-4D99-9025-AD4BE3FF7BF8}"/>
              </a:ext>
            </a:extLst>
          </p:cNvPr>
          <p:cNvSpPr/>
          <p:nvPr/>
        </p:nvSpPr>
        <p:spPr>
          <a:xfrm>
            <a:off x="8688671" y="2792095"/>
            <a:ext cx="1369060" cy="1369060"/>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7">
            <a:extLst>
              <a:ext uri="{FF2B5EF4-FFF2-40B4-BE49-F238E27FC236}">
                <a16:creationId xmlns:a16="http://schemas.microsoft.com/office/drawing/2014/main" id="{39FBB935-F29F-4C65-A9C0-182C91898240}"/>
              </a:ext>
            </a:extLst>
          </p:cNvPr>
          <p:cNvSpPr>
            <a:spLocks noEditPoints="1"/>
          </p:cNvSpPr>
          <p:nvPr/>
        </p:nvSpPr>
        <p:spPr bwMode="auto">
          <a:xfrm>
            <a:off x="2290819" y="3174446"/>
            <a:ext cx="601164" cy="658810"/>
          </a:xfrm>
          <a:custGeom>
            <a:avLst/>
            <a:gdLst>
              <a:gd name="T0" fmla="*/ 144 w 146"/>
              <a:gd name="T1" fmla="*/ 124 h 160"/>
              <a:gd name="T2" fmla="*/ 79 w 146"/>
              <a:gd name="T3" fmla="*/ 4 h 160"/>
              <a:gd name="T4" fmla="*/ 72 w 146"/>
              <a:gd name="T5" fmla="*/ 0 h 160"/>
              <a:gd name="T6" fmla="*/ 68 w 146"/>
              <a:gd name="T7" fmla="*/ 4 h 160"/>
              <a:gd name="T8" fmla="*/ 2 w 146"/>
              <a:gd name="T9" fmla="*/ 124 h 160"/>
              <a:gd name="T10" fmla="*/ 1 w 146"/>
              <a:gd name="T11" fmla="*/ 126 h 160"/>
              <a:gd name="T12" fmla="*/ 0 w 146"/>
              <a:gd name="T13" fmla="*/ 134 h 160"/>
              <a:gd name="T14" fmla="*/ 26 w 146"/>
              <a:gd name="T15" fmla="*/ 155 h 160"/>
              <a:gd name="T16" fmla="*/ 72 w 146"/>
              <a:gd name="T17" fmla="*/ 160 h 160"/>
              <a:gd name="T18" fmla="*/ 121 w 146"/>
              <a:gd name="T19" fmla="*/ 155 h 160"/>
              <a:gd name="T20" fmla="*/ 146 w 146"/>
              <a:gd name="T21" fmla="*/ 134 h 160"/>
              <a:gd name="T22" fmla="*/ 144 w 146"/>
              <a:gd name="T23" fmla="*/ 124 h 160"/>
              <a:gd name="T24" fmla="*/ 72 w 146"/>
              <a:gd name="T25" fmla="*/ 140 h 160"/>
              <a:gd name="T26" fmla="*/ 33 w 146"/>
              <a:gd name="T27" fmla="*/ 136 h 160"/>
              <a:gd name="T28" fmla="*/ 22 w 146"/>
              <a:gd name="T29" fmla="*/ 134 h 160"/>
              <a:gd name="T30" fmla="*/ 33 w 146"/>
              <a:gd name="T31" fmla="*/ 130 h 160"/>
              <a:gd name="T32" fmla="*/ 72 w 146"/>
              <a:gd name="T33" fmla="*/ 126 h 160"/>
              <a:gd name="T34" fmla="*/ 113 w 146"/>
              <a:gd name="T35" fmla="*/ 130 h 160"/>
              <a:gd name="T36" fmla="*/ 124 w 146"/>
              <a:gd name="T37" fmla="*/ 134 h 160"/>
              <a:gd name="T38" fmla="*/ 113 w 146"/>
              <a:gd name="T39" fmla="*/ 136 h 160"/>
              <a:gd name="T40" fmla="*/ 72 w 146"/>
              <a:gd name="T41" fmla="*/ 140 h 160"/>
              <a:gd name="T42" fmla="*/ 72 w 146"/>
              <a:gd name="T43" fmla="*/ 106 h 160"/>
              <a:gd name="T44" fmla="*/ 31 w 146"/>
              <a:gd name="T45" fmla="*/ 110 h 160"/>
              <a:gd name="T46" fmla="*/ 72 w 146"/>
              <a:gd name="T47" fmla="*/ 32 h 160"/>
              <a:gd name="T48" fmla="*/ 116 w 146"/>
              <a:gd name="T49" fmla="*/ 110 h 160"/>
              <a:gd name="T50" fmla="*/ 72 w 146"/>
              <a:gd name="T51" fmla="*/ 106 h 160"/>
              <a:gd name="T52" fmla="*/ 72 w 146"/>
              <a:gd name="T53" fmla="*/ 106 h 160"/>
              <a:gd name="T54" fmla="*/ 72 w 146"/>
              <a:gd name="T55"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0">
                <a:moveTo>
                  <a:pt x="144" y="124"/>
                </a:moveTo>
                <a:cubicBezTo>
                  <a:pt x="79" y="4"/>
                  <a:pt x="79" y="4"/>
                  <a:pt x="79" y="4"/>
                </a:cubicBezTo>
                <a:cubicBezTo>
                  <a:pt x="77" y="1"/>
                  <a:pt x="75" y="0"/>
                  <a:pt x="72" y="0"/>
                </a:cubicBezTo>
                <a:cubicBezTo>
                  <a:pt x="71" y="0"/>
                  <a:pt x="69" y="1"/>
                  <a:pt x="68" y="4"/>
                </a:cubicBezTo>
                <a:cubicBezTo>
                  <a:pt x="2" y="124"/>
                  <a:pt x="2" y="124"/>
                  <a:pt x="2" y="124"/>
                </a:cubicBezTo>
                <a:cubicBezTo>
                  <a:pt x="2" y="124"/>
                  <a:pt x="2" y="124"/>
                  <a:pt x="1" y="126"/>
                </a:cubicBezTo>
                <a:cubicBezTo>
                  <a:pt x="0" y="128"/>
                  <a:pt x="0" y="131"/>
                  <a:pt x="0" y="134"/>
                </a:cubicBezTo>
                <a:cubicBezTo>
                  <a:pt x="0" y="148"/>
                  <a:pt x="18" y="153"/>
                  <a:pt x="26" y="155"/>
                </a:cubicBezTo>
                <a:cubicBezTo>
                  <a:pt x="38" y="159"/>
                  <a:pt x="55" y="160"/>
                  <a:pt x="72" y="160"/>
                </a:cubicBezTo>
                <a:cubicBezTo>
                  <a:pt x="91" y="160"/>
                  <a:pt x="108" y="159"/>
                  <a:pt x="121" y="155"/>
                </a:cubicBezTo>
                <a:cubicBezTo>
                  <a:pt x="127" y="153"/>
                  <a:pt x="146" y="148"/>
                  <a:pt x="146" y="134"/>
                </a:cubicBezTo>
                <a:cubicBezTo>
                  <a:pt x="146" y="130"/>
                  <a:pt x="145" y="127"/>
                  <a:pt x="144" y="124"/>
                </a:cubicBezTo>
                <a:close/>
                <a:moveTo>
                  <a:pt x="72" y="140"/>
                </a:moveTo>
                <a:cubicBezTo>
                  <a:pt x="58" y="140"/>
                  <a:pt x="44" y="139"/>
                  <a:pt x="33" y="136"/>
                </a:cubicBezTo>
                <a:cubicBezTo>
                  <a:pt x="28" y="135"/>
                  <a:pt x="24" y="134"/>
                  <a:pt x="22" y="134"/>
                </a:cubicBezTo>
                <a:cubicBezTo>
                  <a:pt x="24" y="132"/>
                  <a:pt x="28" y="131"/>
                  <a:pt x="33" y="130"/>
                </a:cubicBezTo>
                <a:cubicBezTo>
                  <a:pt x="44" y="127"/>
                  <a:pt x="58" y="126"/>
                  <a:pt x="72" y="126"/>
                </a:cubicBezTo>
                <a:cubicBezTo>
                  <a:pt x="87" y="126"/>
                  <a:pt x="102" y="127"/>
                  <a:pt x="113" y="130"/>
                </a:cubicBezTo>
                <a:cubicBezTo>
                  <a:pt x="118" y="131"/>
                  <a:pt x="122" y="132"/>
                  <a:pt x="124" y="134"/>
                </a:cubicBezTo>
                <a:cubicBezTo>
                  <a:pt x="122" y="134"/>
                  <a:pt x="118" y="135"/>
                  <a:pt x="113" y="136"/>
                </a:cubicBezTo>
                <a:cubicBezTo>
                  <a:pt x="102" y="139"/>
                  <a:pt x="87" y="140"/>
                  <a:pt x="72" y="140"/>
                </a:cubicBezTo>
                <a:close/>
                <a:moveTo>
                  <a:pt x="72" y="106"/>
                </a:moveTo>
                <a:cubicBezTo>
                  <a:pt x="58" y="106"/>
                  <a:pt x="43" y="107"/>
                  <a:pt x="31" y="110"/>
                </a:cubicBezTo>
                <a:cubicBezTo>
                  <a:pt x="72" y="32"/>
                  <a:pt x="72" y="32"/>
                  <a:pt x="72" y="32"/>
                </a:cubicBezTo>
                <a:cubicBezTo>
                  <a:pt x="116" y="110"/>
                  <a:pt x="116" y="110"/>
                  <a:pt x="116" y="110"/>
                </a:cubicBezTo>
                <a:cubicBezTo>
                  <a:pt x="103" y="107"/>
                  <a:pt x="88" y="106"/>
                  <a:pt x="72" y="106"/>
                </a:cubicBezTo>
                <a:close/>
                <a:moveTo>
                  <a:pt x="72" y="106"/>
                </a:moveTo>
                <a:cubicBezTo>
                  <a:pt x="72" y="106"/>
                  <a:pt x="72" y="106"/>
                  <a:pt x="72" y="10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
            <a:extLst>
              <a:ext uri="{FF2B5EF4-FFF2-40B4-BE49-F238E27FC236}">
                <a16:creationId xmlns:a16="http://schemas.microsoft.com/office/drawing/2014/main" id="{22ADD2F5-6F32-46A5-AE8F-68063AD36CBF}"/>
              </a:ext>
            </a:extLst>
          </p:cNvPr>
          <p:cNvSpPr>
            <a:spLocks noEditPoints="1"/>
          </p:cNvSpPr>
          <p:nvPr/>
        </p:nvSpPr>
        <p:spPr bwMode="auto">
          <a:xfrm>
            <a:off x="9089086" y="3147220"/>
            <a:ext cx="584697" cy="658810"/>
          </a:xfrm>
          <a:custGeom>
            <a:avLst/>
            <a:gdLst>
              <a:gd name="T0" fmla="*/ 114 w 142"/>
              <a:gd name="T1" fmla="*/ 42 h 160"/>
              <a:gd name="T2" fmla="*/ 90 w 142"/>
              <a:gd name="T3" fmla="*/ 0 h 160"/>
              <a:gd name="T4" fmla="*/ 50 w 142"/>
              <a:gd name="T5" fmla="*/ 0 h 160"/>
              <a:gd name="T6" fmla="*/ 26 w 142"/>
              <a:gd name="T7" fmla="*/ 42 h 160"/>
              <a:gd name="T8" fmla="*/ 0 w 142"/>
              <a:gd name="T9" fmla="*/ 50 h 160"/>
              <a:gd name="T10" fmla="*/ 8 w 142"/>
              <a:gd name="T11" fmla="*/ 92 h 160"/>
              <a:gd name="T12" fmla="*/ 30 w 142"/>
              <a:gd name="T13" fmla="*/ 160 h 160"/>
              <a:gd name="T14" fmla="*/ 134 w 142"/>
              <a:gd name="T15" fmla="*/ 134 h 160"/>
              <a:gd name="T16" fmla="*/ 142 w 142"/>
              <a:gd name="T17" fmla="*/ 84 h 160"/>
              <a:gd name="T18" fmla="*/ 134 w 142"/>
              <a:gd name="T19" fmla="*/ 42 h 160"/>
              <a:gd name="T20" fmla="*/ 85 w 142"/>
              <a:gd name="T21" fmla="*/ 76 h 160"/>
              <a:gd name="T22" fmla="*/ 125 w 142"/>
              <a:gd name="T23" fmla="*/ 60 h 160"/>
              <a:gd name="T24" fmla="*/ 125 w 142"/>
              <a:gd name="T25" fmla="*/ 76 h 160"/>
              <a:gd name="T26" fmla="*/ 78 w 142"/>
              <a:gd name="T27" fmla="*/ 34 h 160"/>
              <a:gd name="T28" fmla="*/ 62 w 142"/>
              <a:gd name="T29" fmla="*/ 42 h 160"/>
              <a:gd name="T30" fmla="*/ 62 w 142"/>
              <a:gd name="T31" fmla="*/ 34 h 160"/>
              <a:gd name="T32" fmla="*/ 78 w 142"/>
              <a:gd name="T33" fmla="*/ 76 h 160"/>
              <a:gd name="T34" fmla="*/ 62 w 142"/>
              <a:gd name="T35" fmla="*/ 60 h 160"/>
              <a:gd name="T36" fmla="*/ 78 w 142"/>
              <a:gd name="T37" fmla="*/ 60 h 160"/>
              <a:gd name="T38" fmla="*/ 102 w 142"/>
              <a:gd name="T39" fmla="*/ 31 h 160"/>
              <a:gd name="T40" fmla="*/ 85 w 142"/>
              <a:gd name="T41" fmla="*/ 42 h 160"/>
              <a:gd name="T42" fmla="*/ 79 w 142"/>
              <a:gd name="T43" fmla="*/ 26 h 160"/>
              <a:gd name="T44" fmla="*/ 38 w 142"/>
              <a:gd name="T45" fmla="*/ 31 h 160"/>
              <a:gd name="T46" fmla="*/ 62 w 142"/>
              <a:gd name="T47" fmla="*/ 26 h 160"/>
              <a:gd name="T48" fmla="*/ 55 w 142"/>
              <a:gd name="T49" fmla="*/ 42 h 160"/>
              <a:gd name="T50" fmla="*/ 38 w 142"/>
              <a:gd name="T51" fmla="*/ 31 h 160"/>
              <a:gd name="T52" fmla="*/ 55 w 142"/>
              <a:gd name="T53" fmla="*/ 76 h 160"/>
              <a:gd name="T54" fmla="*/ 15 w 142"/>
              <a:gd name="T55" fmla="*/ 60 h 160"/>
              <a:gd name="T56" fmla="*/ 55 w 142"/>
              <a:gd name="T57" fmla="*/ 60 h 160"/>
              <a:gd name="T58" fmla="*/ 23 w 142"/>
              <a:gd name="T59" fmla="*/ 134 h 160"/>
              <a:gd name="T60" fmla="*/ 55 w 142"/>
              <a:gd name="T61" fmla="*/ 84 h 160"/>
              <a:gd name="T62" fmla="*/ 30 w 142"/>
              <a:gd name="T63" fmla="*/ 142 h 160"/>
              <a:gd name="T64" fmla="*/ 62 w 142"/>
              <a:gd name="T65" fmla="*/ 142 h 160"/>
              <a:gd name="T66" fmla="*/ 78 w 142"/>
              <a:gd name="T67" fmla="*/ 84 h 160"/>
              <a:gd name="T68" fmla="*/ 62 w 142"/>
              <a:gd name="T69" fmla="*/ 142 h 160"/>
              <a:gd name="T70" fmla="*/ 110 w 142"/>
              <a:gd name="T71" fmla="*/ 142 h 160"/>
              <a:gd name="T72" fmla="*/ 85 w 142"/>
              <a:gd name="T73" fmla="*/ 84 h 160"/>
              <a:gd name="T74" fmla="*/ 117 w 142"/>
              <a:gd name="T75" fmla="*/ 134 h 160"/>
              <a:gd name="T76" fmla="*/ 110 w 142"/>
              <a:gd name="T77" fmla="*/ 14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60">
                <a:moveTo>
                  <a:pt x="134" y="42"/>
                </a:moveTo>
                <a:cubicBezTo>
                  <a:pt x="114" y="42"/>
                  <a:pt x="114" y="42"/>
                  <a:pt x="114" y="42"/>
                </a:cubicBezTo>
                <a:cubicBezTo>
                  <a:pt x="116" y="39"/>
                  <a:pt x="117" y="34"/>
                  <a:pt x="117" y="31"/>
                </a:cubicBezTo>
                <a:cubicBezTo>
                  <a:pt x="117" y="15"/>
                  <a:pt x="105" y="0"/>
                  <a:pt x="90" y="0"/>
                </a:cubicBezTo>
                <a:cubicBezTo>
                  <a:pt x="82" y="0"/>
                  <a:pt x="75" y="5"/>
                  <a:pt x="70" y="10"/>
                </a:cubicBezTo>
                <a:cubicBezTo>
                  <a:pt x="65" y="5"/>
                  <a:pt x="58" y="0"/>
                  <a:pt x="50" y="0"/>
                </a:cubicBezTo>
                <a:cubicBezTo>
                  <a:pt x="35" y="0"/>
                  <a:pt x="23" y="15"/>
                  <a:pt x="23" y="31"/>
                </a:cubicBezTo>
                <a:cubicBezTo>
                  <a:pt x="23" y="34"/>
                  <a:pt x="24" y="39"/>
                  <a:pt x="26" y="42"/>
                </a:cubicBezTo>
                <a:cubicBezTo>
                  <a:pt x="8" y="42"/>
                  <a:pt x="8" y="42"/>
                  <a:pt x="8" y="42"/>
                </a:cubicBezTo>
                <a:cubicBezTo>
                  <a:pt x="3" y="42"/>
                  <a:pt x="0" y="47"/>
                  <a:pt x="0" y="50"/>
                </a:cubicBezTo>
                <a:cubicBezTo>
                  <a:pt x="0" y="84"/>
                  <a:pt x="0" y="84"/>
                  <a:pt x="0" y="84"/>
                </a:cubicBezTo>
                <a:cubicBezTo>
                  <a:pt x="0" y="89"/>
                  <a:pt x="3" y="92"/>
                  <a:pt x="8" y="92"/>
                </a:cubicBezTo>
                <a:cubicBezTo>
                  <a:pt x="8" y="134"/>
                  <a:pt x="8" y="134"/>
                  <a:pt x="8" y="134"/>
                </a:cubicBezTo>
                <a:cubicBezTo>
                  <a:pt x="8" y="149"/>
                  <a:pt x="18" y="160"/>
                  <a:pt x="30" y="160"/>
                </a:cubicBezTo>
                <a:cubicBezTo>
                  <a:pt x="110" y="160"/>
                  <a:pt x="110" y="160"/>
                  <a:pt x="110" y="160"/>
                </a:cubicBezTo>
                <a:cubicBezTo>
                  <a:pt x="123" y="160"/>
                  <a:pt x="134" y="149"/>
                  <a:pt x="134" y="134"/>
                </a:cubicBezTo>
                <a:cubicBezTo>
                  <a:pt x="134" y="92"/>
                  <a:pt x="134" y="92"/>
                  <a:pt x="134" y="92"/>
                </a:cubicBezTo>
                <a:cubicBezTo>
                  <a:pt x="137" y="92"/>
                  <a:pt x="142" y="89"/>
                  <a:pt x="142" y="84"/>
                </a:cubicBezTo>
                <a:cubicBezTo>
                  <a:pt x="142" y="50"/>
                  <a:pt x="142" y="50"/>
                  <a:pt x="142" y="50"/>
                </a:cubicBezTo>
                <a:cubicBezTo>
                  <a:pt x="142" y="47"/>
                  <a:pt x="137" y="42"/>
                  <a:pt x="134" y="42"/>
                </a:cubicBezTo>
                <a:close/>
                <a:moveTo>
                  <a:pt x="125" y="76"/>
                </a:moveTo>
                <a:cubicBezTo>
                  <a:pt x="85" y="76"/>
                  <a:pt x="85" y="76"/>
                  <a:pt x="85" y="76"/>
                </a:cubicBezTo>
                <a:cubicBezTo>
                  <a:pt x="85" y="60"/>
                  <a:pt x="85" y="60"/>
                  <a:pt x="85" y="60"/>
                </a:cubicBezTo>
                <a:cubicBezTo>
                  <a:pt x="125" y="60"/>
                  <a:pt x="125" y="60"/>
                  <a:pt x="125" y="60"/>
                </a:cubicBezTo>
                <a:cubicBezTo>
                  <a:pt x="125" y="76"/>
                  <a:pt x="125" y="76"/>
                  <a:pt x="125" y="76"/>
                </a:cubicBezTo>
                <a:cubicBezTo>
                  <a:pt x="125" y="76"/>
                  <a:pt x="125" y="76"/>
                  <a:pt x="125" y="76"/>
                </a:cubicBezTo>
                <a:close/>
                <a:moveTo>
                  <a:pt x="62" y="34"/>
                </a:moveTo>
                <a:cubicBezTo>
                  <a:pt x="78" y="34"/>
                  <a:pt x="78" y="34"/>
                  <a:pt x="78" y="34"/>
                </a:cubicBezTo>
                <a:cubicBezTo>
                  <a:pt x="78" y="42"/>
                  <a:pt x="78" y="42"/>
                  <a:pt x="78" y="42"/>
                </a:cubicBezTo>
                <a:cubicBezTo>
                  <a:pt x="62" y="42"/>
                  <a:pt x="62" y="42"/>
                  <a:pt x="62" y="42"/>
                </a:cubicBezTo>
                <a:cubicBezTo>
                  <a:pt x="62" y="34"/>
                  <a:pt x="62" y="34"/>
                  <a:pt x="62" y="34"/>
                </a:cubicBezTo>
                <a:cubicBezTo>
                  <a:pt x="62" y="34"/>
                  <a:pt x="62" y="34"/>
                  <a:pt x="62" y="34"/>
                </a:cubicBezTo>
                <a:close/>
                <a:moveTo>
                  <a:pt x="78" y="60"/>
                </a:moveTo>
                <a:cubicBezTo>
                  <a:pt x="78" y="76"/>
                  <a:pt x="78" y="76"/>
                  <a:pt x="78" y="76"/>
                </a:cubicBezTo>
                <a:cubicBezTo>
                  <a:pt x="62" y="76"/>
                  <a:pt x="62" y="76"/>
                  <a:pt x="62" y="76"/>
                </a:cubicBezTo>
                <a:cubicBezTo>
                  <a:pt x="62" y="60"/>
                  <a:pt x="62" y="60"/>
                  <a:pt x="62" y="60"/>
                </a:cubicBezTo>
                <a:cubicBezTo>
                  <a:pt x="78" y="60"/>
                  <a:pt x="78" y="60"/>
                  <a:pt x="78" y="60"/>
                </a:cubicBezTo>
                <a:cubicBezTo>
                  <a:pt x="78" y="60"/>
                  <a:pt x="78" y="60"/>
                  <a:pt x="78" y="60"/>
                </a:cubicBezTo>
                <a:close/>
                <a:moveTo>
                  <a:pt x="90" y="18"/>
                </a:moveTo>
                <a:cubicBezTo>
                  <a:pt x="96" y="18"/>
                  <a:pt x="102" y="23"/>
                  <a:pt x="102" y="31"/>
                </a:cubicBezTo>
                <a:cubicBezTo>
                  <a:pt x="102" y="37"/>
                  <a:pt x="96" y="42"/>
                  <a:pt x="90" y="42"/>
                </a:cubicBezTo>
                <a:cubicBezTo>
                  <a:pt x="88" y="42"/>
                  <a:pt x="87" y="42"/>
                  <a:pt x="85" y="42"/>
                </a:cubicBezTo>
                <a:cubicBezTo>
                  <a:pt x="85" y="34"/>
                  <a:pt x="85" y="34"/>
                  <a:pt x="85" y="34"/>
                </a:cubicBezTo>
                <a:cubicBezTo>
                  <a:pt x="85" y="29"/>
                  <a:pt x="82" y="26"/>
                  <a:pt x="79" y="26"/>
                </a:cubicBezTo>
                <a:cubicBezTo>
                  <a:pt x="81" y="21"/>
                  <a:pt x="85" y="18"/>
                  <a:pt x="90" y="18"/>
                </a:cubicBezTo>
                <a:close/>
                <a:moveTo>
                  <a:pt x="38" y="31"/>
                </a:moveTo>
                <a:cubicBezTo>
                  <a:pt x="38" y="23"/>
                  <a:pt x="44" y="18"/>
                  <a:pt x="50" y="18"/>
                </a:cubicBezTo>
                <a:cubicBezTo>
                  <a:pt x="56" y="18"/>
                  <a:pt x="59" y="21"/>
                  <a:pt x="62" y="26"/>
                </a:cubicBezTo>
                <a:cubicBezTo>
                  <a:pt x="58" y="26"/>
                  <a:pt x="55" y="29"/>
                  <a:pt x="55" y="34"/>
                </a:cubicBezTo>
                <a:cubicBezTo>
                  <a:pt x="55" y="42"/>
                  <a:pt x="55" y="42"/>
                  <a:pt x="55" y="42"/>
                </a:cubicBezTo>
                <a:cubicBezTo>
                  <a:pt x="53" y="42"/>
                  <a:pt x="52" y="42"/>
                  <a:pt x="50" y="42"/>
                </a:cubicBezTo>
                <a:cubicBezTo>
                  <a:pt x="44" y="42"/>
                  <a:pt x="38" y="37"/>
                  <a:pt x="38" y="31"/>
                </a:cubicBezTo>
                <a:close/>
                <a:moveTo>
                  <a:pt x="55" y="60"/>
                </a:moveTo>
                <a:cubicBezTo>
                  <a:pt x="55" y="76"/>
                  <a:pt x="55" y="76"/>
                  <a:pt x="55" y="76"/>
                </a:cubicBezTo>
                <a:cubicBezTo>
                  <a:pt x="15" y="76"/>
                  <a:pt x="15" y="76"/>
                  <a:pt x="15" y="76"/>
                </a:cubicBezTo>
                <a:cubicBezTo>
                  <a:pt x="15" y="60"/>
                  <a:pt x="15" y="60"/>
                  <a:pt x="15" y="60"/>
                </a:cubicBezTo>
                <a:cubicBezTo>
                  <a:pt x="55" y="60"/>
                  <a:pt x="55" y="60"/>
                  <a:pt x="55" y="60"/>
                </a:cubicBezTo>
                <a:cubicBezTo>
                  <a:pt x="55" y="60"/>
                  <a:pt x="55" y="60"/>
                  <a:pt x="55" y="60"/>
                </a:cubicBezTo>
                <a:close/>
                <a:moveTo>
                  <a:pt x="30" y="142"/>
                </a:moveTo>
                <a:cubicBezTo>
                  <a:pt x="26" y="142"/>
                  <a:pt x="23" y="139"/>
                  <a:pt x="23" y="134"/>
                </a:cubicBezTo>
                <a:cubicBezTo>
                  <a:pt x="23" y="84"/>
                  <a:pt x="23" y="84"/>
                  <a:pt x="23" y="84"/>
                </a:cubicBezTo>
                <a:cubicBezTo>
                  <a:pt x="55" y="84"/>
                  <a:pt x="55" y="84"/>
                  <a:pt x="55" y="84"/>
                </a:cubicBezTo>
                <a:cubicBezTo>
                  <a:pt x="55" y="142"/>
                  <a:pt x="55" y="142"/>
                  <a:pt x="55" y="142"/>
                </a:cubicBezTo>
                <a:cubicBezTo>
                  <a:pt x="30" y="142"/>
                  <a:pt x="30" y="142"/>
                  <a:pt x="30" y="142"/>
                </a:cubicBezTo>
                <a:cubicBezTo>
                  <a:pt x="30" y="142"/>
                  <a:pt x="30" y="142"/>
                  <a:pt x="30" y="142"/>
                </a:cubicBezTo>
                <a:close/>
                <a:moveTo>
                  <a:pt x="62" y="142"/>
                </a:moveTo>
                <a:cubicBezTo>
                  <a:pt x="62" y="84"/>
                  <a:pt x="62" y="84"/>
                  <a:pt x="62" y="84"/>
                </a:cubicBezTo>
                <a:cubicBezTo>
                  <a:pt x="78" y="84"/>
                  <a:pt x="78" y="84"/>
                  <a:pt x="78" y="84"/>
                </a:cubicBezTo>
                <a:cubicBezTo>
                  <a:pt x="78" y="142"/>
                  <a:pt x="78" y="142"/>
                  <a:pt x="78" y="142"/>
                </a:cubicBezTo>
                <a:cubicBezTo>
                  <a:pt x="62" y="142"/>
                  <a:pt x="62" y="142"/>
                  <a:pt x="62" y="142"/>
                </a:cubicBezTo>
                <a:cubicBezTo>
                  <a:pt x="62" y="142"/>
                  <a:pt x="62" y="142"/>
                  <a:pt x="62" y="142"/>
                </a:cubicBezTo>
                <a:close/>
                <a:moveTo>
                  <a:pt x="110" y="142"/>
                </a:moveTo>
                <a:cubicBezTo>
                  <a:pt x="85" y="142"/>
                  <a:pt x="85" y="142"/>
                  <a:pt x="85" y="142"/>
                </a:cubicBezTo>
                <a:cubicBezTo>
                  <a:pt x="85" y="84"/>
                  <a:pt x="85" y="84"/>
                  <a:pt x="85" y="84"/>
                </a:cubicBezTo>
                <a:cubicBezTo>
                  <a:pt x="117" y="84"/>
                  <a:pt x="117" y="84"/>
                  <a:pt x="117" y="84"/>
                </a:cubicBezTo>
                <a:cubicBezTo>
                  <a:pt x="117" y="134"/>
                  <a:pt x="117" y="134"/>
                  <a:pt x="117" y="134"/>
                </a:cubicBezTo>
                <a:cubicBezTo>
                  <a:pt x="117" y="139"/>
                  <a:pt x="114" y="142"/>
                  <a:pt x="110" y="142"/>
                </a:cubicBezTo>
                <a:close/>
                <a:moveTo>
                  <a:pt x="110" y="142"/>
                </a:moveTo>
                <a:cubicBezTo>
                  <a:pt x="110" y="142"/>
                  <a:pt x="110" y="142"/>
                  <a:pt x="110" y="14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CB6ADA0-143D-4478-B355-FD687CBD92D9}"/>
              </a:ext>
            </a:extLst>
          </p:cNvPr>
          <p:cNvSpPr>
            <a:spLocks noEditPoints="1"/>
          </p:cNvSpPr>
          <p:nvPr/>
        </p:nvSpPr>
        <p:spPr bwMode="auto">
          <a:xfrm>
            <a:off x="5696130" y="3174446"/>
            <a:ext cx="572342" cy="658810"/>
          </a:xfrm>
          <a:custGeom>
            <a:avLst/>
            <a:gdLst>
              <a:gd name="T0" fmla="*/ 131 w 139"/>
              <a:gd name="T1" fmla="*/ 9 h 160"/>
              <a:gd name="T2" fmla="*/ 114 w 139"/>
              <a:gd name="T3" fmla="*/ 0 h 160"/>
              <a:gd name="T4" fmla="*/ 99 w 139"/>
              <a:gd name="T5" fmla="*/ 5 h 160"/>
              <a:gd name="T6" fmla="*/ 92 w 139"/>
              <a:gd name="T7" fmla="*/ 12 h 160"/>
              <a:gd name="T8" fmla="*/ 90 w 139"/>
              <a:gd name="T9" fmla="*/ 9 h 160"/>
              <a:gd name="T10" fmla="*/ 81 w 139"/>
              <a:gd name="T11" fmla="*/ 7 h 160"/>
              <a:gd name="T12" fmla="*/ 80 w 139"/>
              <a:gd name="T13" fmla="*/ 17 h 160"/>
              <a:gd name="T14" fmla="*/ 82 w 139"/>
              <a:gd name="T15" fmla="*/ 20 h 160"/>
              <a:gd name="T16" fmla="*/ 21 w 139"/>
              <a:gd name="T17" fmla="*/ 73 h 160"/>
              <a:gd name="T18" fmla="*/ 14 w 139"/>
              <a:gd name="T19" fmla="*/ 83 h 160"/>
              <a:gd name="T20" fmla="*/ 5 w 139"/>
              <a:gd name="T21" fmla="*/ 106 h 160"/>
              <a:gd name="T22" fmla="*/ 7 w 139"/>
              <a:gd name="T23" fmla="*/ 116 h 160"/>
              <a:gd name="T24" fmla="*/ 14 w 139"/>
              <a:gd name="T25" fmla="*/ 120 h 160"/>
              <a:gd name="T26" fmla="*/ 15 w 139"/>
              <a:gd name="T27" fmla="*/ 119 h 160"/>
              <a:gd name="T28" fmla="*/ 39 w 139"/>
              <a:gd name="T29" fmla="*/ 116 h 160"/>
              <a:gd name="T30" fmla="*/ 49 w 139"/>
              <a:gd name="T31" fmla="*/ 110 h 160"/>
              <a:gd name="T32" fmla="*/ 110 w 139"/>
              <a:gd name="T33" fmla="*/ 57 h 160"/>
              <a:gd name="T34" fmla="*/ 112 w 139"/>
              <a:gd name="T35" fmla="*/ 61 h 160"/>
              <a:gd name="T36" fmla="*/ 117 w 139"/>
              <a:gd name="T37" fmla="*/ 63 h 160"/>
              <a:gd name="T38" fmla="*/ 121 w 139"/>
              <a:gd name="T39" fmla="*/ 62 h 160"/>
              <a:gd name="T40" fmla="*/ 122 w 139"/>
              <a:gd name="T41" fmla="*/ 52 h 160"/>
              <a:gd name="T42" fmla="*/ 120 w 139"/>
              <a:gd name="T43" fmla="*/ 49 h 160"/>
              <a:gd name="T44" fmla="*/ 128 w 139"/>
              <a:gd name="T45" fmla="*/ 43 h 160"/>
              <a:gd name="T46" fmla="*/ 131 w 139"/>
              <a:gd name="T47" fmla="*/ 9 h 160"/>
              <a:gd name="T48" fmla="*/ 86 w 139"/>
              <a:gd name="T49" fmla="*/ 65 h 160"/>
              <a:gd name="T50" fmla="*/ 83 w 139"/>
              <a:gd name="T51" fmla="*/ 59 h 160"/>
              <a:gd name="T52" fmla="*/ 77 w 139"/>
              <a:gd name="T53" fmla="*/ 58 h 160"/>
              <a:gd name="T54" fmla="*/ 76 w 139"/>
              <a:gd name="T55" fmla="*/ 66 h 160"/>
              <a:gd name="T56" fmla="*/ 79 w 139"/>
              <a:gd name="T57" fmla="*/ 71 h 160"/>
              <a:gd name="T58" fmla="*/ 72 w 139"/>
              <a:gd name="T59" fmla="*/ 78 h 160"/>
              <a:gd name="T60" fmla="*/ 69 w 139"/>
              <a:gd name="T61" fmla="*/ 72 h 160"/>
              <a:gd name="T62" fmla="*/ 62 w 139"/>
              <a:gd name="T63" fmla="*/ 72 h 160"/>
              <a:gd name="T64" fmla="*/ 61 w 139"/>
              <a:gd name="T65" fmla="*/ 80 h 160"/>
              <a:gd name="T66" fmla="*/ 65 w 139"/>
              <a:gd name="T67" fmla="*/ 84 h 160"/>
              <a:gd name="T68" fmla="*/ 57 w 139"/>
              <a:gd name="T69" fmla="*/ 90 h 160"/>
              <a:gd name="T70" fmla="*/ 53 w 139"/>
              <a:gd name="T71" fmla="*/ 86 h 160"/>
              <a:gd name="T72" fmla="*/ 47 w 139"/>
              <a:gd name="T73" fmla="*/ 85 h 160"/>
              <a:gd name="T74" fmla="*/ 46 w 139"/>
              <a:gd name="T75" fmla="*/ 92 h 160"/>
              <a:gd name="T76" fmla="*/ 49 w 139"/>
              <a:gd name="T77" fmla="*/ 97 h 160"/>
              <a:gd name="T78" fmla="*/ 43 w 139"/>
              <a:gd name="T79" fmla="*/ 102 h 160"/>
              <a:gd name="T80" fmla="*/ 37 w 139"/>
              <a:gd name="T81" fmla="*/ 105 h 160"/>
              <a:gd name="T82" fmla="*/ 15 w 139"/>
              <a:gd name="T83" fmla="*/ 109 h 160"/>
              <a:gd name="T84" fmla="*/ 23 w 139"/>
              <a:gd name="T85" fmla="*/ 87 h 160"/>
              <a:gd name="T86" fmla="*/ 27 w 139"/>
              <a:gd name="T87" fmla="*/ 81 h 160"/>
              <a:gd name="T88" fmla="*/ 88 w 139"/>
              <a:gd name="T89" fmla="*/ 29 h 160"/>
              <a:gd name="T90" fmla="*/ 104 w 139"/>
              <a:gd name="T91" fmla="*/ 50 h 160"/>
              <a:gd name="T92" fmla="*/ 86 w 139"/>
              <a:gd name="T93" fmla="*/ 65 h 160"/>
              <a:gd name="T94" fmla="*/ 10 w 139"/>
              <a:gd name="T95" fmla="*/ 125 h 160"/>
              <a:gd name="T96" fmla="*/ 8 w 139"/>
              <a:gd name="T97" fmla="*/ 128 h 160"/>
              <a:gd name="T98" fmla="*/ 0 w 139"/>
              <a:gd name="T99" fmla="*/ 150 h 160"/>
              <a:gd name="T100" fmla="*/ 10 w 139"/>
              <a:gd name="T101" fmla="*/ 160 h 160"/>
              <a:gd name="T102" fmla="*/ 21 w 139"/>
              <a:gd name="T103" fmla="*/ 150 h 160"/>
              <a:gd name="T104" fmla="*/ 13 w 139"/>
              <a:gd name="T105" fmla="*/ 128 h 160"/>
              <a:gd name="T106" fmla="*/ 10 w 139"/>
              <a:gd name="T10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160">
                <a:moveTo>
                  <a:pt x="131" y="9"/>
                </a:moveTo>
                <a:cubicBezTo>
                  <a:pt x="127" y="3"/>
                  <a:pt x="120" y="0"/>
                  <a:pt x="114" y="0"/>
                </a:cubicBezTo>
                <a:cubicBezTo>
                  <a:pt x="108" y="0"/>
                  <a:pt x="103" y="2"/>
                  <a:pt x="99" y="5"/>
                </a:cubicBezTo>
                <a:cubicBezTo>
                  <a:pt x="92" y="12"/>
                  <a:pt x="92" y="12"/>
                  <a:pt x="92" y="12"/>
                </a:cubicBezTo>
                <a:cubicBezTo>
                  <a:pt x="90" y="9"/>
                  <a:pt x="90" y="9"/>
                  <a:pt x="90" y="9"/>
                </a:cubicBezTo>
                <a:cubicBezTo>
                  <a:pt x="88" y="5"/>
                  <a:pt x="84" y="5"/>
                  <a:pt x="81" y="7"/>
                </a:cubicBezTo>
                <a:cubicBezTo>
                  <a:pt x="79" y="11"/>
                  <a:pt x="79" y="15"/>
                  <a:pt x="80" y="17"/>
                </a:cubicBezTo>
                <a:cubicBezTo>
                  <a:pt x="82" y="20"/>
                  <a:pt x="82" y="20"/>
                  <a:pt x="82" y="20"/>
                </a:cubicBezTo>
                <a:cubicBezTo>
                  <a:pt x="21" y="73"/>
                  <a:pt x="21" y="73"/>
                  <a:pt x="21" y="73"/>
                </a:cubicBezTo>
                <a:cubicBezTo>
                  <a:pt x="18" y="75"/>
                  <a:pt x="15" y="79"/>
                  <a:pt x="14" y="83"/>
                </a:cubicBezTo>
                <a:cubicBezTo>
                  <a:pt x="5" y="106"/>
                  <a:pt x="5" y="106"/>
                  <a:pt x="5" y="106"/>
                </a:cubicBezTo>
                <a:cubicBezTo>
                  <a:pt x="4" y="109"/>
                  <a:pt x="5" y="114"/>
                  <a:pt x="7" y="116"/>
                </a:cubicBezTo>
                <a:cubicBezTo>
                  <a:pt x="8" y="118"/>
                  <a:pt x="11" y="120"/>
                  <a:pt x="14" y="120"/>
                </a:cubicBezTo>
                <a:cubicBezTo>
                  <a:pt x="14" y="120"/>
                  <a:pt x="15" y="120"/>
                  <a:pt x="15" y="119"/>
                </a:cubicBezTo>
                <a:cubicBezTo>
                  <a:pt x="39" y="116"/>
                  <a:pt x="39" y="116"/>
                  <a:pt x="39" y="116"/>
                </a:cubicBezTo>
                <a:cubicBezTo>
                  <a:pt x="42" y="115"/>
                  <a:pt x="46" y="114"/>
                  <a:pt x="49" y="110"/>
                </a:cubicBezTo>
                <a:cubicBezTo>
                  <a:pt x="110" y="57"/>
                  <a:pt x="110" y="57"/>
                  <a:pt x="110" y="57"/>
                </a:cubicBezTo>
                <a:cubicBezTo>
                  <a:pt x="112" y="61"/>
                  <a:pt x="112" y="61"/>
                  <a:pt x="112" y="61"/>
                </a:cubicBezTo>
                <a:cubicBezTo>
                  <a:pt x="113" y="62"/>
                  <a:pt x="115" y="63"/>
                  <a:pt x="117" y="63"/>
                </a:cubicBezTo>
                <a:cubicBezTo>
                  <a:pt x="119" y="63"/>
                  <a:pt x="120" y="63"/>
                  <a:pt x="121" y="62"/>
                </a:cubicBezTo>
                <a:cubicBezTo>
                  <a:pt x="124" y="59"/>
                  <a:pt x="125" y="55"/>
                  <a:pt x="122" y="52"/>
                </a:cubicBezTo>
                <a:cubicBezTo>
                  <a:pt x="120" y="49"/>
                  <a:pt x="120" y="49"/>
                  <a:pt x="120" y="49"/>
                </a:cubicBezTo>
                <a:cubicBezTo>
                  <a:pt x="128" y="43"/>
                  <a:pt x="128" y="43"/>
                  <a:pt x="128" y="43"/>
                </a:cubicBezTo>
                <a:cubicBezTo>
                  <a:pt x="137" y="35"/>
                  <a:pt x="139" y="19"/>
                  <a:pt x="131" y="9"/>
                </a:cubicBezTo>
                <a:close/>
                <a:moveTo>
                  <a:pt x="86" y="65"/>
                </a:moveTo>
                <a:cubicBezTo>
                  <a:pt x="83" y="59"/>
                  <a:pt x="83" y="59"/>
                  <a:pt x="83" y="59"/>
                </a:cubicBezTo>
                <a:cubicBezTo>
                  <a:pt x="81" y="57"/>
                  <a:pt x="79" y="57"/>
                  <a:pt x="77" y="58"/>
                </a:cubicBezTo>
                <a:cubicBezTo>
                  <a:pt x="75" y="61"/>
                  <a:pt x="74" y="64"/>
                  <a:pt x="76" y="66"/>
                </a:cubicBezTo>
                <a:cubicBezTo>
                  <a:pt x="79" y="71"/>
                  <a:pt x="79" y="71"/>
                  <a:pt x="79" y="71"/>
                </a:cubicBezTo>
                <a:cubicBezTo>
                  <a:pt x="72" y="78"/>
                  <a:pt x="72" y="78"/>
                  <a:pt x="72" y="78"/>
                </a:cubicBezTo>
                <a:cubicBezTo>
                  <a:pt x="69" y="72"/>
                  <a:pt x="69" y="72"/>
                  <a:pt x="69" y="72"/>
                </a:cubicBezTo>
                <a:cubicBezTo>
                  <a:pt x="67" y="70"/>
                  <a:pt x="64" y="70"/>
                  <a:pt x="62" y="72"/>
                </a:cubicBezTo>
                <a:cubicBezTo>
                  <a:pt x="60" y="73"/>
                  <a:pt x="59" y="76"/>
                  <a:pt x="61" y="80"/>
                </a:cubicBezTo>
                <a:cubicBezTo>
                  <a:pt x="65" y="84"/>
                  <a:pt x="65" y="84"/>
                  <a:pt x="65" y="84"/>
                </a:cubicBezTo>
                <a:cubicBezTo>
                  <a:pt x="57" y="90"/>
                  <a:pt x="57" y="90"/>
                  <a:pt x="57" y="90"/>
                </a:cubicBezTo>
                <a:cubicBezTo>
                  <a:pt x="53" y="86"/>
                  <a:pt x="53" y="86"/>
                  <a:pt x="53" y="86"/>
                </a:cubicBezTo>
                <a:cubicBezTo>
                  <a:pt x="52" y="83"/>
                  <a:pt x="49" y="83"/>
                  <a:pt x="47" y="85"/>
                </a:cubicBezTo>
                <a:cubicBezTo>
                  <a:pt x="44" y="86"/>
                  <a:pt x="44" y="90"/>
                  <a:pt x="46" y="92"/>
                </a:cubicBezTo>
                <a:cubicBezTo>
                  <a:pt x="49" y="97"/>
                  <a:pt x="49" y="97"/>
                  <a:pt x="49" y="97"/>
                </a:cubicBezTo>
                <a:cubicBezTo>
                  <a:pt x="43" y="102"/>
                  <a:pt x="43" y="102"/>
                  <a:pt x="43" y="102"/>
                </a:cubicBezTo>
                <a:cubicBezTo>
                  <a:pt x="41" y="104"/>
                  <a:pt x="39" y="105"/>
                  <a:pt x="37" y="105"/>
                </a:cubicBezTo>
                <a:cubicBezTo>
                  <a:pt x="15" y="109"/>
                  <a:pt x="15" y="109"/>
                  <a:pt x="15" y="109"/>
                </a:cubicBezTo>
                <a:cubicBezTo>
                  <a:pt x="23" y="87"/>
                  <a:pt x="23" y="87"/>
                  <a:pt x="23" y="87"/>
                </a:cubicBezTo>
                <a:cubicBezTo>
                  <a:pt x="24" y="84"/>
                  <a:pt x="25" y="83"/>
                  <a:pt x="27" y="81"/>
                </a:cubicBezTo>
                <a:cubicBezTo>
                  <a:pt x="88" y="29"/>
                  <a:pt x="88" y="29"/>
                  <a:pt x="88" y="29"/>
                </a:cubicBezTo>
                <a:cubicBezTo>
                  <a:pt x="104" y="50"/>
                  <a:pt x="104" y="50"/>
                  <a:pt x="104" y="50"/>
                </a:cubicBezTo>
                <a:lnTo>
                  <a:pt x="86" y="65"/>
                </a:lnTo>
                <a:close/>
                <a:moveTo>
                  <a:pt x="10" y="125"/>
                </a:moveTo>
                <a:cubicBezTo>
                  <a:pt x="9" y="125"/>
                  <a:pt x="9" y="126"/>
                  <a:pt x="8" y="128"/>
                </a:cubicBezTo>
                <a:cubicBezTo>
                  <a:pt x="5" y="134"/>
                  <a:pt x="0" y="145"/>
                  <a:pt x="0" y="150"/>
                </a:cubicBezTo>
                <a:cubicBezTo>
                  <a:pt x="0" y="156"/>
                  <a:pt x="5" y="160"/>
                  <a:pt x="10" y="160"/>
                </a:cubicBezTo>
                <a:cubicBezTo>
                  <a:pt x="16" y="160"/>
                  <a:pt x="21" y="156"/>
                  <a:pt x="21" y="150"/>
                </a:cubicBezTo>
                <a:cubicBezTo>
                  <a:pt x="21" y="145"/>
                  <a:pt x="16" y="134"/>
                  <a:pt x="13" y="128"/>
                </a:cubicBezTo>
                <a:cubicBezTo>
                  <a:pt x="12" y="126"/>
                  <a:pt x="12" y="125"/>
                  <a:pt x="10" y="1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7" name="Group 96">
            <a:extLst>
              <a:ext uri="{FF2B5EF4-FFF2-40B4-BE49-F238E27FC236}">
                <a16:creationId xmlns:a16="http://schemas.microsoft.com/office/drawing/2014/main" id="{A62A8629-3DCA-4413-BEB0-90D6CCAAAE68}"/>
              </a:ext>
            </a:extLst>
          </p:cNvPr>
          <p:cNvGrpSpPr/>
          <p:nvPr/>
        </p:nvGrpSpPr>
        <p:grpSpPr>
          <a:xfrm>
            <a:off x="1443973" y="4543506"/>
            <a:ext cx="2294856" cy="1020024"/>
            <a:chOff x="6620311" y="5002568"/>
            <a:chExt cx="2294856" cy="1020024"/>
          </a:xfrm>
        </p:grpSpPr>
        <p:sp>
          <p:nvSpPr>
            <p:cNvPr id="98" name="Rectangle 97">
              <a:extLst>
                <a:ext uri="{FF2B5EF4-FFF2-40B4-BE49-F238E27FC236}">
                  <a16:creationId xmlns:a16="http://schemas.microsoft.com/office/drawing/2014/main" id="{8E6EE176-54C9-4C29-AC89-9B06E1C1A46A}"/>
                </a:ext>
              </a:extLst>
            </p:cNvPr>
            <p:cNvSpPr/>
            <p:nvPr/>
          </p:nvSpPr>
          <p:spPr>
            <a:xfrm>
              <a:off x="6620311" y="5002568"/>
              <a:ext cx="2294856" cy="353943"/>
            </a:xfrm>
            <a:prstGeom prst="rect">
              <a:avLst/>
            </a:prstGeom>
          </p:spPr>
          <p:txBody>
            <a:bodyPr wrap="square">
              <a:spAutoFit/>
            </a:bodyPr>
            <a:lstStyle/>
            <a:p>
              <a:pPr algn="ctr"/>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A Name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99" name="TextBox 98">
              <a:extLst>
                <a:ext uri="{FF2B5EF4-FFF2-40B4-BE49-F238E27FC236}">
                  <a16:creationId xmlns:a16="http://schemas.microsoft.com/office/drawing/2014/main" id="{B71D961F-E109-42D6-A84E-415BD1B0A55A}"/>
                </a:ext>
              </a:extLst>
            </p:cNvPr>
            <p:cNvSpPr txBox="1"/>
            <p:nvPr/>
          </p:nvSpPr>
          <p:spPr>
            <a:xfrm>
              <a:off x="6620311" y="5306177"/>
              <a:ext cx="229485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grpSp>
        <p:nvGrpSpPr>
          <p:cNvPr id="100" name="Group 99">
            <a:extLst>
              <a:ext uri="{FF2B5EF4-FFF2-40B4-BE49-F238E27FC236}">
                <a16:creationId xmlns:a16="http://schemas.microsoft.com/office/drawing/2014/main" id="{7E18587D-3AC1-4295-8842-2AA11691C01A}"/>
              </a:ext>
            </a:extLst>
          </p:cNvPr>
          <p:cNvGrpSpPr/>
          <p:nvPr/>
        </p:nvGrpSpPr>
        <p:grpSpPr>
          <a:xfrm>
            <a:off x="4834873" y="4543506"/>
            <a:ext cx="2294856" cy="1020024"/>
            <a:chOff x="6620311" y="5002568"/>
            <a:chExt cx="2294856" cy="1020024"/>
          </a:xfrm>
        </p:grpSpPr>
        <p:sp>
          <p:nvSpPr>
            <p:cNvPr id="101" name="Rectangle 100">
              <a:extLst>
                <a:ext uri="{FF2B5EF4-FFF2-40B4-BE49-F238E27FC236}">
                  <a16:creationId xmlns:a16="http://schemas.microsoft.com/office/drawing/2014/main" id="{1757BA1F-2063-41E8-B69C-EF2C78F5AECF}"/>
                </a:ext>
              </a:extLst>
            </p:cNvPr>
            <p:cNvSpPr/>
            <p:nvPr/>
          </p:nvSpPr>
          <p:spPr>
            <a:xfrm>
              <a:off x="6620311" y="5002568"/>
              <a:ext cx="2294856" cy="353943"/>
            </a:xfrm>
            <a:prstGeom prst="rect">
              <a:avLst/>
            </a:prstGeom>
          </p:spPr>
          <p:txBody>
            <a:bodyPr wrap="square">
              <a:spAutoFit/>
            </a:bodyPr>
            <a:lstStyle/>
            <a:p>
              <a:pPr algn="ctr"/>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B Name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02" name="TextBox 101">
              <a:extLst>
                <a:ext uri="{FF2B5EF4-FFF2-40B4-BE49-F238E27FC236}">
                  <a16:creationId xmlns:a16="http://schemas.microsoft.com/office/drawing/2014/main" id="{830D8E5D-82C7-46F1-A650-CACD86A39609}"/>
                </a:ext>
              </a:extLst>
            </p:cNvPr>
            <p:cNvSpPr txBox="1"/>
            <p:nvPr/>
          </p:nvSpPr>
          <p:spPr>
            <a:xfrm>
              <a:off x="6620311" y="5306177"/>
              <a:ext cx="229485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grpSp>
        <p:nvGrpSpPr>
          <p:cNvPr id="103" name="Group 102">
            <a:extLst>
              <a:ext uri="{FF2B5EF4-FFF2-40B4-BE49-F238E27FC236}">
                <a16:creationId xmlns:a16="http://schemas.microsoft.com/office/drawing/2014/main" id="{E7B89CE7-2394-40AE-A3F8-2FF3A3838D6E}"/>
              </a:ext>
            </a:extLst>
          </p:cNvPr>
          <p:cNvGrpSpPr/>
          <p:nvPr/>
        </p:nvGrpSpPr>
        <p:grpSpPr>
          <a:xfrm>
            <a:off x="8225773" y="4543506"/>
            <a:ext cx="2294856" cy="1020024"/>
            <a:chOff x="6620311" y="5002568"/>
            <a:chExt cx="2294856" cy="1020024"/>
          </a:xfrm>
        </p:grpSpPr>
        <p:sp>
          <p:nvSpPr>
            <p:cNvPr id="104" name="Rectangle 103">
              <a:extLst>
                <a:ext uri="{FF2B5EF4-FFF2-40B4-BE49-F238E27FC236}">
                  <a16:creationId xmlns:a16="http://schemas.microsoft.com/office/drawing/2014/main" id="{0AF8A828-5A83-4813-A358-B014F1F21A1D}"/>
                </a:ext>
              </a:extLst>
            </p:cNvPr>
            <p:cNvSpPr/>
            <p:nvPr/>
          </p:nvSpPr>
          <p:spPr>
            <a:xfrm>
              <a:off x="6620311" y="5002568"/>
              <a:ext cx="2294856" cy="353943"/>
            </a:xfrm>
            <a:prstGeom prst="rect">
              <a:avLst/>
            </a:prstGeom>
          </p:spPr>
          <p:txBody>
            <a:bodyPr wrap="square">
              <a:spAutoFit/>
            </a:bodyPr>
            <a:lstStyle/>
            <a:p>
              <a:pPr algn="ctr"/>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C Name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05" name="TextBox 104">
              <a:extLst>
                <a:ext uri="{FF2B5EF4-FFF2-40B4-BE49-F238E27FC236}">
                  <a16:creationId xmlns:a16="http://schemas.microsoft.com/office/drawing/2014/main" id="{158D7F44-3DA5-45CF-B47A-AAD7ACFCEDF0}"/>
                </a:ext>
              </a:extLst>
            </p:cNvPr>
            <p:cNvSpPr txBox="1"/>
            <p:nvPr/>
          </p:nvSpPr>
          <p:spPr>
            <a:xfrm>
              <a:off x="6620311" y="5306177"/>
              <a:ext cx="229485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70" name="TextBox 69">
            <a:extLst>
              <a:ext uri="{FF2B5EF4-FFF2-40B4-BE49-F238E27FC236}">
                <a16:creationId xmlns:a16="http://schemas.microsoft.com/office/drawing/2014/main" id="{A93CFE4B-B5C9-48EF-9A5B-4F32DEDA370C}"/>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Business</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Overview</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5590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Rounded Corners 122">
            <a:extLst>
              <a:ext uri="{FF2B5EF4-FFF2-40B4-BE49-F238E27FC236}">
                <a16:creationId xmlns:a16="http://schemas.microsoft.com/office/drawing/2014/main" id="{CD2E9915-64AD-42CD-8690-C8F964901886}"/>
              </a:ext>
            </a:extLst>
          </p:cNvPr>
          <p:cNvSpPr/>
          <p:nvPr/>
        </p:nvSpPr>
        <p:spPr>
          <a:xfrm>
            <a:off x="6865650" y="977900"/>
            <a:ext cx="1134052" cy="1134052"/>
          </a:xfrm>
          <a:prstGeom prst="roundRect">
            <a:avLst/>
          </a:prstGeom>
          <a:solidFill>
            <a:schemeClr val="accent3">
              <a:lumMod val="20000"/>
              <a:lumOff val="80000"/>
            </a:schemeClr>
          </a:solidFill>
          <a:ln w="190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9A7D79A0-7138-4548-B99E-F31BC4ACBD1C}"/>
              </a:ext>
            </a:extLst>
          </p:cNvPr>
          <p:cNvSpPr/>
          <p:nvPr/>
        </p:nvSpPr>
        <p:spPr>
          <a:xfrm>
            <a:off x="6865650" y="3001674"/>
            <a:ext cx="1134052" cy="1134052"/>
          </a:xfrm>
          <a:prstGeom prst="roundRect">
            <a:avLst/>
          </a:prstGeom>
          <a:solidFill>
            <a:schemeClr val="accent3">
              <a:lumMod val="20000"/>
              <a:lumOff val="80000"/>
            </a:schemeClr>
          </a:solidFill>
          <a:ln w="190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0C8DE089-FFAA-4955-977A-F1708AA488F3}"/>
              </a:ext>
            </a:extLst>
          </p:cNvPr>
          <p:cNvSpPr/>
          <p:nvPr/>
        </p:nvSpPr>
        <p:spPr>
          <a:xfrm>
            <a:off x="6865650" y="5025448"/>
            <a:ext cx="1134052" cy="1134052"/>
          </a:xfrm>
          <a:prstGeom prst="roundRect">
            <a:avLst/>
          </a:prstGeom>
          <a:solidFill>
            <a:schemeClr val="accent3">
              <a:lumMod val="20000"/>
              <a:lumOff val="80000"/>
            </a:schemeClr>
          </a:solidFill>
          <a:ln w="190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93CFE4B-B5C9-48EF-9A5B-4F32DEDA370C}"/>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Business</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Overview</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10" name="Rectangle 109">
            <a:extLst>
              <a:ext uri="{FF2B5EF4-FFF2-40B4-BE49-F238E27FC236}">
                <a16:creationId xmlns:a16="http://schemas.microsoft.com/office/drawing/2014/main" id="{07E9791C-AB25-4678-B89F-3819A63A3A5A}"/>
              </a:ext>
            </a:extLst>
          </p:cNvPr>
          <p:cNvSpPr/>
          <p:nvPr/>
        </p:nvSpPr>
        <p:spPr>
          <a:xfrm rot="10800000" flipV="1">
            <a:off x="977900" y="2788444"/>
            <a:ext cx="2794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00E25945-814C-4E0E-B06D-FE97BED3839F}"/>
              </a:ext>
            </a:extLst>
          </p:cNvPr>
          <p:cNvSpPr/>
          <p:nvPr/>
        </p:nvSpPr>
        <p:spPr>
          <a:xfrm>
            <a:off x="6687850" y="838200"/>
            <a:ext cx="1134052" cy="1134052"/>
          </a:xfrm>
          <a:prstGeom prst="roundRect">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4E535DB2-EA8C-48D4-98A1-3F80D3C08AD6}"/>
              </a:ext>
            </a:extLst>
          </p:cNvPr>
          <p:cNvSpPr/>
          <p:nvPr/>
        </p:nvSpPr>
        <p:spPr>
          <a:xfrm>
            <a:off x="6687850" y="2861974"/>
            <a:ext cx="1134052" cy="1134052"/>
          </a:xfrm>
          <a:prstGeom prst="roundRect">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98499CB3-2764-41F4-BB0F-AE13C67F283F}"/>
              </a:ext>
            </a:extLst>
          </p:cNvPr>
          <p:cNvSpPr/>
          <p:nvPr/>
        </p:nvSpPr>
        <p:spPr>
          <a:xfrm>
            <a:off x="6687850" y="4885748"/>
            <a:ext cx="1134052" cy="1134052"/>
          </a:xfrm>
          <a:prstGeom prst="roundRect">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56">
            <a:extLst>
              <a:ext uri="{FF2B5EF4-FFF2-40B4-BE49-F238E27FC236}">
                <a16:creationId xmlns:a16="http://schemas.microsoft.com/office/drawing/2014/main" id="{8977C4D4-2B86-40EB-A171-95D6B771E530}"/>
              </a:ext>
            </a:extLst>
          </p:cNvPr>
          <p:cNvSpPr>
            <a:spLocks noEditPoints="1"/>
          </p:cNvSpPr>
          <p:nvPr/>
        </p:nvSpPr>
        <p:spPr bwMode="auto">
          <a:xfrm>
            <a:off x="6984340" y="3156765"/>
            <a:ext cx="541068" cy="544471"/>
          </a:xfrm>
          <a:custGeom>
            <a:avLst/>
            <a:gdLst>
              <a:gd name="T0" fmla="*/ 160 w 160"/>
              <a:gd name="T1" fmla="*/ 153 h 160"/>
              <a:gd name="T2" fmla="*/ 151 w 160"/>
              <a:gd name="T3" fmla="*/ 7 h 160"/>
              <a:gd name="T4" fmla="*/ 144 w 160"/>
              <a:gd name="T5" fmla="*/ 0 h 160"/>
              <a:gd name="T6" fmla="*/ 17 w 160"/>
              <a:gd name="T7" fmla="*/ 0 h 160"/>
              <a:gd name="T8" fmla="*/ 9 w 160"/>
              <a:gd name="T9" fmla="*/ 7 h 160"/>
              <a:gd name="T10" fmla="*/ 0 w 160"/>
              <a:gd name="T11" fmla="*/ 153 h 160"/>
              <a:gd name="T12" fmla="*/ 2 w 160"/>
              <a:gd name="T13" fmla="*/ 158 h 160"/>
              <a:gd name="T14" fmla="*/ 7 w 160"/>
              <a:gd name="T15" fmla="*/ 160 h 160"/>
              <a:gd name="T16" fmla="*/ 153 w 160"/>
              <a:gd name="T17" fmla="*/ 160 h 160"/>
              <a:gd name="T18" fmla="*/ 153 w 160"/>
              <a:gd name="T19" fmla="*/ 160 h 160"/>
              <a:gd name="T20" fmla="*/ 160 w 160"/>
              <a:gd name="T21" fmla="*/ 153 h 160"/>
              <a:gd name="T22" fmla="*/ 160 w 160"/>
              <a:gd name="T23" fmla="*/ 153 h 160"/>
              <a:gd name="T24" fmla="*/ 121 w 160"/>
              <a:gd name="T25" fmla="*/ 34 h 160"/>
              <a:gd name="T26" fmla="*/ 80 w 160"/>
              <a:gd name="T27" fmla="*/ 83 h 160"/>
              <a:gd name="T28" fmla="*/ 39 w 160"/>
              <a:gd name="T29" fmla="*/ 34 h 160"/>
              <a:gd name="T30" fmla="*/ 32 w 160"/>
              <a:gd name="T31" fmla="*/ 23 h 160"/>
              <a:gd name="T32" fmla="*/ 44 w 160"/>
              <a:gd name="T33" fmla="*/ 11 h 160"/>
              <a:gd name="T34" fmla="*/ 56 w 160"/>
              <a:gd name="T35" fmla="*/ 23 h 160"/>
              <a:gd name="T36" fmla="*/ 51 w 160"/>
              <a:gd name="T37" fmla="*/ 33 h 160"/>
              <a:gd name="T38" fmla="*/ 80 w 160"/>
              <a:gd name="T39" fmla="*/ 71 h 160"/>
              <a:gd name="T40" fmla="*/ 109 w 160"/>
              <a:gd name="T41" fmla="*/ 33 h 160"/>
              <a:gd name="T42" fmla="*/ 104 w 160"/>
              <a:gd name="T43" fmla="*/ 23 h 160"/>
              <a:gd name="T44" fmla="*/ 116 w 160"/>
              <a:gd name="T45" fmla="*/ 11 h 160"/>
              <a:gd name="T46" fmla="*/ 128 w 160"/>
              <a:gd name="T47" fmla="*/ 23 h 160"/>
              <a:gd name="T48" fmla="*/ 121 w 160"/>
              <a:gd name="T49" fmla="*/ 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153"/>
                </a:moveTo>
                <a:cubicBezTo>
                  <a:pt x="151" y="7"/>
                  <a:pt x="151" y="7"/>
                  <a:pt x="151" y="7"/>
                </a:cubicBezTo>
                <a:cubicBezTo>
                  <a:pt x="151" y="3"/>
                  <a:pt x="148" y="0"/>
                  <a:pt x="144" y="0"/>
                </a:cubicBezTo>
                <a:cubicBezTo>
                  <a:pt x="17" y="0"/>
                  <a:pt x="17" y="0"/>
                  <a:pt x="17" y="0"/>
                </a:cubicBezTo>
                <a:cubicBezTo>
                  <a:pt x="13" y="0"/>
                  <a:pt x="10" y="3"/>
                  <a:pt x="9" y="7"/>
                </a:cubicBezTo>
                <a:cubicBezTo>
                  <a:pt x="0" y="153"/>
                  <a:pt x="0" y="153"/>
                  <a:pt x="0" y="153"/>
                </a:cubicBezTo>
                <a:cubicBezTo>
                  <a:pt x="0" y="155"/>
                  <a:pt x="1" y="157"/>
                  <a:pt x="2" y="158"/>
                </a:cubicBezTo>
                <a:cubicBezTo>
                  <a:pt x="3" y="160"/>
                  <a:pt x="5" y="160"/>
                  <a:pt x="7" y="160"/>
                </a:cubicBezTo>
                <a:cubicBezTo>
                  <a:pt x="153" y="160"/>
                  <a:pt x="153" y="160"/>
                  <a:pt x="153" y="160"/>
                </a:cubicBezTo>
                <a:cubicBezTo>
                  <a:pt x="153" y="160"/>
                  <a:pt x="153" y="160"/>
                  <a:pt x="153" y="160"/>
                </a:cubicBezTo>
                <a:cubicBezTo>
                  <a:pt x="157" y="160"/>
                  <a:pt x="160" y="157"/>
                  <a:pt x="160" y="153"/>
                </a:cubicBezTo>
                <a:cubicBezTo>
                  <a:pt x="160" y="153"/>
                  <a:pt x="160" y="153"/>
                  <a:pt x="160" y="153"/>
                </a:cubicBezTo>
                <a:close/>
                <a:moveTo>
                  <a:pt x="121" y="34"/>
                </a:moveTo>
                <a:cubicBezTo>
                  <a:pt x="118" y="62"/>
                  <a:pt x="101" y="83"/>
                  <a:pt x="80" y="83"/>
                </a:cubicBezTo>
                <a:cubicBezTo>
                  <a:pt x="59" y="83"/>
                  <a:pt x="43" y="62"/>
                  <a:pt x="39" y="34"/>
                </a:cubicBezTo>
                <a:cubicBezTo>
                  <a:pt x="35" y="32"/>
                  <a:pt x="32" y="28"/>
                  <a:pt x="32" y="23"/>
                </a:cubicBezTo>
                <a:cubicBezTo>
                  <a:pt x="32" y="16"/>
                  <a:pt x="38" y="11"/>
                  <a:pt x="44" y="11"/>
                </a:cubicBezTo>
                <a:cubicBezTo>
                  <a:pt x="51" y="11"/>
                  <a:pt x="56" y="16"/>
                  <a:pt x="56" y="23"/>
                </a:cubicBezTo>
                <a:cubicBezTo>
                  <a:pt x="56" y="27"/>
                  <a:pt x="54" y="31"/>
                  <a:pt x="51" y="33"/>
                </a:cubicBezTo>
                <a:cubicBezTo>
                  <a:pt x="54" y="54"/>
                  <a:pt x="66" y="71"/>
                  <a:pt x="80" y="71"/>
                </a:cubicBezTo>
                <a:cubicBezTo>
                  <a:pt x="94" y="71"/>
                  <a:pt x="106" y="54"/>
                  <a:pt x="109" y="33"/>
                </a:cubicBezTo>
                <a:cubicBezTo>
                  <a:pt x="106" y="31"/>
                  <a:pt x="104" y="27"/>
                  <a:pt x="104" y="23"/>
                </a:cubicBezTo>
                <a:cubicBezTo>
                  <a:pt x="104" y="16"/>
                  <a:pt x="109" y="11"/>
                  <a:pt x="116" y="11"/>
                </a:cubicBezTo>
                <a:cubicBezTo>
                  <a:pt x="123" y="11"/>
                  <a:pt x="128" y="16"/>
                  <a:pt x="128" y="23"/>
                </a:cubicBezTo>
                <a:cubicBezTo>
                  <a:pt x="128" y="28"/>
                  <a:pt x="125" y="32"/>
                  <a:pt x="121" y="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57">
            <a:extLst>
              <a:ext uri="{FF2B5EF4-FFF2-40B4-BE49-F238E27FC236}">
                <a16:creationId xmlns:a16="http://schemas.microsoft.com/office/drawing/2014/main" id="{76895357-1864-44C8-9F79-FB4F217407FB}"/>
              </a:ext>
            </a:extLst>
          </p:cNvPr>
          <p:cNvSpPr>
            <a:spLocks noEditPoints="1"/>
          </p:cNvSpPr>
          <p:nvPr/>
        </p:nvSpPr>
        <p:spPr bwMode="auto">
          <a:xfrm>
            <a:off x="6992846" y="1103893"/>
            <a:ext cx="524055" cy="602665"/>
          </a:xfrm>
          <a:custGeom>
            <a:avLst/>
            <a:gdLst>
              <a:gd name="T0" fmla="*/ 121 w 140"/>
              <a:gd name="T1" fmla="*/ 92 h 161"/>
              <a:gd name="T2" fmla="*/ 50 w 140"/>
              <a:gd name="T3" fmla="*/ 51 h 161"/>
              <a:gd name="T4" fmla="*/ 10 w 140"/>
              <a:gd name="T5" fmla="*/ 143 h 161"/>
              <a:gd name="T6" fmla="*/ 1 w 140"/>
              <a:gd name="T7" fmla="*/ 161 h 161"/>
              <a:gd name="T8" fmla="*/ 140 w 140"/>
              <a:gd name="T9" fmla="*/ 157 h 161"/>
              <a:gd name="T10" fmla="*/ 121 w 140"/>
              <a:gd name="T11" fmla="*/ 140 h 161"/>
              <a:gd name="T12" fmla="*/ 101 w 140"/>
              <a:gd name="T13" fmla="*/ 102 h 161"/>
              <a:gd name="T14" fmla="*/ 106 w 140"/>
              <a:gd name="T15" fmla="*/ 90 h 161"/>
              <a:gd name="T16" fmla="*/ 121 w 140"/>
              <a:gd name="T17" fmla="*/ 140 h 161"/>
              <a:gd name="T18" fmla="*/ 48 w 140"/>
              <a:gd name="T19" fmla="*/ 3 h 161"/>
              <a:gd name="T20" fmla="*/ 62 w 140"/>
              <a:gd name="T21" fmla="*/ 7 h 161"/>
              <a:gd name="T22" fmla="*/ 79 w 140"/>
              <a:gd name="T23" fmla="*/ 7 h 161"/>
              <a:gd name="T24" fmla="*/ 93 w 140"/>
              <a:gd name="T25" fmla="*/ 3 h 161"/>
              <a:gd name="T26" fmla="*/ 90 w 140"/>
              <a:gd name="T27" fmla="*/ 34 h 161"/>
              <a:gd name="T28" fmla="*/ 44 w 140"/>
              <a:gd name="T29" fmla="*/ 16 h 161"/>
              <a:gd name="T30" fmla="*/ 93 w 140"/>
              <a:gd name="T31" fmla="*/ 49 h 161"/>
              <a:gd name="T32" fmla="*/ 45 w 140"/>
              <a:gd name="T33" fmla="*/ 46 h 161"/>
              <a:gd name="T34" fmla="*/ 93 w 140"/>
              <a:gd name="T35" fmla="*/ 44 h 161"/>
              <a:gd name="T36" fmla="*/ 95 w 140"/>
              <a:gd name="T37" fmla="*/ 39 h 161"/>
              <a:gd name="T38" fmla="*/ 48 w 140"/>
              <a:gd name="T39" fmla="*/ 41 h 161"/>
              <a:gd name="T40" fmla="*/ 48 w 140"/>
              <a:gd name="T41" fmla="*/ 36 h 161"/>
              <a:gd name="T42" fmla="*/ 95 w 140"/>
              <a:gd name="T43" fmla="*/ 39 h 161"/>
              <a:gd name="T44" fmla="*/ 66 w 140"/>
              <a:gd name="T45" fmla="*/ 110 h 161"/>
              <a:gd name="T46" fmla="*/ 53 w 140"/>
              <a:gd name="T47" fmla="*/ 94 h 161"/>
              <a:gd name="T48" fmla="*/ 66 w 140"/>
              <a:gd name="T49" fmla="*/ 81 h 161"/>
              <a:gd name="T50" fmla="*/ 71 w 140"/>
              <a:gd name="T51" fmla="*/ 77 h 161"/>
              <a:gd name="T52" fmla="*/ 79 w 140"/>
              <a:gd name="T53" fmla="*/ 84 h 161"/>
              <a:gd name="T54" fmla="*/ 75 w 140"/>
              <a:gd name="T55" fmla="*/ 94 h 161"/>
              <a:gd name="T56" fmla="*/ 71 w 140"/>
              <a:gd name="T57" fmla="*/ 102 h 161"/>
              <a:gd name="T58" fmla="*/ 85 w 140"/>
              <a:gd name="T59" fmla="*/ 116 h 161"/>
              <a:gd name="T60" fmla="*/ 71 w 140"/>
              <a:gd name="T61" fmla="*/ 132 h 161"/>
              <a:gd name="T62" fmla="*/ 66 w 140"/>
              <a:gd name="T63" fmla="*/ 138 h 161"/>
              <a:gd name="T64" fmla="*/ 56 w 140"/>
              <a:gd name="T65" fmla="*/ 128 h 161"/>
              <a:gd name="T66" fmla="*/ 60 w 140"/>
              <a:gd name="T67" fmla="*/ 116 h 161"/>
              <a:gd name="T68" fmla="*/ 66 w 140"/>
              <a:gd name="T69" fmla="*/ 124 h 161"/>
              <a:gd name="T70" fmla="*/ 63 w 140"/>
              <a:gd name="T71" fmla="*/ 90 h 161"/>
              <a:gd name="T72" fmla="*/ 62 w 140"/>
              <a:gd name="T73" fmla="*/ 97 h 161"/>
              <a:gd name="T74" fmla="*/ 66 w 140"/>
              <a:gd name="T75" fmla="*/ 88 h 161"/>
              <a:gd name="T76" fmla="*/ 75 w 140"/>
              <a:gd name="T77" fmla="*/ 122 h 161"/>
              <a:gd name="T78" fmla="*/ 75 w 140"/>
              <a:gd name="T79" fmla="*/ 114 h 161"/>
              <a:gd name="T80" fmla="*/ 71 w 140"/>
              <a:gd name="T81" fmla="*/ 1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61">
                <a:moveTo>
                  <a:pt x="131" y="143"/>
                </a:moveTo>
                <a:cubicBezTo>
                  <a:pt x="133" y="135"/>
                  <a:pt x="137" y="114"/>
                  <a:pt x="121" y="92"/>
                </a:cubicBezTo>
                <a:cubicBezTo>
                  <a:pt x="110" y="77"/>
                  <a:pt x="109" y="86"/>
                  <a:pt x="90" y="51"/>
                </a:cubicBezTo>
                <a:cubicBezTo>
                  <a:pt x="50" y="51"/>
                  <a:pt x="50" y="51"/>
                  <a:pt x="50" y="51"/>
                </a:cubicBezTo>
                <a:cubicBezTo>
                  <a:pt x="32" y="86"/>
                  <a:pt x="30" y="77"/>
                  <a:pt x="20" y="92"/>
                </a:cubicBezTo>
                <a:cubicBezTo>
                  <a:pt x="3" y="114"/>
                  <a:pt x="7" y="135"/>
                  <a:pt x="10" y="143"/>
                </a:cubicBezTo>
                <a:cubicBezTo>
                  <a:pt x="4" y="145"/>
                  <a:pt x="0" y="150"/>
                  <a:pt x="0" y="157"/>
                </a:cubicBezTo>
                <a:cubicBezTo>
                  <a:pt x="0" y="158"/>
                  <a:pt x="1" y="160"/>
                  <a:pt x="1" y="161"/>
                </a:cubicBezTo>
                <a:cubicBezTo>
                  <a:pt x="139" y="161"/>
                  <a:pt x="139" y="161"/>
                  <a:pt x="139" y="161"/>
                </a:cubicBezTo>
                <a:cubicBezTo>
                  <a:pt x="140" y="160"/>
                  <a:pt x="140" y="158"/>
                  <a:pt x="140" y="157"/>
                </a:cubicBezTo>
                <a:cubicBezTo>
                  <a:pt x="140" y="150"/>
                  <a:pt x="136" y="145"/>
                  <a:pt x="131" y="143"/>
                </a:cubicBezTo>
                <a:close/>
                <a:moveTo>
                  <a:pt x="121" y="140"/>
                </a:moveTo>
                <a:cubicBezTo>
                  <a:pt x="119" y="148"/>
                  <a:pt x="119" y="148"/>
                  <a:pt x="119" y="148"/>
                </a:cubicBezTo>
                <a:cubicBezTo>
                  <a:pt x="119" y="148"/>
                  <a:pt x="118" y="121"/>
                  <a:pt x="101" y="102"/>
                </a:cubicBezTo>
                <a:cubicBezTo>
                  <a:pt x="85" y="83"/>
                  <a:pt x="84" y="61"/>
                  <a:pt x="84" y="61"/>
                </a:cubicBezTo>
                <a:cubicBezTo>
                  <a:pt x="94" y="80"/>
                  <a:pt x="100" y="85"/>
                  <a:pt x="106" y="90"/>
                </a:cubicBezTo>
                <a:cubicBezTo>
                  <a:pt x="108" y="92"/>
                  <a:pt x="110" y="93"/>
                  <a:pt x="113" y="97"/>
                </a:cubicBezTo>
                <a:cubicBezTo>
                  <a:pt x="126" y="116"/>
                  <a:pt x="123" y="133"/>
                  <a:pt x="121" y="140"/>
                </a:cubicBezTo>
                <a:close/>
                <a:moveTo>
                  <a:pt x="44" y="16"/>
                </a:moveTo>
                <a:cubicBezTo>
                  <a:pt x="41" y="12"/>
                  <a:pt x="43" y="6"/>
                  <a:pt x="48" y="3"/>
                </a:cubicBezTo>
                <a:cubicBezTo>
                  <a:pt x="53" y="0"/>
                  <a:pt x="59" y="2"/>
                  <a:pt x="61" y="6"/>
                </a:cubicBezTo>
                <a:cubicBezTo>
                  <a:pt x="62" y="7"/>
                  <a:pt x="62" y="7"/>
                  <a:pt x="62" y="7"/>
                </a:cubicBezTo>
                <a:cubicBezTo>
                  <a:pt x="63" y="4"/>
                  <a:pt x="67" y="1"/>
                  <a:pt x="70" y="1"/>
                </a:cubicBezTo>
                <a:cubicBezTo>
                  <a:pt x="74" y="1"/>
                  <a:pt x="77" y="4"/>
                  <a:pt x="79" y="7"/>
                </a:cubicBezTo>
                <a:cubicBezTo>
                  <a:pt x="79" y="6"/>
                  <a:pt x="79" y="6"/>
                  <a:pt x="79" y="6"/>
                </a:cubicBezTo>
                <a:cubicBezTo>
                  <a:pt x="82" y="2"/>
                  <a:pt x="88" y="0"/>
                  <a:pt x="93" y="3"/>
                </a:cubicBezTo>
                <a:cubicBezTo>
                  <a:pt x="98" y="6"/>
                  <a:pt x="99" y="12"/>
                  <a:pt x="96" y="16"/>
                </a:cubicBezTo>
                <a:cubicBezTo>
                  <a:pt x="90" y="34"/>
                  <a:pt x="90" y="34"/>
                  <a:pt x="90" y="34"/>
                </a:cubicBezTo>
                <a:cubicBezTo>
                  <a:pt x="50" y="34"/>
                  <a:pt x="50" y="34"/>
                  <a:pt x="50" y="34"/>
                </a:cubicBezTo>
                <a:lnTo>
                  <a:pt x="44" y="16"/>
                </a:lnTo>
                <a:close/>
                <a:moveTo>
                  <a:pt x="95" y="46"/>
                </a:moveTo>
                <a:cubicBezTo>
                  <a:pt x="95" y="48"/>
                  <a:pt x="94" y="49"/>
                  <a:pt x="93" y="49"/>
                </a:cubicBezTo>
                <a:cubicBezTo>
                  <a:pt x="48" y="49"/>
                  <a:pt x="48" y="49"/>
                  <a:pt x="48" y="49"/>
                </a:cubicBezTo>
                <a:cubicBezTo>
                  <a:pt x="46" y="49"/>
                  <a:pt x="45" y="48"/>
                  <a:pt x="45" y="46"/>
                </a:cubicBezTo>
                <a:cubicBezTo>
                  <a:pt x="45" y="45"/>
                  <a:pt x="46" y="44"/>
                  <a:pt x="48" y="44"/>
                </a:cubicBezTo>
                <a:cubicBezTo>
                  <a:pt x="93" y="44"/>
                  <a:pt x="93" y="44"/>
                  <a:pt x="93" y="44"/>
                </a:cubicBezTo>
                <a:cubicBezTo>
                  <a:pt x="94" y="44"/>
                  <a:pt x="95" y="45"/>
                  <a:pt x="95" y="46"/>
                </a:cubicBezTo>
                <a:close/>
                <a:moveTo>
                  <a:pt x="95" y="39"/>
                </a:moveTo>
                <a:cubicBezTo>
                  <a:pt x="95" y="40"/>
                  <a:pt x="94" y="41"/>
                  <a:pt x="93" y="41"/>
                </a:cubicBezTo>
                <a:cubicBezTo>
                  <a:pt x="48" y="41"/>
                  <a:pt x="48" y="41"/>
                  <a:pt x="48" y="41"/>
                </a:cubicBezTo>
                <a:cubicBezTo>
                  <a:pt x="46" y="41"/>
                  <a:pt x="45" y="40"/>
                  <a:pt x="45" y="39"/>
                </a:cubicBezTo>
                <a:cubicBezTo>
                  <a:pt x="45" y="38"/>
                  <a:pt x="46" y="36"/>
                  <a:pt x="48" y="36"/>
                </a:cubicBezTo>
                <a:cubicBezTo>
                  <a:pt x="93" y="36"/>
                  <a:pt x="93" y="36"/>
                  <a:pt x="93" y="36"/>
                </a:cubicBezTo>
                <a:cubicBezTo>
                  <a:pt x="94" y="36"/>
                  <a:pt x="95" y="38"/>
                  <a:pt x="95" y="39"/>
                </a:cubicBezTo>
                <a:close/>
                <a:moveTo>
                  <a:pt x="66" y="124"/>
                </a:moveTo>
                <a:cubicBezTo>
                  <a:pt x="66" y="110"/>
                  <a:pt x="66" y="110"/>
                  <a:pt x="66" y="110"/>
                </a:cubicBezTo>
                <a:cubicBezTo>
                  <a:pt x="61" y="108"/>
                  <a:pt x="58" y="107"/>
                  <a:pt x="56" y="104"/>
                </a:cubicBezTo>
                <a:cubicBezTo>
                  <a:pt x="54" y="101"/>
                  <a:pt x="53" y="98"/>
                  <a:pt x="53" y="94"/>
                </a:cubicBezTo>
                <a:cubicBezTo>
                  <a:pt x="53" y="91"/>
                  <a:pt x="54" y="88"/>
                  <a:pt x="56" y="85"/>
                </a:cubicBezTo>
                <a:cubicBezTo>
                  <a:pt x="59" y="83"/>
                  <a:pt x="62" y="81"/>
                  <a:pt x="66" y="81"/>
                </a:cubicBezTo>
                <a:cubicBezTo>
                  <a:pt x="66" y="77"/>
                  <a:pt x="66" y="77"/>
                  <a:pt x="66" y="77"/>
                </a:cubicBezTo>
                <a:cubicBezTo>
                  <a:pt x="71" y="77"/>
                  <a:pt x="71" y="77"/>
                  <a:pt x="71" y="77"/>
                </a:cubicBezTo>
                <a:cubicBezTo>
                  <a:pt x="71" y="81"/>
                  <a:pt x="71" y="81"/>
                  <a:pt x="71" y="81"/>
                </a:cubicBezTo>
                <a:cubicBezTo>
                  <a:pt x="74" y="81"/>
                  <a:pt x="77" y="82"/>
                  <a:pt x="79" y="84"/>
                </a:cubicBezTo>
                <a:cubicBezTo>
                  <a:pt x="82" y="86"/>
                  <a:pt x="83" y="89"/>
                  <a:pt x="84" y="93"/>
                </a:cubicBezTo>
                <a:cubicBezTo>
                  <a:pt x="75" y="94"/>
                  <a:pt x="75" y="94"/>
                  <a:pt x="75" y="94"/>
                </a:cubicBezTo>
                <a:cubicBezTo>
                  <a:pt x="74" y="91"/>
                  <a:pt x="73" y="89"/>
                  <a:pt x="71" y="88"/>
                </a:cubicBezTo>
                <a:cubicBezTo>
                  <a:pt x="71" y="102"/>
                  <a:pt x="71" y="102"/>
                  <a:pt x="71" y="102"/>
                </a:cubicBezTo>
                <a:cubicBezTo>
                  <a:pt x="76" y="103"/>
                  <a:pt x="80" y="105"/>
                  <a:pt x="82" y="107"/>
                </a:cubicBezTo>
                <a:cubicBezTo>
                  <a:pt x="84" y="110"/>
                  <a:pt x="85" y="113"/>
                  <a:pt x="85" y="116"/>
                </a:cubicBezTo>
                <a:cubicBezTo>
                  <a:pt x="85" y="121"/>
                  <a:pt x="84" y="124"/>
                  <a:pt x="81" y="127"/>
                </a:cubicBezTo>
                <a:cubicBezTo>
                  <a:pt x="79" y="130"/>
                  <a:pt x="75" y="131"/>
                  <a:pt x="71" y="132"/>
                </a:cubicBezTo>
                <a:cubicBezTo>
                  <a:pt x="71" y="138"/>
                  <a:pt x="71" y="138"/>
                  <a:pt x="71" y="138"/>
                </a:cubicBezTo>
                <a:cubicBezTo>
                  <a:pt x="66" y="138"/>
                  <a:pt x="66" y="138"/>
                  <a:pt x="66" y="138"/>
                </a:cubicBezTo>
                <a:cubicBezTo>
                  <a:pt x="66" y="132"/>
                  <a:pt x="66" y="132"/>
                  <a:pt x="66" y="132"/>
                </a:cubicBezTo>
                <a:cubicBezTo>
                  <a:pt x="62" y="132"/>
                  <a:pt x="59" y="130"/>
                  <a:pt x="56" y="128"/>
                </a:cubicBezTo>
                <a:cubicBezTo>
                  <a:pt x="54" y="125"/>
                  <a:pt x="52" y="122"/>
                  <a:pt x="51" y="117"/>
                </a:cubicBezTo>
                <a:cubicBezTo>
                  <a:pt x="60" y="116"/>
                  <a:pt x="60" y="116"/>
                  <a:pt x="60" y="116"/>
                </a:cubicBezTo>
                <a:cubicBezTo>
                  <a:pt x="61" y="118"/>
                  <a:pt x="61" y="120"/>
                  <a:pt x="62" y="121"/>
                </a:cubicBezTo>
                <a:cubicBezTo>
                  <a:pt x="63" y="122"/>
                  <a:pt x="64" y="123"/>
                  <a:pt x="66" y="124"/>
                </a:cubicBezTo>
                <a:close/>
                <a:moveTo>
                  <a:pt x="66" y="88"/>
                </a:moveTo>
                <a:cubicBezTo>
                  <a:pt x="64" y="89"/>
                  <a:pt x="63" y="89"/>
                  <a:pt x="63" y="90"/>
                </a:cubicBezTo>
                <a:cubicBezTo>
                  <a:pt x="62" y="92"/>
                  <a:pt x="61" y="93"/>
                  <a:pt x="61" y="94"/>
                </a:cubicBezTo>
                <a:cubicBezTo>
                  <a:pt x="61" y="95"/>
                  <a:pt x="62" y="96"/>
                  <a:pt x="62" y="97"/>
                </a:cubicBezTo>
                <a:cubicBezTo>
                  <a:pt x="63" y="99"/>
                  <a:pt x="64" y="99"/>
                  <a:pt x="66" y="100"/>
                </a:cubicBezTo>
                <a:lnTo>
                  <a:pt x="66" y="88"/>
                </a:lnTo>
                <a:close/>
                <a:moveTo>
                  <a:pt x="71" y="125"/>
                </a:moveTo>
                <a:cubicBezTo>
                  <a:pt x="72" y="124"/>
                  <a:pt x="74" y="123"/>
                  <a:pt x="75" y="122"/>
                </a:cubicBezTo>
                <a:cubicBezTo>
                  <a:pt x="76" y="121"/>
                  <a:pt x="77" y="119"/>
                  <a:pt x="77" y="118"/>
                </a:cubicBezTo>
                <a:cubicBezTo>
                  <a:pt x="77" y="116"/>
                  <a:pt x="76" y="115"/>
                  <a:pt x="75" y="114"/>
                </a:cubicBezTo>
                <a:cubicBezTo>
                  <a:pt x="74" y="113"/>
                  <a:pt x="73" y="112"/>
                  <a:pt x="71" y="111"/>
                </a:cubicBezTo>
                <a:lnTo>
                  <a:pt x="71" y="1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2">
            <a:extLst>
              <a:ext uri="{FF2B5EF4-FFF2-40B4-BE49-F238E27FC236}">
                <a16:creationId xmlns:a16="http://schemas.microsoft.com/office/drawing/2014/main" id="{D2DC8296-917B-4FD7-91F6-F65A78B27EBB}"/>
              </a:ext>
            </a:extLst>
          </p:cNvPr>
          <p:cNvSpPr>
            <a:spLocks noEditPoints="1"/>
          </p:cNvSpPr>
          <p:nvPr/>
        </p:nvSpPr>
        <p:spPr bwMode="auto">
          <a:xfrm>
            <a:off x="6914580" y="5177135"/>
            <a:ext cx="680590" cy="551277"/>
          </a:xfrm>
          <a:custGeom>
            <a:avLst/>
            <a:gdLst>
              <a:gd name="T0" fmla="*/ 166 w 200"/>
              <a:gd name="T1" fmla="*/ 134 h 162"/>
              <a:gd name="T2" fmla="*/ 197 w 200"/>
              <a:gd name="T3" fmla="*/ 75 h 162"/>
              <a:gd name="T4" fmla="*/ 200 w 200"/>
              <a:gd name="T5" fmla="*/ 62 h 162"/>
              <a:gd name="T6" fmla="*/ 198 w 200"/>
              <a:gd name="T7" fmla="*/ 55 h 162"/>
              <a:gd name="T8" fmla="*/ 193 w 200"/>
              <a:gd name="T9" fmla="*/ 54 h 162"/>
              <a:gd name="T10" fmla="*/ 192 w 200"/>
              <a:gd name="T11" fmla="*/ 54 h 162"/>
              <a:gd name="T12" fmla="*/ 158 w 200"/>
              <a:gd name="T13" fmla="*/ 57 h 162"/>
              <a:gd name="T14" fmla="*/ 47 w 200"/>
              <a:gd name="T15" fmla="*/ 66 h 162"/>
              <a:gd name="T16" fmla="*/ 34 w 200"/>
              <a:gd name="T17" fmla="*/ 74 h 162"/>
              <a:gd name="T18" fmla="*/ 29 w 200"/>
              <a:gd name="T19" fmla="*/ 91 h 162"/>
              <a:gd name="T20" fmla="*/ 29 w 200"/>
              <a:gd name="T21" fmla="*/ 94 h 162"/>
              <a:gd name="T22" fmla="*/ 29 w 200"/>
              <a:gd name="T23" fmla="*/ 94 h 162"/>
              <a:gd name="T24" fmla="*/ 29 w 200"/>
              <a:gd name="T25" fmla="*/ 151 h 162"/>
              <a:gd name="T26" fmla="*/ 30 w 200"/>
              <a:gd name="T27" fmla="*/ 154 h 162"/>
              <a:gd name="T28" fmla="*/ 42 w 200"/>
              <a:gd name="T29" fmla="*/ 162 h 162"/>
              <a:gd name="T30" fmla="*/ 43 w 200"/>
              <a:gd name="T31" fmla="*/ 162 h 162"/>
              <a:gd name="T32" fmla="*/ 144 w 200"/>
              <a:gd name="T33" fmla="*/ 152 h 162"/>
              <a:gd name="T34" fmla="*/ 156 w 200"/>
              <a:gd name="T35" fmla="*/ 146 h 162"/>
              <a:gd name="T36" fmla="*/ 166 w 200"/>
              <a:gd name="T37" fmla="*/ 134 h 162"/>
              <a:gd name="T38" fmla="*/ 167 w 200"/>
              <a:gd name="T39" fmla="*/ 45 h 162"/>
              <a:gd name="T40" fmla="*/ 168 w 200"/>
              <a:gd name="T41" fmla="*/ 40 h 162"/>
              <a:gd name="T42" fmla="*/ 149 w 200"/>
              <a:gd name="T43" fmla="*/ 7 h 162"/>
              <a:gd name="T44" fmla="*/ 88 w 200"/>
              <a:gd name="T45" fmla="*/ 18 h 162"/>
              <a:gd name="T46" fmla="*/ 69 w 200"/>
              <a:gd name="T47" fmla="*/ 2 h 162"/>
              <a:gd name="T48" fmla="*/ 34 w 200"/>
              <a:gd name="T49" fmla="*/ 8 h 162"/>
              <a:gd name="T50" fmla="*/ 21 w 200"/>
              <a:gd name="T51" fmla="*/ 30 h 162"/>
              <a:gd name="T52" fmla="*/ 2 w 200"/>
              <a:gd name="T53" fmla="*/ 68 h 162"/>
              <a:gd name="T54" fmla="*/ 10 w 200"/>
              <a:gd name="T55" fmla="*/ 138 h 162"/>
              <a:gd name="T56" fmla="*/ 21 w 200"/>
              <a:gd name="T57" fmla="*/ 157 h 162"/>
              <a:gd name="T58" fmla="*/ 21 w 200"/>
              <a:gd name="T59" fmla="*/ 156 h 162"/>
              <a:gd name="T60" fmla="*/ 20 w 200"/>
              <a:gd name="T61" fmla="*/ 156 h 162"/>
              <a:gd name="T62" fmla="*/ 20 w 200"/>
              <a:gd name="T63" fmla="*/ 99 h 162"/>
              <a:gd name="T64" fmla="*/ 20 w 200"/>
              <a:gd name="T65" fmla="*/ 95 h 162"/>
              <a:gd name="T66" fmla="*/ 29 w 200"/>
              <a:gd name="T67" fmla="*/ 68 h 162"/>
              <a:gd name="T68" fmla="*/ 53 w 200"/>
              <a:gd name="T69" fmla="*/ 54 h 162"/>
              <a:gd name="T70" fmla="*/ 167 w 200"/>
              <a:gd name="T71" fmla="*/ 45 h 162"/>
              <a:gd name="T72" fmla="*/ 149 w 200"/>
              <a:gd name="T73" fmla="*/ 99 h 162"/>
              <a:gd name="T74" fmla="*/ 125 w 200"/>
              <a:gd name="T75" fmla="*/ 99 h 162"/>
              <a:gd name="T76" fmla="*/ 125 w 200"/>
              <a:gd name="T77" fmla="*/ 90 h 162"/>
              <a:gd name="T78" fmla="*/ 137 w 200"/>
              <a:gd name="T79" fmla="*/ 79 h 162"/>
              <a:gd name="T80" fmla="*/ 149 w 200"/>
              <a:gd name="T81" fmla="*/ 90 h 162"/>
              <a:gd name="T82" fmla="*/ 149 w 200"/>
              <a:gd name="T83" fmla="*/ 99 h 162"/>
              <a:gd name="T84" fmla="*/ 118 w 200"/>
              <a:gd name="T85" fmla="*/ 90 h 162"/>
              <a:gd name="T86" fmla="*/ 118 w 200"/>
              <a:gd name="T87" fmla="*/ 99 h 162"/>
              <a:gd name="T88" fmla="*/ 114 w 200"/>
              <a:gd name="T89" fmla="*/ 99 h 162"/>
              <a:gd name="T90" fmla="*/ 114 w 200"/>
              <a:gd name="T91" fmla="*/ 134 h 162"/>
              <a:gd name="T92" fmla="*/ 160 w 200"/>
              <a:gd name="T93" fmla="*/ 134 h 162"/>
              <a:gd name="T94" fmla="*/ 160 w 200"/>
              <a:gd name="T95" fmla="*/ 99 h 162"/>
              <a:gd name="T96" fmla="*/ 156 w 200"/>
              <a:gd name="T97" fmla="*/ 99 h 162"/>
              <a:gd name="T98" fmla="*/ 156 w 200"/>
              <a:gd name="T99" fmla="*/ 90 h 162"/>
              <a:gd name="T100" fmla="*/ 137 w 200"/>
              <a:gd name="T101" fmla="*/ 71 h 162"/>
              <a:gd name="T102" fmla="*/ 118 w 200"/>
              <a:gd name="T103" fmla="*/ 90 h 162"/>
              <a:gd name="T104" fmla="*/ 134 w 200"/>
              <a:gd name="T105" fmla="*/ 125 h 162"/>
              <a:gd name="T106" fmla="*/ 135 w 200"/>
              <a:gd name="T107" fmla="*/ 115 h 162"/>
              <a:gd name="T108" fmla="*/ 133 w 200"/>
              <a:gd name="T109" fmla="*/ 111 h 162"/>
              <a:gd name="T110" fmla="*/ 137 w 200"/>
              <a:gd name="T111" fmla="*/ 107 h 162"/>
              <a:gd name="T112" fmla="*/ 141 w 200"/>
              <a:gd name="T113" fmla="*/ 111 h 162"/>
              <a:gd name="T114" fmla="*/ 139 w 200"/>
              <a:gd name="T115" fmla="*/ 115 h 162"/>
              <a:gd name="T116" fmla="*/ 140 w 200"/>
              <a:gd name="T117" fmla="*/ 125 h 162"/>
              <a:gd name="T118" fmla="*/ 134 w 200"/>
              <a:gd name="T119" fmla="*/ 1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62">
                <a:moveTo>
                  <a:pt x="166" y="134"/>
                </a:moveTo>
                <a:cubicBezTo>
                  <a:pt x="197" y="75"/>
                  <a:pt x="197" y="75"/>
                  <a:pt x="197" y="75"/>
                </a:cubicBezTo>
                <a:cubicBezTo>
                  <a:pt x="199" y="70"/>
                  <a:pt x="200" y="66"/>
                  <a:pt x="200" y="62"/>
                </a:cubicBezTo>
                <a:cubicBezTo>
                  <a:pt x="200" y="59"/>
                  <a:pt x="199" y="56"/>
                  <a:pt x="198" y="55"/>
                </a:cubicBezTo>
                <a:cubicBezTo>
                  <a:pt x="197" y="54"/>
                  <a:pt x="196" y="54"/>
                  <a:pt x="193" y="54"/>
                </a:cubicBezTo>
                <a:cubicBezTo>
                  <a:pt x="192" y="54"/>
                  <a:pt x="192" y="54"/>
                  <a:pt x="192" y="54"/>
                </a:cubicBezTo>
                <a:cubicBezTo>
                  <a:pt x="158" y="57"/>
                  <a:pt x="158" y="57"/>
                  <a:pt x="158" y="57"/>
                </a:cubicBezTo>
                <a:cubicBezTo>
                  <a:pt x="47" y="66"/>
                  <a:pt x="47" y="66"/>
                  <a:pt x="47" y="66"/>
                </a:cubicBezTo>
                <a:cubicBezTo>
                  <a:pt x="42" y="66"/>
                  <a:pt x="38" y="69"/>
                  <a:pt x="34" y="74"/>
                </a:cubicBezTo>
                <a:cubicBezTo>
                  <a:pt x="31" y="78"/>
                  <a:pt x="29" y="84"/>
                  <a:pt x="29" y="91"/>
                </a:cubicBezTo>
                <a:cubicBezTo>
                  <a:pt x="29" y="92"/>
                  <a:pt x="29" y="93"/>
                  <a:pt x="29" y="94"/>
                </a:cubicBezTo>
                <a:cubicBezTo>
                  <a:pt x="29" y="94"/>
                  <a:pt x="29" y="94"/>
                  <a:pt x="29" y="94"/>
                </a:cubicBezTo>
                <a:cubicBezTo>
                  <a:pt x="29" y="151"/>
                  <a:pt x="29" y="151"/>
                  <a:pt x="29" y="151"/>
                </a:cubicBezTo>
                <a:cubicBezTo>
                  <a:pt x="29" y="152"/>
                  <a:pt x="30" y="153"/>
                  <a:pt x="30" y="154"/>
                </a:cubicBezTo>
                <a:cubicBezTo>
                  <a:pt x="32" y="159"/>
                  <a:pt x="36" y="162"/>
                  <a:pt x="42" y="162"/>
                </a:cubicBezTo>
                <a:cubicBezTo>
                  <a:pt x="43" y="162"/>
                  <a:pt x="43" y="162"/>
                  <a:pt x="43" y="162"/>
                </a:cubicBezTo>
                <a:cubicBezTo>
                  <a:pt x="144" y="152"/>
                  <a:pt x="144" y="152"/>
                  <a:pt x="144" y="152"/>
                </a:cubicBezTo>
                <a:cubicBezTo>
                  <a:pt x="147" y="151"/>
                  <a:pt x="152" y="149"/>
                  <a:pt x="156" y="146"/>
                </a:cubicBezTo>
                <a:cubicBezTo>
                  <a:pt x="160" y="143"/>
                  <a:pt x="164" y="139"/>
                  <a:pt x="166" y="134"/>
                </a:cubicBezTo>
                <a:close/>
                <a:moveTo>
                  <a:pt x="167" y="45"/>
                </a:moveTo>
                <a:cubicBezTo>
                  <a:pt x="168" y="40"/>
                  <a:pt x="168" y="40"/>
                  <a:pt x="168" y="40"/>
                </a:cubicBezTo>
                <a:cubicBezTo>
                  <a:pt x="172" y="19"/>
                  <a:pt x="163" y="4"/>
                  <a:pt x="149" y="7"/>
                </a:cubicBezTo>
                <a:cubicBezTo>
                  <a:pt x="88" y="18"/>
                  <a:pt x="88" y="18"/>
                  <a:pt x="88" y="18"/>
                </a:cubicBezTo>
                <a:cubicBezTo>
                  <a:pt x="88" y="7"/>
                  <a:pt x="76" y="0"/>
                  <a:pt x="69" y="2"/>
                </a:cubicBezTo>
                <a:cubicBezTo>
                  <a:pt x="34" y="8"/>
                  <a:pt x="34" y="8"/>
                  <a:pt x="34" y="8"/>
                </a:cubicBezTo>
                <a:cubicBezTo>
                  <a:pt x="28" y="10"/>
                  <a:pt x="20" y="20"/>
                  <a:pt x="21" y="30"/>
                </a:cubicBezTo>
                <a:cubicBezTo>
                  <a:pt x="8" y="33"/>
                  <a:pt x="0" y="50"/>
                  <a:pt x="2" y="68"/>
                </a:cubicBezTo>
                <a:cubicBezTo>
                  <a:pt x="10" y="138"/>
                  <a:pt x="10" y="138"/>
                  <a:pt x="10" y="138"/>
                </a:cubicBezTo>
                <a:cubicBezTo>
                  <a:pt x="11" y="146"/>
                  <a:pt x="15" y="153"/>
                  <a:pt x="21" y="157"/>
                </a:cubicBezTo>
                <a:cubicBezTo>
                  <a:pt x="21" y="156"/>
                  <a:pt x="21" y="156"/>
                  <a:pt x="21" y="156"/>
                </a:cubicBezTo>
                <a:cubicBezTo>
                  <a:pt x="20" y="156"/>
                  <a:pt x="20" y="156"/>
                  <a:pt x="20" y="156"/>
                </a:cubicBezTo>
                <a:cubicBezTo>
                  <a:pt x="20" y="99"/>
                  <a:pt x="20" y="99"/>
                  <a:pt x="20" y="99"/>
                </a:cubicBezTo>
                <a:cubicBezTo>
                  <a:pt x="20" y="97"/>
                  <a:pt x="20" y="96"/>
                  <a:pt x="20" y="95"/>
                </a:cubicBezTo>
                <a:cubicBezTo>
                  <a:pt x="20" y="85"/>
                  <a:pt x="23" y="75"/>
                  <a:pt x="29" y="68"/>
                </a:cubicBezTo>
                <a:cubicBezTo>
                  <a:pt x="34" y="61"/>
                  <a:pt x="43" y="55"/>
                  <a:pt x="53" y="54"/>
                </a:cubicBezTo>
                <a:lnTo>
                  <a:pt x="167" y="45"/>
                </a:lnTo>
                <a:close/>
                <a:moveTo>
                  <a:pt x="149" y="99"/>
                </a:moveTo>
                <a:cubicBezTo>
                  <a:pt x="125" y="99"/>
                  <a:pt x="125" y="99"/>
                  <a:pt x="125" y="99"/>
                </a:cubicBezTo>
                <a:cubicBezTo>
                  <a:pt x="125" y="90"/>
                  <a:pt x="125" y="90"/>
                  <a:pt x="125" y="90"/>
                </a:cubicBezTo>
                <a:cubicBezTo>
                  <a:pt x="125" y="84"/>
                  <a:pt x="131" y="79"/>
                  <a:pt x="137" y="79"/>
                </a:cubicBezTo>
                <a:cubicBezTo>
                  <a:pt x="144" y="79"/>
                  <a:pt x="149" y="84"/>
                  <a:pt x="149" y="90"/>
                </a:cubicBezTo>
                <a:lnTo>
                  <a:pt x="149" y="99"/>
                </a:lnTo>
                <a:close/>
                <a:moveTo>
                  <a:pt x="118" y="90"/>
                </a:moveTo>
                <a:cubicBezTo>
                  <a:pt x="118" y="99"/>
                  <a:pt x="118" y="99"/>
                  <a:pt x="118" y="99"/>
                </a:cubicBezTo>
                <a:cubicBezTo>
                  <a:pt x="114" y="99"/>
                  <a:pt x="114" y="99"/>
                  <a:pt x="114" y="99"/>
                </a:cubicBezTo>
                <a:cubicBezTo>
                  <a:pt x="114" y="134"/>
                  <a:pt x="114" y="134"/>
                  <a:pt x="114" y="134"/>
                </a:cubicBezTo>
                <a:cubicBezTo>
                  <a:pt x="160" y="134"/>
                  <a:pt x="160" y="134"/>
                  <a:pt x="160" y="134"/>
                </a:cubicBezTo>
                <a:cubicBezTo>
                  <a:pt x="160" y="99"/>
                  <a:pt x="160" y="99"/>
                  <a:pt x="160" y="99"/>
                </a:cubicBezTo>
                <a:cubicBezTo>
                  <a:pt x="156" y="99"/>
                  <a:pt x="156" y="99"/>
                  <a:pt x="156" y="99"/>
                </a:cubicBezTo>
                <a:cubicBezTo>
                  <a:pt x="156" y="90"/>
                  <a:pt x="156" y="90"/>
                  <a:pt x="156" y="90"/>
                </a:cubicBezTo>
                <a:cubicBezTo>
                  <a:pt x="156" y="80"/>
                  <a:pt x="148" y="71"/>
                  <a:pt x="137" y="71"/>
                </a:cubicBezTo>
                <a:cubicBezTo>
                  <a:pt x="127" y="71"/>
                  <a:pt x="118" y="80"/>
                  <a:pt x="118" y="90"/>
                </a:cubicBezTo>
                <a:close/>
                <a:moveTo>
                  <a:pt x="134" y="125"/>
                </a:moveTo>
                <a:cubicBezTo>
                  <a:pt x="135" y="115"/>
                  <a:pt x="135" y="115"/>
                  <a:pt x="135" y="115"/>
                </a:cubicBezTo>
                <a:cubicBezTo>
                  <a:pt x="134" y="114"/>
                  <a:pt x="133" y="113"/>
                  <a:pt x="133" y="111"/>
                </a:cubicBezTo>
                <a:cubicBezTo>
                  <a:pt x="133" y="109"/>
                  <a:pt x="135" y="107"/>
                  <a:pt x="137" y="107"/>
                </a:cubicBezTo>
                <a:cubicBezTo>
                  <a:pt x="139" y="107"/>
                  <a:pt x="141" y="109"/>
                  <a:pt x="141" y="111"/>
                </a:cubicBezTo>
                <a:cubicBezTo>
                  <a:pt x="141" y="113"/>
                  <a:pt x="141" y="114"/>
                  <a:pt x="139" y="115"/>
                </a:cubicBezTo>
                <a:cubicBezTo>
                  <a:pt x="140" y="125"/>
                  <a:pt x="140" y="125"/>
                  <a:pt x="140" y="125"/>
                </a:cubicBezTo>
                <a:lnTo>
                  <a:pt x="134" y="1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Rectangle 128">
            <a:extLst>
              <a:ext uri="{FF2B5EF4-FFF2-40B4-BE49-F238E27FC236}">
                <a16:creationId xmlns:a16="http://schemas.microsoft.com/office/drawing/2014/main" id="{E653630F-47F1-495B-A6F2-2027F13783AF}"/>
              </a:ext>
            </a:extLst>
          </p:cNvPr>
          <p:cNvSpPr/>
          <p:nvPr/>
        </p:nvSpPr>
        <p:spPr>
          <a:xfrm>
            <a:off x="8767324" y="838200"/>
            <a:ext cx="2634100"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30" name="TextBox 129">
            <a:extLst>
              <a:ext uri="{FF2B5EF4-FFF2-40B4-BE49-F238E27FC236}">
                <a16:creationId xmlns:a16="http://schemas.microsoft.com/office/drawing/2014/main" id="{8A6E91CA-8E10-4E75-B990-51D884FCFBB7}"/>
              </a:ext>
            </a:extLst>
          </p:cNvPr>
          <p:cNvSpPr txBox="1"/>
          <p:nvPr/>
        </p:nvSpPr>
        <p:spPr>
          <a:xfrm>
            <a:off x="8767323" y="1135405"/>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it’s classical to Latin that creative presentation</a:t>
            </a:r>
          </a:p>
        </p:txBody>
      </p:sp>
      <p:sp>
        <p:nvSpPr>
          <p:cNvPr id="128" name="TextBox 127">
            <a:extLst>
              <a:ext uri="{FF2B5EF4-FFF2-40B4-BE49-F238E27FC236}">
                <a16:creationId xmlns:a16="http://schemas.microsoft.com/office/drawing/2014/main" id="{037501BC-0D69-4F70-85A5-293DA4E71F59}"/>
              </a:ext>
            </a:extLst>
          </p:cNvPr>
          <p:cNvSpPr txBox="1"/>
          <p:nvPr/>
        </p:nvSpPr>
        <p:spPr>
          <a:xfrm>
            <a:off x="7595170" y="897393"/>
            <a:ext cx="967940" cy="1015663"/>
          </a:xfrm>
          <a:prstGeom prst="rect">
            <a:avLst/>
          </a:prstGeom>
          <a:noFill/>
        </p:spPr>
        <p:txBody>
          <a:bodyPr wrap="square">
            <a:spAutoFit/>
          </a:bodyPr>
          <a:lstStyle/>
          <a:p>
            <a:pPr algn="ctr"/>
            <a:r>
              <a:rPr lang="en-US" sz="6000" i="0" u="none" strike="noStrike" dirty="0">
                <a:solidFill>
                  <a:schemeClr val="accent1"/>
                </a:solidFill>
                <a:effectLst/>
                <a:latin typeface="Bell MT" panose="02020503060305020303" pitchFamily="18" charset="0"/>
                <a:ea typeface="Open Sans" panose="020B0606030504020204" pitchFamily="34" charset="0"/>
                <a:cs typeface="Open Sans" panose="020B0606030504020204" pitchFamily="34" charset="0"/>
              </a:rPr>
              <a:t>01</a:t>
            </a:r>
            <a:endParaRPr lang="en-US" sz="6000" dirty="0">
              <a:solidFill>
                <a:schemeClr val="accent1"/>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51" name="Rectangle 150">
            <a:extLst>
              <a:ext uri="{FF2B5EF4-FFF2-40B4-BE49-F238E27FC236}">
                <a16:creationId xmlns:a16="http://schemas.microsoft.com/office/drawing/2014/main" id="{A3695E4B-22E4-44CE-BFB6-EC0249A0C494}"/>
              </a:ext>
            </a:extLst>
          </p:cNvPr>
          <p:cNvSpPr/>
          <p:nvPr/>
        </p:nvSpPr>
        <p:spPr>
          <a:xfrm>
            <a:off x="8767324" y="2859442"/>
            <a:ext cx="2634100"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52" name="TextBox 151">
            <a:extLst>
              <a:ext uri="{FF2B5EF4-FFF2-40B4-BE49-F238E27FC236}">
                <a16:creationId xmlns:a16="http://schemas.microsoft.com/office/drawing/2014/main" id="{DD9DFEB6-EB15-4151-BC78-EEC6ADF358A0}"/>
              </a:ext>
            </a:extLst>
          </p:cNvPr>
          <p:cNvSpPr txBox="1"/>
          <p:nvPr/>
        </p:nvSpPr>
        <p:spPr>
          <a:xfrm>
            <a:off x="8767323" y="3156647"/>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it’s classical to Latin that creative presentation</a:t>
            </a:r>
          </a:p>
        </p:txBody>
      </p:sp>
      <p:sp>
        <p:nvSpPr>
          <p:cNvPr id="150" name="TextBox 149">
            <a:extLst>
              <a:ext uri="{FF2B5EF4-FFF2-40B4-BE49-F238E27FC236}">
                <a16:creationId xmlns:a16="http://schemas.microsoft.com/office/drawing/2014/main" id="{9B69A7E6-E4B4-4451-AC66-C0981E8F035A}"/>
              </a:ext>
            </a:extLst>
          </p:cNvPr>
          <p:cNvSpPr txBox="1"/>
          <p:nvPr/>
        </p:nvSpPr>
        <p:spPr>
          <a:xfrm>
            <a:off x="7595170" y="2918635"/>
            <a:ext cx="967940" cy="1015663"/>
          </a:xfrm>
          <a:prstGeom prst="rect">
            <a:avLst/>
          </a:prstGeom>
          <a:noFill/>
        </p:spPr>
        <p:txBody>
          <a:bodyPr wrap="square">
            <a:spAutoFit/>
          </a:bodyPr>
          <a:lstStyle/>
          <a:p>
            <a:pPr algn="ctr"/>
            <a:r>
              <a:rPr lang="en-US" sz="6000" i="0" u="none" strike="noStrike" dirty="0">
                <a:solidFill>
                  <a:schemeClr val="accent2"/>
                </a:solidFill>
                <a:effectLst/>
                <a:latin typeface="Bell MT" panose="02020503060305020303" pitchFamily="18" charset="0"/>
                <a:ea typeface="Open Sans" panose="020B0606030504020204" pitchFamily="34" charset="0"/>
                <a:cs typeface="Open Sans" panose="020B0606030504020204" pitchFamily="34" charset="0"/>
              </a:rPr>
              <a:t>02</a:t>
            </a:r>
            <a:endParaRPr lang="en-US" sz="6000" dirty="0">
              <a:solidFill>
                <a:schemeClr val="accent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56" name="Rectangle 155">
            <a:extLst>
              <a:ext uri="{FF2B5EF4-FFF2-40B4-BE49-F238E27FC236}">
                <a16:creationId xmlns:a16="http://schemas.microsoft.com/office/drawing/2014/main" id="{B74190BD-D13A-43F0-A8D9-8FB22F20FD19}"/>
              </a:ext>
            </a:extLst>
          </p:cNvPr>
          <p:cNvSpPr/>
          <p:nvPr/>
        </p:nvSpPr>
        <p:spPr>
          <a:xfrm>
            <a:off x="8767324" y="4885748"/>
            <a:ext cx="2294856"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57" name="TextBox 156">
            <a:extLst>
              <a:ext uri="{FF2B5EF4-FFF2-40B4-BE49-F238E27FC236}">
                <a16:creationId xmlns:a16="http://schemas.microsoft.com/office/drawing/2014/main" id="{BDCD2527-B483-48D6-91E3-51D59FB2059A}"/>
              </a:ext>
            </a:extLst>
          </p:cNvPr>
          <p:cNvSpPr txBox="1"/>
          <p:nvPr/>
        </p:nvSpPr>
        <p:spPr>
          <a:xfrm>
            <a:off x="8767323" y="5182953"/>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it’s classical to Latin that creative presentation</a:t>
            </a:r>
          </a:p>
        </p:txBody>
      </p:sp>
      <p:sp>
        <p:nvSpPr>
          <p:cNvPr id="155" name="TextBox 154">
            <a:extLst>
              <a:ext uri="{FF2B5EF4-FFF2-40B4-BE49-F238E27FC236}">
                <a16:creationId xmlns:a16="http://schemas.microsoft.com/office/drawing/2014/main" id="{6C51EE75-032E-4CED-ACD4-6B8727428B57}"/>
              </a:ext>
            </a:extLst>
          </p:cNvPr>
          <p:cNvSpPr txBox="1"/>
          <p:nvPr/>
        </p:nvSpPr>
        <p:spPr>
          <a:xfrm>
            <a:off x="7595170" y="4944941"/>
            <a:ext cx="967940" cy="1015663"/>
          </a:xfrm>
          <a:prstGeom prst="rect">
            <a:avLst/>
          </a:prstGeom>
          <a:noFill/>
        </p:spPr>
        <p:txBody>
          <a:bodyPr wrap="square">
            <a:spAutoFit/>
          </a:bodyPr>
          <a:lstStyle/>
          <a:p>
            <a:pPr algn="ctr"/>
            <a:r>
              <a:rPr lang="en-US" sz="6000" i="0" u="none" strike="noStrike" dirty="0">
                <a:solidFill>
                  <a:schemeClr val="accent3"/>
                </a:solidFill>
                <a:effectLst/>
                <a:latin typeface="Bell MT" panose="02020503060305020303" pitchFamily="18" charset="0"/>
                <a:ea typeface="Open Sans" panose="020B0606030504020204" pitchFamily="34" charset="0"/>
                <a:cs typeface="Open Sans" panose="020B0606030504020204" pitchFamily="34" charset="0"/>
              </a:rPr>
              <a:t>03</a:t>
            </a:r>
            <a:endParaRPr lang="en-US" sz="6000" dirty="0">
              <a:solidFill>
                <a:schemeClr val="accent3"/>
              </a:solidFill>
              <a:latin typeface="Bell MT bold" panose="0203070306050A020303" pitchFamily="18" charset="0"/>
              <a:ea typeface="Open Sans" panose="020B0606030504020204" pitchFamily="34" charset="0"/>
              <a:cs typeface="Open Sans" panose="020B0606030504020204" pitchFamily="34" charset="0"/>
            </a:endParaRPr>
          </a:p>
        </p:txBody>
      </p:sp>
      <p:grpSp>
        <p:nvGrpSpPr>
          <p:cNvPr id="164" name="Group 163">
            <a:extLst>
              <a:ext uri="{FF2B5EF4-FFF2-40B4-BE49-F238E27FC236}">
                <a16:creationId xmlns:a16="http://schemas.microsoft.com/office/drawing/2014/main" id="{486B2904-B8F8-4A90-ABF4-3F75A1F3CDA2}"/>
              </a:ext>
            </a:extLst>
          </p:cNvPr>
          <p:cNvGrpSpPr/>
          <p:nvPr/>
        </p:nvGrpSpPr>
        <p:grpSpPr>
          <a:xfrm>
            <a:off x="8875552" y="2417113"/>
            <a:ext cx="455179" cy="2023774"/>
            <a:chOff x="8875552" y="2417113"/>
            <a:chExt cx="360727" cy="2023774"/>
          </a:xfrm>
        </p:grpSpPr>
        <p:cxnSp>
          <p:nvCxnSpPr>
            <p:cNvPr id="159" name="Straight Connector 158">
              <a:extLst>
                <a:ext uri="{FF2B5EF4-FFF2-40B4-BE49-F238E27FC236}">
                  <a16:creationId xmlns:a16="http://schemas.microsoft.com/office/drawing/2014/main" id="{A536E959-258A-41F6-9D35-AE1C2D0760DD}"/>
                </a:ext>
              </a:extLst>
            </p:cNvPr>
            <p:cNvCxnSpPr>
              <a:cxnSpLocks/>
            </p:cNvCxnSpPr>
            <p:nvPr/>
          </p:nvCxnSpPr>
          <p:spPr>
            <a:xfrm>
              <a:off x="8875552" y="2417113"/>
              <a:ext cx="36072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E32F353-33B5-4F0D-8D5B-FA0B268E83B7}"/>
                </a:ext>
              </a:extLst>
            </p:cNvPr>
            <p:cNvCxnSpPr>
              <a:cxnSpLocks/>
            </p:cNvCxnSpPr>
            <p:nvPr/>
          </p:nvCxnSpPr>
          <p:spPr>
            <a:xfrm>
              <a:off x="8875552" y="4440887"/>
              <a:ext cx="36072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F7C65F2D-11A9-401F-87F8-0AC7A35A57A8}"/>
              </a:ext>
            </a:extLst>
          </p:cNvPr>
          <p:cNvSpPr>
            <a:spLocks noGrp="1"/>
          </p:cNvSpPr>
          <p:nvPr>
            <p:ph type="pic" sz="quarter" idx="12"/>
          </p:nvPr>
        </p:nvSpPr>
        <p:spPr/>
      </p:sp>
    </p:spTree>
    <p:extLst>
      <p:ext uri="{BB962C8B-B14F-4D97-AF65-F5344CB8AC3E}">
        <p14:creationId xmlns:p14="http://schemas.microsoft.com/office/powerpoint/2010/main" val="2805939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Box 175">
            <a:extLst>
              <a:ext uri="{FF2B5EF4-FFF2-40B4-BE49-F238E27FC236}">
                <a16:creationId xmlns:a16="http://schemas.microsoft.com/office/drawing/2014/main" id="{1479660E-AEC4-453E-8103-9A74864DAE59}"/>
              </a:ext>
            </a:extLst>
          </p:cNvPr>
          <p:cNvSpPr txBox="1"/>
          <p:nvPr/>
        </p:nvSpPr>
        <p:spPr>
          <a:xfrm>
            <a:off x="42364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Business</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Overview</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77" name="Rectangle 176">
            <a:extLst>
              <a:ext uri="{FF2B5EF4-FFF2-40B4-BE49-F238E27FC236}">
                <a16:creationId xmlns:a16="http://schemas.microsoft.com/office/drawing/2014/main" id="{ADB47F8F-F8F2-4614-A23B-F8BC618E500F}"/>
              </a:ext>
            </a:extLst>
          </p:cNvPr>
          <p:cNvSpPr/>
          <p:nvPr/>
        </p:nvSpPr>
        <p:spPr>
          <a:xfrm>
            <a:off x="4445000" y="2921000"/>
            <a:ext cx="2282819" cy="3238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2BC132F-9A2F-4888-BECF-D163D3CE4454}"/>
              </a:ext>
            </a:extLst>
          </p:cNvPr>
          <p:cNvSpPr/>
          <p:nvPr/>
        </p:nvSpPr>
        <p:spPr>
          <a:xfrm>
            <a:off x="6815140" y="2921000"/>
            <a:ext cx="2282819" cy="3238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ECE2FF54-666E-4F00-A8BE-C4F82A527A81}"/>
              </a:ext>
            </a:extLst>
          </p:cNvPr>
          <p:cNvSpPr/>
          <p:nvPr/>
        </p:nvSpPr>
        <p:spPr>
          <a:xfrm>
            <a:off x="9185281" y="2921000"/>
            <a:ext cx="2282819" cy="323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D9863AE1-99A9-43B4-A388-41D57C943D44}"/>
              </a:ext>
            </a:extLst>
          </p:cNvPr>
          <p:cNvSpPr/>
          <p:nvPr/>
        </p:nvSpPr>
        <p:spPr>
          <a:xfrm>
            <a:off x="5058089" y="2392680"/>
            <a:ext cx="1056640" cy="1056640"/>
          </a:xfrm>
          <a:prstGeom prst="ellipse">
            <a:avLst/>
          </a:prstGeom>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B64C873-7117-4B7B-A89E-6D367FDB9BA2}"/>
              </a:ext>
            </a:extLst>
          </p:cNvPr>
          <p:cNvSpPr/>
          <p:nvPr/>
        </p:nvSpPr>
        <p:spPr>
          <a:xfrm>
            <a:off x="7428229" y="2392680"/>
            <a:ext cx="1056640" cy="1056640"/>
          </a:xfrm>
          <a:prstGeom prst="ellipse">
            <a:avLst/>
          </a:prstGeom>
          <a:solidFill>
            <a:schemeClr val="accent2"/>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2A472A5-B093-4C3B-919B-2314068D082D}"/>
              </a:ext>
            </a:extLst>
          </p:cNvPr>
          <p:cNvSpPr/>
          <p:nvPr/>
        </p:nvSpPr>
        <p:spPr>
          <a:xfrm>
            <a:off x="9798369" y="2392680"/>
            <a:ext cx="1056640" cy="1056640"/>
          </a:xfrm>
          <a:prstGeom prst="ellipse">
            <a:avLst/>
          </a:prstGeom>
          <a:solidFill>
            <a:schemeClr val="accent3"/>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48">
            <a:extLst>
              <a:ext uri="{FF2B5EF4-FFF2-40B4-BE49-F238E27FC236}">
                <a16:creationId xmlns:a16="http://schemas.microsoft.com/office/drawing/2014/main" id="{395DD2F5-754E-41E6-90DF-864032C200E6}"/>
              </a:ext>
            </a:extLst>
          </p:cNvPr>
          <p:cNvSpPr>
            <a:spLocks noEditPoints="1"/>
          </p:cNvSpPr>
          <p:nvPr/>
        </p:nvSpPr>
        <p:spPr bwMode="auto">
          <a:xfrm>
            <a:off x="5343561" y="2643818"/>
            <a:ext cx="485695" cy="494974"/>
          </a:xfrm>
          <a:custGeom>
            <a:avLst/>
            <a:gdLst>
              <a:gd name="T0" fmla="*/ 11 w 157"/>
              <a:gd name="T1" fmla="*/ 160 h 160"/>
              <a:gd name="T2" fmla="*/ 149 w 157"/>
              <a:gd name="T3" fmla="*/ 69 h 160"/>
              <a:gd name="T4" fmla="*/ 157 w 157"/>
              <a:gd name="T5" fmla="*/ 160 h 160"/>
              <a:gd name="T6" fmla="*/ 76 w 157"/>
              <a:gd name="T7" fmla="*/ 160 h 160"/>
              <a:gd name="T8" fmla="*/ 31 w 157"/>
              <a:gd name="T9" fmla="*/ 160 h 160"/>
              <a:gd name="T10" fmla="*/ 40 w 157"/>
              <a:gd name="T11" fmla="*/ 134 h 160"/>
              <a:gd name="T12" fmla="*/ 72 w 157"/>
              <a:gd name="T13" fmla="*/ 112 h 160"/>
              <a:gd name="T14" fmla="*/ 72 w 157"/>
              <a:gd name="T15" fmla="*/ 98 h 160"/>
              <a:gd name="T16" fmla="*/ 43 w 157"/>
              <a:gd name="T17" fmla="*/ 105 h 160"/>
              <a:gd name="T18" fmla="*/ 72 w 157"/>
              <a:gd name="T19" fmla="*/ 92 h 160"/>
              <a:gd name="T20" fmla="*/ 49 w 157"/>
              <a:gd name="T21" fmla="*/ 70 h 160"/>
              <a:gd name="T22" fmla="*/ 72 w 157"/>
              <a:gd name="T23" fmla="*/ 49 h 160"/>
              <a:gd name="T24" fmla="*/ 72 w 157"/>
              <a:gd name="T25" fmla="*/ 33 h 160"/>
              <a:gd name="T26" fmla="*/ 72 w 157"/>
              <a:gd name="T27" fmla="*/ 27 h 160"/>
              <a:gd name="T28" fmla="*/ 72 w 157"/>
              <a:gd name="T29" fmla="*/ 12 h 160"/>
              <a:gd name="T30" fmla="*/ 123 w 157"/>
              <a:gd name="T31" fmla="*/ 160 h 160"/>
              <a:gd name="T32" fmla="*/ 82 w 157"/>
              <a:gd name="T33" fmla="*/ 12 h 160"/>
              <a:gd name="T34" fmla="*/ 82 w 157"/>
              <a:gd name="T35" fmla="*/ 26 h 160"/>
              <a:gd name="T36" fmla="*/ 82 w 157"/>
              <a:gd name="T37" fmla="*/ 119 h 160"/>
              <a:gd name="T38" fmla="*/ 82 w 157"/>
              <a:gd name="T39" fmla="*/ 132 h 160"/>
              <a:gd name="T40" fmla="*/ 107 w 157"/>
              <a:gd name="T41" fmla="*/ 107 h 160"/>
              <a:gd name="T42" fmla="*/ 82 w 157"/>
              <a:gd name="T43" fmla="*/ 91 h 160"/>
              <a:gd name="T44" fmla="*/ 107 w 157"/>
              <a:gd name="T45" fmla="*/ 99 h 160"/>
              <a:gd name="T46" fmla="*/ 82 w 157"/>
              <a:gd name="T47" fmla="*/ 55 h 160"/>
              <a:gd name="T48" fmla="*/ 82 w 157"/>
              <a:gd name="T49" fmla="*/ 68 h 160"/>
              <a:gd name="T50" fmla="*/ 98 w 157"/>
              <a:gd name="T51" fmla="*/ 42 h 160"/>
              <a:gd name="T52" fmla="*/ 17 w 157"/>
              <a:gd name="T53" fmla="*/ 139 h 160"/>
              <a:gd name="T54" fmla="*/ 34 w 157"/>
              <a:gd name="T55" fmla="*/ 134 h 160"/>
              <a:gd name="T56" fmla="*/ 35 w 157"/>
              <a:gd name="T57" fmla="*/ 128 h 160"/>
              <a:gd name="T58" fmla="*/ 19 w 157"/>
              <a:gd name="T59" fmla="*/ 109 h 160"/>
              <a:gd name="T60" fmla="*/ 20 w 157"/>
              <a:gd name="T61" fmla="*/ 106 h 160"/>
              <a:gd name="T62" fmla="*/ 38 w 157"/>
              <a:gd name="T63" fmla="*/ 101 h 160"/>
              <a:gd name="T64" fmla="*/ 39 w 157"/>
              <a:gd name="T65" fmla="*/ 94 h 160"/>
              <a:gd name="T66" fmla="*/ 43 w 157"/>
              <a:gd name="T67" fmla="*/ 47 h 160"/>
              <a:gd name="T68" fmla="*/ 30 w 157"/>
              <a:gd name="T69" fmla="*/ 160 h 160"/>
              <a:gd name="T70" fmla="*/ 24 w 157"/>
              <a:gd name="T71" fmla="*/ 41 h 160"/>
              <a:gd name="T72" fmla="*/ 23 w 157"/>
              <a:gd name="T73" fmla="*/ 49 h 160"/>
              <a:gd name="T74" fmla="*/ 40 w 157"/>
              <a:gd name="T75" fmla="*/ 61 h 160"/>
              <a:gd name="T76" fmla="*/ 23 w 157"/>
              <a:gd name="T77" fmla="*/ 53 h 160"/>
              <a:gd name="T78" fmla="*/ 39 w 157"/>
              <a:gd name="T79" fmla="*/ 78 h 160"/>
              <a:gd name="T80" fmla="*/ 22 w 157"/>
              <a:gd name="T81" fmla="*/ 76 h 160"/>
              <a:gd name="T82" fmla="*/ 21 w 157"/>
              <a:gd name="T83" fmla="*/ 82 h 160"/>
              <a:gd name="T84" fmla="*/ 116 w 157"/>
              <a:gd name="T85" fmla="*/ 111 h 160"/>
              <a:gd name="T86" fmla="*/ 143 w 157"/>
              <a:gd name="T87" fmla="*/ 123 h 160"/>
              <a:gd name="T88" fmla="*/ 143 w 157"/>
              <a:gd name="T89" fmla="*/ 129 h 160"/>
              <a:gd name="T90" fmla="*/ 125 w 157"/>
              <a:gd name="T91" fmla="*/ 160 h 160"/>
              <a:gd name="T92" fmla="*/ 120 w 157"/>
              <a:gd name="T93" fmla="*/ 63 h 160"/>
              <a:gd name="T94" fmla="*/ 139 w 157"/>
              <a:gd name="T95" fmla="*/ 69 h 160"/>
              <a:gd name="T96" fmla="*/ 121 w 157"/>
              <a:gd name="T97" fmla="*/ 78 h 160"/>
              <a:gd name="T98" fmla="*/ 121 w 157"/>
              <a:gd name="T99" fmla="*/ 86 h 160"/>
              <a:gd name="T100" fmla="*/ 140 w 157"/>
              <a:gd name="T101" fmla="*/ 83 h 160"/>
              <a:gd name="T102" fmla="*/ 120 w 157"/>
              <a:gd name="T103" fmla="*/ 90 h 160"/>
              <a:gd name="T104" fmla="*/ 140 w 157"/>
              <a:gd name="T105" fmla="*/ 101 h 160"/>
              <a:gd name="T106" fmla="*/ 118 w 157"/>
              <a:gd name="T107" fmla="*/ 117 h 160"/>
              <a:gd name="T108" fmla="*/ 143 w 157"/>
              <a:gd name="T109" fmla="*/ 11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60">
                <a:moveTo>
                  <a:pt x="8" y="55"/>
                </a:moveTo>
                <a:lnTo>
                  <a:pt x="0" y="160"/>
                </a:lnTo>
                <a:lnTo>
                  <a:pt x="11" y="160"/>
                </a:lnTo>
                <a:lnTo>
                  <a:pt x="19" y="34"/>
                </a:lnTo>
                <a:lnTo>
                  <a:pt x="8" y="55"/>
                </a:lnTo>
                <a:close/>
                <a:moveTo>
                  <a:pt x="149" y="69"/>
                </a:moveTo>
                <a:lnTo>
                  <a:pt x="143" y="55"/>
                </a:lnTo>
                <a:lnTo>
                  <a:pt x="149" y="160"/>
                </a:lnTo>
                <a:lnTo>
                  <a:pt x="157" y="160"/>
                </a:lnTo>
                <a:lnTo>
                  <a:pt x="149" y="69"/>
                </a:lnTo>
                <a:close/>
                <a:moveTo>
                  <a:pt x="31" y="160"/>
                </a:moveTo>
                <a:lnTo>
                  <a:pt x="76" y="160"/>
                </a:lnTo>
                <a:lnTo>
                  <a:pt x="76" y="0"/>
                </a:lnTo>
                <a:lnTo>
                  <a:pt x="52" y="24"/>
                </a:lnTo>
                <a:lnTo>
                  <a:pt x="31" y="160"/>
                </a:lnTo>
                <a:close/>
                <a:moveTo>
                  <a:pt x="72" y="134"/>
                </a:moveTo>
                <a:lnTo>
                  <a:pt x="38" y="147"/>
                </a:lnTo>
                <a:lnTo>
                  <a:pt x="40" y="134"/>
                </a:lnTo>
                <a:lnTo>
                  <a:pt x="72" y="120"/>
                </a:lnTo>
                <a:lnTo>
                  <a:pt x="72" y="134"/>
                </a:lnTo>
                <a:close/>
                <a:moveTo>
                  <a:pt x="72" y="112"/>
                </a:moveTo>
                <a:lnTo>
                  <a:pt x="40" y="126"/>
                </a:lnTo>
                <a:lnTo>
                  <a:pt x="43" y="112"/>
                </a:lnTo>
                <a:lnTo>
                  <a:pt x="72" y="98"/>
                </a:lnTo>
                <a:lnTo>
                  <a:pt x="72" y="112"/>
                </a:lnTo>
                <a:close/>
                <a:moveTo>
                  <a:pt x="72" y="92"/>
                </a:moveTo>
                <a:lnTo>
                  <a:pt x="43" y="105"/>
                </a:lnTo>
                <a:lnTo>
                  <a:pt x="45" y="91"/>
                </a:lnTo>
                <a:lnTo>
                  <a:pt x="72" y="77"/>
                </a:lnTo>
                <a:lnTo>
                  <a:pt x="72" y="92"/>
                </a:lnTo>
                <a:close/>
                <a:moveTo>
                  <a:pt x="72" y="70"/>
                </a:moveTo>
                <a:lnTo>
                  <a:pt x="46" y="84"/>
                </a:lnTo>
                <a:lnTo>
                  <a:pt x="49" y="70"/>
                </a:lnTo>
                <a:lnTo>
                  <a:pt x="72" y="55"/>
                </a:lnTo>
                <a:lnTo>
                  <a:pt x="72" y="70"/>
                </a:lnTo>
                <a:close/>
                <a:moveTo>
                  <a:pt x="72" y="49"/>
                </a:moveTo>
                <a:lnTo>
                  <a:pt x="50" y="63"/>
                </a:lnTo>
                <a:lnTo>
                  <a:pt x="52" y="49"/>
                </a:lnTo>
                <a:lnTo>
                  <a:pt x="72" y="33"/>
                </a:lnTo>
                <a:lnTo>
                  <a:pt x="72" y="49"/>
                </a:lnTo>
                <a:close/>
                <a:moveTo>
                  <a:pt x="72" y="12"/>
                </a:moveTo>
                <a:lnTo>
                  <a:pt x="72" y="27"/>
                </a:lnTo>
                <a:lnTo>
                  <a:pt x="52" y="41"/>
                </a:lnTo>
                <a:lnTo>
                  <a:pt x="56" y="27"/>
                </a:lnTo>
                <a:lnTo>
                  <a:pt x="72" y="12"/>
                </a:lnTo>
                <a:close/>
                <a:moveTo>
                  <a:pt x="80" y="0"/>
                </a:moveTo>
                <a:lnTo>
                  <a:pt x="80" y="160"/>
                </a:lnTo>
                <a:lnTo>
                  <a:pt x="123" y="160"/>
                </a:lnTo>
                <a:lnTo>
                  <a:pt x="98" y="17"/>
                </a:lnTo>
                <a:lnTo>
                  <a:pt x="80" y="0"/>
                </a:lnTo>
                <a:close/>
                <a:moveTo>
                  <a:pt x="82" y="12"/>
                </a:moveTo>
                <a:lnTo>
                  <a:pt x="96" y="24"/>
                </a:lnTo>
                <a:lnTo>
                  <a:pt x="98" y="37"/>
                </a:lnTo>
                <a:lnTo>
                  <a:pt x="82" y="26"/>
                </a:lnTo>
                <a:lnTo>
                  <a:pt x="82" y="12"/>
                </a:lnTo>
                <a:close/>
                <a:moveTo>
                  <a:pt x="82" y="132"/>
                </a:moveTo>
                <a:lnTo>
                  <a:pt x="82" y="119"/>
                </a:lnTo>
                <a:lnTo>
                  <a:pt x="110" y="129"/>
                </a:lnTo>
                <a:lnTo>
                  <a:pt x="112" y="143"/>
                </a:lnTo>
                <a:lnTo>
                  <a:pt x="82" y="132"/>
                </a:lnTo>
                <a:close/>
                <a:moveTo>
                  <a:pt x="82" y="111"/>
                </a:moveTo>
                <a:lnTo>
                  <a:pt x="82" y="97"/>
                </a:lnTo>
                <a:lnTo>
                  <a:pt x="107" y="107"/>
                </a:lnTo>
                <a:lnTo>
                  <a:pt x="110" y="121"/>
                </a:lnTo>
                <a:lnTo>
                  <a:pt x="82" y="111"/>
                </a:lnTo>
                <a:close/>
                <a:moveTo>
                  <a:pt x="82" y="91"/>
                </a:moveTo>
                <a:lnTo>
                  <a:pt x="82" y="77"/>
                </a:lnTo>
                <a:lnTo>
                  <a:pt x="102" y="84"/>
                </a:lnTo>
                <a:lnTo>
                  <a:pt x="107" y="99"/>
                </a:lnTo>
                <a:lnTo>
                  <a:pt x="82" y="91"/>
                </a:lnTo>
                <a:close/>
                <a:moveTo>
                  <a:pt x="82" y="68"/>
                </a:moveTo>
                <a:lnTo>
                  <a:pt x="82" y="55"/>
                </a:lnTo>
                <a:lnTo>
                  <a:pt x="100" y="63"/>
                </a:lnTo>
                <a:lnTo>
                  <a:pt x="102" y="77"/>
                </a:lnTo>
                <a:lnTo>
                  <a:pt x="82" y="68"/>
                </a:lnTo>
                <a:close/>
                <a:moveTo>
                  <a:pt x="82" y="46"/>
                </a:moveTo>
                <a:lnTo>
                  <a:pt x="82" y="33"/>
                </a:lnTo>
                <a:lnTo>
                  <a:pt x="98" y="42"/>
                </a:lnTo>
                <a:lnTo>
                  <a:pt x="100" y="55"/>
                </a:lnTo>
                <a:lnTo>
                  <a:pt x="82" y="46"/>
                </a:lnTo>
                <a:close/>
                <a:moveTo>
                  <a:pt x="17" y="139"/>
                </a:moveTo>
                <a:lnTo>
                  <a:pt x="17" y="134"/>
                </a:lnTo>
                <a:lnTo>
                  <a:pt x="33" y="138"/>
                </a:lnTo>
                <a:lnTo>
                  <a:pt x="34" y="134"/>
                </a:lnTo>
                <a:lnTo>
                  <a:pt x="17" y="129"/>
                </a:lnTo>
                <a:lnTo>
                  <a:pt x="19" y="121"/>
                </a:lnTo>
                <a:lnTo>
                  <a:pt x="35" y="128"/>
                </a:lnTo>
                <a:lnTo>
                  <a:pt x="35" y="122"/>
                </a:lnTo>
                <a:lnTo>
                  <a:pt x="19" y="117"/>
                </a:lnTo>
                <a:lnTo>
                  <a:pt x="19" y="109"/>
                </a:lnTo>
                <a:lnTo>
                  <a:pt x="36" y="116"/>
                </a:lnTo>
                <a:lnTo>
                  <a:pt x="37" y="112"/>
                </a:lnTo>
                <a:lnTo>
                  <a:pt x="20" y="106"/>
                </a:lnTo>
                <a:lnTo>
                  <a:pt x="20" y="98"/>
                </a:lnTo>
                <a:lnTo>
                  <a:pt x="38" y="106"/>
                </a:lnTo>
                <a:lnTo>
                  <a:pt x="38" y="101"/>
                </a:lnTo>
                <a:lnTo>
                  <a:pt x="20" y="94"/>
                </a:lnTo>
                <a:lnTo>
                  <a:pt x="21" y="87"/>
                </a:lnTo>
                <a:lnTo>
                  <a:pt x="39" y="94"/>
                </a:lnTo>
                <a:lnTo>
                  <a:pt x="39" y="97"/>
                </a:lnTo>
                <a:lnTo>
                  <a:pt x="43" y="75"/>
                </a:lnTo>
                <a:lnTo>
                  <a:pt x="43" y="47"/>
                </a:lnTo>
                <a:lnTo>
                  <a:pt x="22" y="37"/>
                </a:lnTo>
                <a:lnTo>
                  <a:pt x="12" y="160"/>
                </a:lnTo>
                <a:lnTo>
                  <a:pt x="30" y="160"/>
                </a:lnTo>
                <a:lnTo>
                  <a:pt x="33" y="145"/>
                </a:lnTo>
                <a:lnTo>
                  <a:pt x="17" y="139"/>
                </a:lnTo>
                <a:close/>
                <a:moveTo>
                  <a:pt x="24" y="41"/>
                </a:moveTo>
                <a:lnTo>
                  <a:pt x="40" y="49"/>
                </a:lnTo>
                <a:lnTo>
                  <a:pt x="40" y="55"/>
                </a:lnTo>
                <a:lnTo>
                  <a:pt x="23" y="49"/>
                </a:lnTo>
                <a:lnTo>
                  <a:pt x="24" y="41"/>
                </a:lnTo>
                <a:close/>
                <a:moveTo>
                  <a:pt x="23" y="53"/>
                </a:moveTo>
                <a:lnTo>
                  <a:pt x="40" y="61"/>
                </a:lnTo>
                <a:lnTo>
                  <a:pt x="40" y="67"/>
                </a:lnTo>
                <a:lnTo>
                  <a:pt x="23" y="61"/>
                </a:lnTo>
                <a:lnTo>
                  <a:pt x="23" y="53"/>
                </a:lnTo>
                <a:close/>
                <a:moveTo>
                  <a:pt x="22" y="64"/>
                </a:moveTo>
                <a:lnTo>
                  <a:pt x="39" y="72"/>
                </a:lnTo>
                <a:lnTo>
                  <a:pt x="39" y="78"/>
                </a:lnTo>
                <a:lnTo>
                  <a:pt x="22" y="70"/>
                </a:lnTo>
                <a:lnTo>
                  <a:pt x="22" y="64"/>
                </a:lnTo>
                <a:close/>
                <a:moveTo>
                  <a:pt x="22" y="76"/>
                </a:moveTo>
                <a:lnTo>
                  <a:pt x="39" y="83"/>
                </a:lnTo>
                <a:lnTo>
                  <a:pt x="39" y="90"/>
                </a:lnTo>
                <a:lnTo>
                  <a:pt x="21" y="82"/>
                </a:lnTo>
                <a:lnTo>
                  <a:pt x="22" y="76"/>
                </a:lnTo>
                <a:close/>
                <a:moveTo>
                  <a:pt x="120" y="63"/>
                </a:moveTo>
                <a:lnTo>
                  <a:pt x="116" y="111"/>
                </a:lnTo>
                <a:lnTo>
                  <a:pt x="119" y="121"/>
                </a:lnTo>
                <a:lnTo>
                  <a:pt x="143" y="115"/>
                </a:lnTo>
                <a:lnTo>
                  <a:pt x="143" y="123"/>
                </a:lnTo>
                <a:lnTo>
                  <a:pt x="120" y="129"/>
                </a:lnTo>
                <a:lnTo>
                  <a:pt x="121" y="134"/>
                </a:lnTo>
                <a:lnTo>
                  <a:pt x="143" y="129"/>
                </a:lnTo>
                <a:lnTo>
                  <a:pt x="144" y="137"/>
                </a:lnTo>
                <a:lnTo>
                  <a:pt x="122" y="142"/>
                </a:lnTo>
                <a:lnTo>
                  <a:pt x="125" y="160"/>
                </a:lnTo>
                <a:lnTo>
                  <a:pt x="147" y="160"/>
                </a:lnTo>
                <a:lnTo>
                  <a:pt x="140" y="54"/>
                </a:lnTo>
                <a:lnTo>
                  <a:pt x="120" y="63"/>
                </a:lnTo>
                <a:close/>
                <a:moveTo>
                  <a:pt x="122" y="68"/>
                </a:moveTo>
                <a:lnTo>
                  <a:pt x="138" y="62"/>
                </a:lnTo>
                <a:lnTo>
                  <a:pt x="139" y="69"/>
                </a:lnTo>
                <a:lnTo>
                  <a:pt x="122" y="75"/>
                </a:lnTo>
                <a:lnTo>
                  <a:pt x="122" y="68"/>
                </a:lnTo>
                <a:close/>
                <a:moveTo>
                  <a:pt x="121" y="78"/>
                </a:moveTo>
                <a:lnTo>
                  <a:pt x="139" y="74"/>
                </a:lnTo>
                <a:lnTo>
                  <a:pt x="140" y="79"/>
                </a:lnTo>
                <a:lnTo>
                  <a:pt x="121" y="86"/>
                </a:lnTo>
                <a:lnTo>
                  <a:pt x="121" y="78"/>
                </a:lnTo>
                <a:close/>
                <a:moveTo>
                  <a:pt x="120" y="90"/>
                </a:moveTo>
                <a:lnTo>
                  <a:pt x="140" y="83"/>
                </a:lnTo>
                <a:lnTo>
                  <a:pt x="140" y="90"/>
                </a:lnTo>
                <a:lnTo>
                  <a:pt x="120" y="96"/>
                </a:lnTo>
                <a:lnTo>
                  <a:pt x="120" y="90"/>
                </a:lnTo>
                <a:close/>
                <a:moveTo>
                  <a:pt x="120" y="100"/>
                </a:moveTo>
                <a:lnTo>
                  <a:pt x="140" y="93"/>
                </a:lnTo>
                <a:lnTo>
                  <a:pt x="140" y="101"/>
                </a:lnTo>
                <a:lnTo>
                  <a:pt x="119" y="107"/>
                </a:lnTo>
                <a:lnTo>
                  <a:pt x="120" y="100"/>
                </a:lnTo>
                <a:close/>
                <a:moveTo>
                  <a:pt x="118" y="117"/>
                </a:moveTo>
                <a:lnTo>
                  <a:pt x="119" y="111"/>
                </a:lnTo>
                <a:lnTo>
                  <a:pt x="140" y="105"/>
                </a:lnTo>
                <a:lnTo>
                  <a:pt x="143" y="111"/>
                </a:lnTo>
                <a:lnTo>
                  <a:pt x="118" y="1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76">
            <a:extLst>
              <a:ext uri="{FF2B5EF4-FFF2-40B4-BE49-F238E27FC236}">
                <a16:creationId xmlns:a16="http://schemas.microsoft.com/office/drawing/2014/main" id="{04831021-FFC1-4F0C-9CFF-8DB2BF1BC91F}"/>
              </a:ext>
            </a:extLst>
          </p:cNvPr>
          <p:cNvSpPr>
            <a:spLocks noEditPoints="1"/>
          </p:cNvSpPr>
          <p:nvPr/>
        </p:nvSpPr>
        <p:spPr bwMode="auto">
          <a:xfrm>
            <a:off x="10084399" y="2693393"/>
            <a:ext cx="494974" cy="485695"/>
          </a:xfrm>
          <a:custGeom>
            <a:avLst/>
            <a:gdLst>
              <a:gd name="T0" fmla="*/ 150 w 160"/>
              <a:gd name="T1" fmla="*/ 0 h 157"/>
              <a:gd name="T2" fmla="*/ 10 w 160"/>
              <a:gd name="T3" fmla="*/ 0 h 157"/>
              <a:gd name="T4" fmla="*/ 0 w 160"/>
              <a:gd name="T5" fmla="*/ 11 h 157"/>
              <a:gd name="T6" fmla="*/ 0 w 160"/>
              <a:gd name="T7" fmla="*/ 117 h 157"/>
              <a:gd name="T8" fmla="*/ 10 w 160"/>
              <a:gd name="T9" fmla="*/ 128 h 157"/>
              <a:gd name="T10" fmla="*/ 64 w 160"/>
              <a:gd name="T11" fmla="*/ 128 h 157"/>
              <a:gd name="T12" fmla="*/ 29 w 160"/>
              <a:gd name="T13" fmla="*/ 151 h 157"/>
              <a:gd name="T14" fmla="*/ 29 w 160"/>
              <a:gd name="T15" fmla="*/ 157 h 157"/>
              <a:gd name="T16" fmla="*/ 129 w 160"/>
              <a:gd name="T17" fmla="*/ 157 h 157"/>
              <a:gd name="T18" fmla="*/ 129 w 160"/>
              <a:gd name="T19" fmla="*/ 151 h 157"/>
              <a:gd name="T20" fmla="*/ 97 w 160"/>
              <a:gd name="T21" fmla="*/ 128 h 157"/>
              <a:gd name="T22" fmla="*/ 150 w 160"/>
              <a:gd name="T23" fmla="*/ 128 h 157"/>
              <a:gd name="T24" fmla="*/ 160 w 160"/>
              <a:gd name="T25" fmla="*/ 117 h 157"/>
              <a:gd name="T26" fmla="*/ 160 w 160"/>
              <a:gd name="T27" fmla="*/ 11 h 157"/>
              <a:gd name="T28" fmla="*/ 150 w 160"/>
              <a:gd name="T29" fmla="*/ 0 h 157"/>
              <a:gd name="T30" fmla="*/ 149 w 160"/>
              <a:gd name="T31" fmla="*/ 110 h 157"/>
              <a:gd name="T32" fmla="*/ 12 w 160"/>
              <a:gd name="T33" fmla="*/ 110 h 157"/>
              <a:gd name="T34" fmla="*/ 12 w 160"/>
              <a:gd name="T35" fmla="*/ 12 h 157"/>
              <a:gd name="T36" fmla="*/ 149 w 160"/>
              <a:gd name="T37" fmla="*/ 12 h 157"/>
              <a:gd name="T38" fmla="*/ 149 w 160"/>
              <a:gd name="T39" fmla="*/ 110 h 157"/>
              <a:gd name="T40" fmla="*/ 70 w 160"/>
              <a:gd name="T41" fmla="*/ 81 h 157"/>
              <a:gd name="T42" fmla="*/ 43 w 160"/>
              <a:gd name="T43" fmla="*/ 61 h 157"/>
              <a:gd name="T44" fmla="*/ 43 w 160"/>
              <a:gd name="T45" fmla="*/ 60 h 157"/>
              <a:gd name="T46" fmla="*/ 70 w 160"/>
              <a:gd name="T47" fmla="*/ 41 h 157"/>
              <a:gd name="T48" fmla="*/ 70 w 160"/>
              <a:gd name="T49" fmla="*/ 29 h 157"/>
              <a:gd name="T50" fmla="*/ 36 w 160"/>
              <a:gd name="T51" fmla="*/ 56 h 157"/>
              <a:gd name="T52" fmla="*/ 36 w 160"/>
              <a:gd name="T53" fmla="*/ 65 h 157"/>
              <a:gd name="T54" fmla="*/ 70 w 160"/>
              <a:gd name="T55" fmla="*/ 92 h 157"/>
              <a:gd name="T56" fmla="*/ 70 w 160"/>
              <a:gd name="T57" fmla="*/ 81 h 157"/>
              <a:gd name="T58" fmla="*/ 126 w 160"/>
              <a:gd name="T59" fmla="*/ 56 h 157"/>
              <a:gd name="T60" fmla="*/ 92 w 160"/>
              <a:gd name="T61" fmla="*/ 29 h 157"/>
              <a:gd name="T62" fmla="*/ 92 w 160"/>
              <a:gd name="T63" fmla="*/ 41 h 157"/>
              <a:gd name="T64" fmla="*/ 119 w 160"/>
              <a:gd name="T65" fmla="*/ 60 h 157"/>
              <a:gd name="T66" fmla="*/ 119 w 160"/>
              <a:gd name="T67" fmla="*/ 61 h 157"/>
              <a:gd name="T68" fmla="*/ 92 w 160"/>
              <a:gd name="T69" fmla="*/ 81 h 157"/>
              <a:gd name="T70" fmla="*/ 92 w 160"/>
              <a:gd name="T71" fmla="*/ 92 h 157"/>
              <a:gd name="T72" fmla="*/ 126 w 160"/>
              <a:gd name="T73" fmla="*/ 67 h 157"/>
              <a:gd name="T74" fmla="*/ 126 w 160"/>
              <a:gd name="T75" fmla="*/ 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57">
                <a:moveTo>
                  <a:pt x="150" y="0"/>
                </a:moveTo>
                <a:cubicBezTo>
                  <a:pt x="10" y="0"/>
                  <a:pt x="10" y="0"/>
                  <a:pt x="10" y="0"/>
                </a:cubicBezTo>
                <a:cubicBezTo>
                  <a:pt x="5" y="0"/>
                  <a:pt x="0" y="5"/>
                  <a:pt x="0" y="11"/>
                </a:cubicBezTo>
                <a:cubicBezTo>
                  <a:pt x="0" y="117"/>
                  <a:pt x="0" y="117"/>
                  <a:pt x="0" y="117"/>
                </a:cubicBezTo>
                <a:cubicBezTo>
                  <a:pt x="0" y="123"/>
                  <a:pt x="5" y="128"/>
                  <a:pt x="10" y="128"/>
                </a:cubicBezTo>
                <a:cubicBezTo>
                  <a:pt x="64" y="128"/>
                  <a:pt x="64" y="128"/>
                  <a:pt x="64" y="128"/>
                </a:cubicBezTo>
                <a:cubicBezTo>
                  <a:pt x="64" y="128"/>
                  <a:pt x="55" y="151"/>
                  <a:pt x="29" y="151"/>
                </a:cubicBezTo>
                <a:cubicBezTo>
                  <a:pt x="29" y="157"/>
                  <a:pt x="29" y="157"/>
                  <a:pt x="29" y="157"/>
                </a:cubicBezTo>
                <a:cubicBezTo>
                  <a:pt x="129" y="157"/>
                  <a:pt x="129" y="157"/>
                  <a:pt x="129" y="157"/>
                </a:cubicBezTo>
                <a:cubicBezTo>
                  <a:pt x="129" y="151"/>
                  <a:pt x="129" y="151"/>
                  <a:pt x="129" y="151"/>
                </a:cubicBezTo>
                <a:cubicBezTo>
                  <a:pt x="102" y="151"/>
                  <a:pt x="97" y="128"/>
                  <a:pt x="97" y="128"/>
                </a:cubicBezTo>
                <a:cubicBezTo>
                  <a:pt x="150" y="128"/>
                  <a:pt x="150" y="128"/>
                  <a:pt x="150" y="128"/>
                </a:cubicBezTo>
                <a:cubicBezTo>
                  <a:pt x="155" y="128"/>
                  <a:pt x="160" y="123"/>
                  <a:pt x="160" y="117"/>
                </a:cubicBezTo>
                <a:cubicBezTo>
                  <a:pt x="160" y="11"/>
                  <a:pt x="160" y="11"/>
                  <a:pt x="160" y="11"/>
                </a:cubicBezTo>
                <a:cubicBezTo>
                  <a:pt x="160" y="5"/>
                  <a:pt x="155" y="0"/>
                  <a:pt x="150" y="0"/>
                </a:cubicBezTo>
                <a:close/>
                <a:moveTo>
                  <a:pt x="149" y="110"/>
                </a:moveTo>
                <a:cubicBezTo>
                  <a:pt x="12" y="110"/>
                  <a:pt x="12" y="110"/>
                  <a:pt x="12" y="110"/>
                </a:cubicBezTo>
                <a:cubicBezTo>
                  <a:pt x="12" y="12"/>
                  <a:pt x="12" y="12"/>
                  <a:pt x="12" y="12"/>
                </a:cubicBezTo>
                <a:cubicBezTo>
                  <a:pt x="149" y="12"/>
                  <a:pt x="149" y="12"/>
                  <a:pt x="149" y="12"/>
                </a:cubicBezTo>
                <a:lnTo>
                  <a:pt x="149" y="110"/>
                </a:lnTo>
                <a:close/>
                <a:moveTo>
                  <a:pt x="70" y="81"/>
                </a:moveTo>
                <a:cubicBezTo>
                  <a:pt x="43" y="61"/>
                  <a:pt x="43" y="61"/>
                  <a:pt x="43" y="61"/>
                </a:cubicBezTo>
                <a:cubicBezTo>
                  <a:pt x="43" y="60"/>
                  <a:pt x="43" y="60"/>
                  <a:pt x="43" y="60"/>
                </a:cubicBezTo>
                <a:cubicBezTo>
                  <a:pt x="70" y="41"/>
                  <a:pt x="70" y="41"/>
                  <a:pt x="70" y="41"/>
                </a:cubicBezTo>
                <a:cubicBezTo>
                  <a:pt x="70" y="29"/>
                  <a:pt x="70" y="29"/>
                  <a:pt x="70" y="29"/>
                </a:cubicBezTo>
                <a:cubicBezTo>
                  <a:pt x="36" y="56"/>
                  <a:pt x="36" y="56"/>
                  <a:pt x="36" y="56"/>
                </a:cubicBezTo>
                <a:cubicBezTo>
                  <a:pt x="36" y="65"/>
                  <a:pt x="36" y="65"/>
                  <a:pt x="36" y="65"/>
                </a:cubicBezTo>
                <a:cubicBezTo>
                  <a:pt x="70" y="92"/>
                  <a:pt x="70" y="92"/>
                  <a:pt x="70" y="92"/>
                </a:cubicBezTo>
                <a:lnTo>
                  <a:pt x="70" y="81"/>
                </a:lnTo>
                <a:close/>
                <a:moveTo>
                  <a:pt x="126" y="56"/>
                </a:moveTo>
                <a:cubicBezTo>
                  <a:pt x="92" y="29"/>
                  <a:pt x="92" y="29"/>
                  <a:pt x="92" y="29"/>
                </a:cubicBezTo>
                <a:cubicBezTo>
                  <a:pt x="92" y="41"/>
                  <a:pt x="92" y="41"/>
                  <a:pt x="92" y="41"/>
                </a:cubicBezTo>
                <a:cubicBezTo>
                  <a:pt x="119" y="60"/>
                  <a:pt x="119" y="60"/>
                  <a:pt x="119" y="60"/>
                </a:cubicBezTo>
                <a:cubicBezTo>
                  <a:pt x="119" y="61"/>
                  <a:pt x="119" y="61"/>
                  <a:pt x="119" y="61"/>
                </a:cubicBezTo>
                <a:cubicBezTo>
                  <a:pt x="92" y="81"/>
                  <a:pt x="92" y="81"/>
                  <a:pt x="92" y="81"/>
                </a:cubicBezTo>
                <a:cubicBezTo>
                  <a:pt x="92" y="92"/>
                  <a:pt x="92" y="92"/>
                  <a:pt x="92" y="92"/>
                </a:cubicBezTo>
                <a:cubicBezTo>
                  <a:pt x="126" y="67"/>
                  <a:pt x="126" y="67"/>
                  <a:pt x="126" y="67"/>
                </a:cubicBezTo>
                <a:lnTo>
                  <a:pt x="12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98">
            <a:extLst>
              <a:ext uri="{FF2B5EF4-FFF2-40B4-BE49-F238E27FC236}">
                <a16:creationId xmlns:a16="http://schemas.microsoft.com/office/drawing/2014/main" id="{C8B2A88D-5B56-4558-9972-725F83EDB9A7}"/>
              </a:ext>
            </a:extLst>
          </p:cNvPr>
          <p:cNvSpPr>
            <a:spLocks noEditPoints="1"/>
          </p:cNvSpPr>
          <p:nvPr/>
        </p:nvSpPr>
        <p:spPr bwMode="auto">
          <a:xfrm>
            <a:off x="7722983" y="2673513"/>
            <a:ext cx="467132" cy="494974"/>
          </a:xfrm>
          <a:custGeom>
            <a:avLst/>
            <a:gdLst>
              <a:gd name="T0" fmla="*/ 16 w 151"/>
              <a:gd name="T1" fmla="*/ 0 h 160"/>
              <a:gd name="T2" fmla="*/ 0 w 151"/>
              <a:gd name="T3" fmla="*/ 143 h 160"/>
              <a:gd name="T4" fmla="*/ 135 w 151"/>
              <a:gd name="T5" fmla="*/ 160 h 160"/>
              <a:gd name="T6" fmla="*/ 151 w 151"/>
              <a:gd name="T7" fmla="*/ 17 h 160"/>
              <a:gd name="T8" fmla="*/ 138 w 151"/>
              <a:gd name="T9" fmla="*/ 146 h 160"/>
              <a:gd name="T10" fmla="*/ 103 w 151"/>
              <a:gd name="T11" fmla="*/ 131 h 160"/>
              <a:gd name="T12" fmla="*/ 138 w 151"/>
              <a:gd name="T13" fmla="*/ 146 h 160"/>
              <a:gd name="T14" fmla="*/ 11 w 151"/>
              <a:gd name="T15" fmla="*/ 123 h 160"/>
              <a:gd name="T16" fmla="*/ 138 w 151"/>
              <a:gd name="T17" fmla="*/ 36 h 160"/>
              <a:gd name="T18" fmla="*/ 32 w 151"/>
              <a:gd name="T19" fmla="*/ 88 h 160"/>
              <a:gd name="T20" fmla="*/ 34 w 151"/>
              <a:gd name="T21" fmla="*/ 101 h 160"/>
              <a:gd name="T22" fmla="*/ 39 w 151"/>
              <a:gd name="T23" fmla="*/ 108 h 160"/>
              <a:gd name="T24" fmla="*/ 47 w 151"/>
              <a:gd name="T25" fmla="*/ 108 h 160"/>
              <a:gd name="T26" fmla="*/ 42 w 151"/>
              <a:gd name="T27" fmla="*/ 101 h 160"/>
              <a:gd name="T28" fmla="*/ 40 w 151"/>
              <a:gd name="T29" fmla="*/ 96 h 160"/>
              <a:gd name="T30" fmla="*/ 40 w 151"/>
              <a:gd name="T31" fmla="*/ 86 h 160"/>
              <a:gd name="T32" fmla="*/ 35 w 151"/>
              <a:gd name="T33" fmla="*/ 79 h 160"/>
              <a:gd name="T34" fmla="*/ 40 w 151"/>
              <a:gd name="T35" fmla="*/ 74 h 160"/>
              <a:gd name="T36" fmla="*/ 40 w 151"/>
              <a:gd name="T37" fmla="*/ 58 h 160"/>
              <a:gd name="T38" fmla="*/ 47 w 151"/>
              <a:gd name="T39" fmla="*/ 56 h 160"/>
              <a:gd name="T40" fmla="*/ 45 w 151"/>
              <a:gd name="T41" fmla="*/ 49 h 160"/>
              <a:gd name="T42" fmla="*/ 35 w 151"/>
              <a:gd name="T43" fmla="*/ 53 h 160"/>
              <a:gd name="T44" fmla="*/ 34 w 151"/>
              <a:gd name="T45" fmla="*/ 65 h 160"/>
              <a:gd name="T46" fmla="*/ 32 w 151"/>
              <a:gd name="T47" fmla="*/ 74 h 160"/>
              <a:gd name="T48" fmla="*/ 27 w 151"/>
              <a:gd name="T49" fmla="*/ 75 h 160"/>
              <a:gd name="T50" fmla="*/ 30 w 151"/>
              <a:gd name="T51" fmla="*/ 84 h 160"/>
              <a:gd name="T52" fmla="*/ 110 w 151"/>
              <a:gd name="T53" fmla="*/ 108 h 160"/>
              <a:gd name="T54" fmla="*/ 117 w 151"/>
              <a:gd name="T55" fmla="*/ 101 h 160"/>
              <a:gd name="T56" fmla="*/ 119 w 151"/>
              <a:gd name="T57" fmla="*/ 84 h 160"/>
              <a:gd name="T58" fmla="*/ 124 w 151"/>
              <a:gd name="T59" fmla="*/ 75 h 160"/>
              <a:gd name="T60" fmla="*/ 119 w 151"/>
              <a:gd name="T61" fmla="*/ 74 h 160"/>
              <a:gd name="T62" fmla="*/ 117 w 151"/>
              <a:gd name="T63" fmla="*/ 56 h 160"/>
              <a:gd name="T64" fmla="*/ 110 w 151"/>
              <a:gd name="T65" fmla="*/ 51 h 160"/>
              <a:gd name="T66" fmla="*/ 104 w 151"/>
              <a:gd name="T67" fmla="*/ 49 h 160"/>
              <a:gd name="T68" fmla="*/ 107 w 151"/>
              <a:gd name="T69" fmla="*/ 58 h 160"/>
              <a:gd name="T70" fmla="*/ 109 w 151"/>
              <a:gd name="T71" fmla="*/ 62 h 160"/>
              <a:gd name="T72" fmla="*/ 110 w 151"/>
              <a:gd name="T73" fmla="*/ 74 h 160"/>
              <a:gd name="T74" fmla="*/ 115 w 151"/>
              <a:gd name="T75" fmla="*/ 79 h 160"/>
              <a:gd name="T76" fmla="*/ 110 w 151"/>
              <a:gd name="T77" fmla="*/ 86 h 160"/>
              <a:gd name="T78" fmla="*/ 109 w 151"/>
              <a:gd name="T79" fmla="*/ 96 h 160"/>
              <a:gd name="T80" fmla="*/ 107 w 151"/>
              <a:gd name="T81" fmla="*/ 101 h 160"/>
              <a:gd name="T82" fmla="*/ 104 w 151"/>
              <a:gd name="T83" fmla="*/ 108 h 160"/>
              <a:gd name="T84" fmla="*/ 110 w 151"/>
              <a:gd name="T85" fmla="*/ 10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60">
                <a:moveTo>
                  <a:pt x="135" y="0"/>
                </a:moveTo>
                <a:cubicBezTo>
                  <a:pt x="16" y="0"/>
                  <a:pt x="16" y="0"/>
                  <a:pt x="16" y="0"/>
                </a:cubicBezTo>
                <a:cubicBezTo>
                  <a:pt x="6" y="0"/>
                  <a:pt x="0" y="7"/>
                  <a:pt x="0" y="17"/>
                </a:cubicBezTo>
                <a:cubicBezTo>
                  <a:pt x="0" y="143"/>
                  <a:pt x="0" y="143"/>
                  <a:pt x="0" y="143"/>
                </a:cubicBezTo>
                <a:cubicBezTo>
                  <a:pt x="0" y="152"/>
                  <a:pt x="6" y="160"/>
                  <a:pt x="16" y="160"/>
                </a:cubicBezTo>
                <a:cubicBezTo>
                  <a:pt x="135" y="160"/>
                  <a:pt x="135" y="160"/>
                  <a:pt x="135" y="160"/>
                </a:cubicBezTo>
                <a:cubicBezTo>
                  <a:pt x="143" y="160"/>
                  <a:pt x="151" y="152"/>
                  <a:pt x="151" y="143"/>
                </a:cubicBezTo>
                <a:cubicBezTo>
                  <a:pt x="151" y="17"/>
                  <a:pt x="151" y="17"/>
                  <a:pt x="151" y="17"/>
                </a:cubicBezTo>
                <a:cubicBezTo>
                  <a:pt x="151" y="7"/>
                  <a:pt x="143" y="0"/>
                  <a:pt x="135" y="0"/>
                </a:cubicBezTo>
                <a:close/>
                <a:moveTo>
                  <a:pt x="138" y="146"/>
                </a:moveTo>
                <a:cubicBezTo>
                  <a:pt x="103" y="146"/>
                  <a:pt x="103" y="146"/>
                  <a:pt x="103" y="146"/>
                </a:cubicBezTo>
                <a:cubicBezTo>
                  <a:pt x="103" y="131"/>
                  <a:pt x="103" y="131"/>
                  <a:pt x="103" y="131"/>
                </a:cubicBezTo>
                <a:cubicBezTo>
                  <a:pt x="138" y="131"/>
                  <a:pt x="138" y="131"/>
                  <a:pt x="138" y="131"/>
                </a:cubicBezTo>
                <a:lnTo>
                  <a:pt x="138" y="146"/>
                </a:lnTo>
                <a:close/>
                <a:moveTo>
                  <a:pt x="138" y="123"/>
                </a:moveTo>
                <a:cubicBezTo>
                  <a:pt x="11" y="123"/>
                  <a:pt x="11" y="123"/>
                  <a:pt x="11" y="123"/>
                </a:cubicBezTo>
                <a:cubicBezTo>
                  <a:pt x="11" y="36"/>
                  <a:pt x="11" y="36"/>
                  <a:pt x="11" y="36"/>
                </a:cubicBezTo>
                <a:cubicBezTo>
                  <a:pt x="138" y="36"/>
                  <a:pt x="138" y="36"/>
                  <a:pt x="138" y="36"/>
                </a:cubicBezTo>
                <a:cubicBezTo>
                  <a:pt x="138" y="123"/>
                  <a:pt x="138" y="123"/>
                  <a:pt x="138" y="123"/>
                </a:cubicBezTo>
                <a:close/>
                <a:moveTo>
                  <a:pt x="32" y="88"/>
                </a:moveTo>
                <a:cubicBezTo>
                  <a:pt x="32" y="89"/>
                  <a:pt x="34" y="91"/>
                  <a:pt x="34" y="94"/>
                </a:cubicBezTo>
                <a:cubicBezTo>
                  <a:pt x="34" y="98"/>
                  <a:pt x="34" y="101"/>
                  <a:pt x="34" y="101"/>
                </a:cubicBezTo>
                <a:cubicBezTo>
                  <a:pt x="34" y="103"/>
                  <a:pt x="34" y="105"/>
                  <a:pt x="35" y="107"/>
                </a:cubicBezTo>
                <a:cubicBezTo>
                  <a:pt x="37" y="107"/>
                  <a:pt x="37" y="108"/>
                  <a:pt x="39" y="108"/>
                </a:cubicBezTo>
                <a:cubicBezTo>
                  <a:pt x="45" y="108"/>
                  <a:pt x="45" y="108"/>
                  <a:pt x="45" y="108"/>
                </a:cubicBezTo>
                <a:cubicBezTo>
                  <a:pt x="47" y="108"/>
                  <a:pt x="47" y="108"/>
                  <a:pt x="47" y="108"/>
                </a:cubicBezTo>
                <a:cubicBezTo>
                  <a:pt x="47" y="101"/>
                  <a:pt x="47" y="101"/>
                  <a:pt x="47" y="101"/>
                </a:cubicBezTo>
                <a:cubicBezTo>
                  <a:pt x="42" y="101"/>
                  <a:pt x="42" y="101"/>
                  <a:pt x="42" y="101"/>
                </a:cubicBezTo>
                <a:cubicBezTo>
                  <a:pt x="42" y="101"/>
                  <a:pt x="42" y="100"/>
                  <a:pt x="40" y="100"/>
                </a:cubicBezTo>
                <a:cubicBezTo>
                  <a:pt x="40" y="100"/>
                  <a:pt x="40" y="98"/>
                  <a:pt x="40" y="96"/>
                </a:cubicBezTo>
                <a:cubicBezTo>
                  <a:pt x="40" y="96"/>
                  <a:pt x="40" y="94"/>
                  <a:pt x="40" y="91"/>
                </a:cubicBezTo>
                <a:cubicBezTo>
                  <a:pt x="40" y="88"/>
                  <a:pt x="40" y="86"/>
                  <a:pt x="40" y="86"/>
                </a:cubicBezTo>
                <a:cubicBezTo>
                  <a:pt x="39" y="84"/>
                  <a:pt x="39" y="82"/>
                  <a:pt x="39" y="82"/>
                </a:cubicBezTo>
                <a:cubicBezTo>
                  <a:pt x="37" y="81"/>
                  <a:pt x="37" y="81"/>
                  <a:pt x="35" y="79"/>
                </a:cubicBezTo>
                <a:cubicBezTo>
                  <a:pt x="37" y="79"/>
                  <a:pt x="37" y="77"/>
                  <a:pt x="39" y="77"/>
                </a:cubicBezTo>
                <a:cubicBezTo>
                  <a:pt x="39" y="75"/>
                  <a:pt x="39" y="75"/>
                  <a:pt x="40" y="74"/>
                </a:cubicBezTo>
                <a:cubicBezTo>
                  <a:pt x="40" y="62"/>
                  <a:pt x="40" y="62"/>
                  <a:pt x="40" y="62"/>
                </a:cubicBezTo>
                <a:cubicBezTo>
                  <a:pt x="40" y="60"/>
                  <a:pt x="40" y="60"/>
                  <a:pt x="40" y="58"/>
                </a:cubicBezTo>
                <a:cubicBezTo>
                  <a:pt x="42" y="58"/>
                  <a:pt x="42" y="58"/>
                  <a:pt x="42" y="58"/>
                </a:cubicBezTo>
                <a:cubicBezTo>
                  <a:pt x="44" y="58"/>
                  <a:pt x="44" y="56"/>
                  <a:pt x="47" y="56"/>
                </a:cubicBezTo>
                <a:cubicBezTo>
                  <a:pt x="47" y="49"/>
                  <a:pt x="47" y="49"/>
                  <a:pt x="47" y="49"/>
                </a:cubicBezTo>
                <a:cubicBezTo>
                  <a:pt x="45" y="49"/>
                  <a:pt x="45" y="49"/>
                  <a:pt x="45" y="49"/>
                </a:cubicBezTo>
                <a:cubicBezTo>
                  <a:pt x="42" y="49"/>
                  <a:pt x="40" y="49"/>
                  <a:pt x="39" y="51"/>
                </a:cubicBezTo>
                <a:cubicBezTo>
                  <a:pt x="37" y="51"/>
                  <a:pt x="37" y="51"/>
                  <a:pt x="35" y="53"/>
                </a:cubicBezTo>
                <a:cubicBezTo>
                  <a:pt x="34" y="53"/>
                  <a:pt x="34" y="55"/>
                  <a:pt x="34" y="56"/>
                </a:cubicBezTo>
                <a:cubicBezTo>
                  <a:pt x="34" y="65"/>
                  <a:pt x="34" y="65"/>
                  <a:pt x="34" y="65"/>
                </a:cubicBezTo>
                <a:cubicBezTo>
                  <a:pt x="34" y="67"/>
                  <a:pt x="34" y="69"/>
                  <a:pt x="32" y="70"/>
                </a:cubicBezTo>
                <a:cubicBezTo>
                  <a:pt x="32" y="70"/>
                  <a:pt x="32" y="72"/>
                  <a:pt x="32" y="74"/>
                </a:cubicBezTo>
                <a:cubicBezTo>
                  <a:pt x="30" y="74"/>
                  <a:pt x="30" y="74"/>
                  <a:pt x="30" y="75"/>
                </a:cubicBezTo>
                <a:cubicBezTo>
                  <a:pt x="29" y="75"/>
                  <a:pt x="29" y="75"/>
                  <a:pt x="27" y="75"/>
                </a:cubicBezTo>
                <a:cubicBezTo>
                  <a:pt x="27" y="82"/>
                  <a:pt x="27" y="82"/>
                  <a:pt x="27" y="82"/>
                </a:cubicBezTo>
                <a:cubicBezTo>
                  <a:pt x="29" y="82"/>
                  <a:pt x="30" y="84"/>
                  <a:pt x="30" y="84"/>
                </a:cubicBezTo>
                <a:cubicBezTo>
                  <a:pt x="32" y="84"/>
                  <a:pt x="32" y="86"/>
                  <a:pt x="32" y="88"/>
                </a:cubicBezTo>
                <a:close/>
                <a:moveTo>
                  <a:pt x="110" y="108"/>
                </a:moveTo>
                <a:cubicBezTo>
                  <a:pt x="112" y="108"/>
                  <a:pt x="114" y="107"/>
                  <a:pt x="114" y="107"/>
                </a:cubicBezTo>
                <a:cubicBezTo>
                  <a:pt x="115" y="105"/>
                  <a:pt x="115" y="103"/>
                  <a:pt x="117" y="101"/>
                </a:cubicBezTo>
                <a:cubicBezTo>
                  <a:pt x="117" y="88"/>
                  <a:pt x="117" y="88"/>
                  <a:pt x="117" y="88"/>
                </a:cubicBezTo>
                <a:cubicBezTo>
                  <a:pt x="117" y="86"/>
                  <a:pt x="119" y="84"/>
                  <a:pt x="119" y="84"/>
                </a:cubicBezTo>
                <a:cubicBezTo>
                  <a:pt x="120" y="84"/>
                  <a:pt x="122" y="82"/>
                  <a:pt x="124" y="82"/>
                </a:cubicBezTo>
                <a:cubicBezTo>
                  <a:pt x="124" y="75"/>
                  <a:pt x="124" y="75"/>
                  <a:pt x="124" y="75"/>
                </a:cubicBezTo>
                <a:cubicBezTo>
                  <a:pt x="122" y="75"/>
                  <a:pt x="120" y="75"/>
                  <a:pt x="120" y="75"/>
                </a:cubicBezTo>
                <a:cubicBezTo>
                  <a:pt x="119" y="74"/>
                  <a:pt x="119" y="74"/>
                  <a:pt x="119" y="74"/>
                </a:cubicBezTo>
                <a:cubicBezTo>
                  <a:pt x="117" y="72"/>
                  <a:pt x="117" y="70"/>
                  <a:pt x="117" y="70"/>
                </a:cubicBezTo>
                <a:cubicBezTo>
                  <a:pt x="117" y="56"/>
                  <a:pt x="117" y="56"/>
                  <a:pt x="117" y="56"/>
                </a:cubicBezTo>
                <a:cubicBezTo>
                  <a:pt x="115" y="55"/>
                  <a:pt x="115" y="53"/>
                  <a:pt x="114" y="53"/>
                </a:cubicBezTo>
                <a:cubicBezTo>
                  <a:pt x="114" y="51"/>
                  <a:pt x="112" y="51"/>
                  <a:pt x="110" y="51"/>
                </a:cubicBezTo>
                <a:cubicBezTo>
                  <a:pt x="109" y="49"/>
                  <a:pt x="107" y="49"/>
                  <a:pt x="105" y="49"/>
                </a:cubicBezTo>
                <a:cubicBezTo>
                  <a:pt x="104" y="49"/>
                  <a:pt x="104" y="49"/>
                  <a:pt x="104" y="49"/>
                </a:cubicBezTo>
                <a:cubicBezTo>
                  <a:pt x="104" y="56"/>
                  <a:pt x="104" y="56"/>
                  <a:pt x="104" y="56"/>
                </a:cubicBezTo>
                <a:cubicBezTo>
                  <a:pt x="105" y="56"/>
                  <a:pt x="107" y="58"/>
                  <a:pt x="107" y="58"/>
                </a:cubicBezTo>
                <a:cubicBezTo>
                  <a:pt x="109" y="58"/>
                  <a:pt x="109" y="58"/>
                  <a:pt x="109" y="58"/>
                </a:cubicBezTo>
                <a:cubicBezTo>
                  <a:pt x="109" y="60"/>
                  <a:pt x="109" y="60"/>
                  <a:pt x="109" y="62"/>
                </a:cubicBezTo>
                <a:cubicBezTo>
                  <a:pt x="109" y="69"/>
                  <a:pt x="109" y="69"/>
                  <a:pt x="109" y="69"/>
                </a:cubicBezTo>
                <a:cubicBezTo>
                  <a:pt x="110" y="70"/>
                  <a:pt x="110" y="72"/>
                  <a:pt x="110" y="74"/>
                </a:cubicBezTo>
                <a:cubicBezTo>
                  <a:pt x="110" y="75"/>
                  <a:pt x="110" y="75"/>
                  <a:pt x="112" y="77"/>
                </a:cubicBezTo>
                <a:cubicBezTo>
                  <a:pt x="112" y="77"/>
                  <a:pt x="114" y="79"/>
                  <a:pt x="115" y="79"/>
                </a:cubicBezTo>
                <a:cubicBezTo>
                  <a:pt x="114" y="81"/>
                  <a:pt x="112" y="81"/>
                  <a:pt x="112" y="82"/>
                </a:cubicBezTo>
                <a:cubicBezTo>
                  <a:pt x="110" y="82"/>
                  <a:pt x="110" y="84"/>
                  <a:pt x="110" y="86"/>
                </a:cubicBezTo>
                <a:cubicBezTo>
                  <a:pt x="110" y="86"/>
                  <a:pt x="110" y="88"/>
                  <a:pt x="109" y="91"/>
                </a:cubicBezTo>
                <a:cubicBezTo>
                  <a:pt x="109" y="94"/>
                  <a:pt x="109" y="96"/>
                  <a:pt x="109" y="96"/>
                </a:cubicBezTo>
                <a:cubicBezTo>
                  <a:pt x="109" y="98"/>
                  <a:pt x="109" y="100"/>
                  <a:pt x="109" y="100"/>
                </a:cubicBezTo>
                <a:cubicBezTo>
                  <a:pt x="109" y="100"/>
                  <a:pt x="109" y="101"/>
                  <a:pt x="107" y="101"/>
                </a:cubicBezTo>
                <a:cubicBezTo>
                  <a:pt x="107" y="101"/>
                  <a:pt x="105" y="101"/>
                  <a:pt x="104" y="101"/>
                </a:cubicBezTo>
                <a:cubicBezTo>
                  <a:pt x="104" y="108"/>
                  <a:pt x="104" y="108"/>
                  <a:pt x="104" y="108"/>
                </a:cubicBezTo>
                <a:cubicBezTo>
                  <a:pt x="105" y="108"/>
                  <a:pt x="105" y="108"/>
                  <a:pt x="105" y="108"/>
                </a:cubicBezTo>
                <a:lnTo>
                  <a:pt x="110"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4" name="Group 193">
            <a:extLst>
              <a:ext uri="{FF2B5EF4-FFF2-40B4-BE49-F238E27FC236}">
                <a16:creationId xmlns:a16="http://schemas.microsoft.com/office/drawing/2014/main" id="{2A8F02C9-0653-4F16-AB2A-6BFEE5C678A9}"/>
              </a:ext>
            </a:extLst>
          </p:cNvPr>
          <p:cNvGrpSpPr/>
          <p:nvPr/>
        </p:nvGrpSpPr>
        <p:grpSpPr>
          <a:xfrm>
            <a:off x="4654460" y="3914212"/>
            <a:ext cx="1873340" cy="1803828"/>
            <a:chOff x="4654460" y="3860872"/>
            <a:chExt cx="1873340" cy="1803828"/>
          </a:xfrm>
        </p:grpSpPr>
        <p:sp>
          <p:nvSpPr>
            <p:cNvPr id="191" name="Rectangle 190">
              <a:extLst>
                <a:ext uri="{FF2B5EF4-FFF2-40B4-BE49-F238E27FC236}">
                  <a16:creationId xmlns:a16="http://schemas.microsoft.com/office/drawing/2014/main" id="{D6730B01-E99F-47CF-BF11-54E5B204EF66}"/>
                </a:ext>
              </a:extLst>
            </p:cNvPr>
            <p:cNvSpPr/>
            <p:nvPr/>
          </p:nvSpPr>
          <p:spPr>
            <a:xfrm>
              <a:off x="4654460" y="3860872"/>
              <a:ext cx="1873340" cy="651397"/>
            </a:xfrm>
            <a:prstGeom prst="rect">
              <a:avLst/>
            </a:prstGeom>
          </p:spPr>
          <p:txBody>
            <a:bodyPr wrap="square">
              <a:spAutoFit/>
            </a:bodyPr>
            <a:lstStyle/>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a:t>
              </a:r>
            </a:p>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#01</a:t>
              </a:r>
              <a:endParaRPr lang="en-US"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93" name="TextBox 192">
              <a:extLst>
                <a:ext uri="{FF2B5EF4-FFF2-40B4-BE49-F238E27FC236}">
                  <a16:creationId xmlns:a16="http://schemas.microsoft.com/office/drawing/2014/main" id="{0C5C5A56-0BC8-4B36-8C50-BAD41C21238C}"/>
                </a:ext>
              </a:extLst>
            </p:cNvPr>
            <p:cNvSpPr txBox="1"/>
            <p:nvPr/>
          </p:nvSpPr>
          <p:spPr>
            <a:xfrm>
              <a:off x="4660806" y="4512269"/>
              <a:ext cx="1860644" cy="1152431"/>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College in that a to &amp; it’s this</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in that</a:t>
              </a:r>
            </a:p>
          </p:txBody>
        </p:sp>
      </p:grpSp>
      <p:grpSp>
        <p:nvGrpSpPr>
          <p:cNvPr id="195" name="Group 194">
            <a:extLst>
              <a:ext uri="{FF2B5EF4-FFF2-40B4-BE49-F238E27FC236}">
                <a16:creationId xmlns:a16="http://schemas.microsoft.com/office/drawing/2014/main" id="{014D0538-65AB-4957-B8B5-8C602DE86F1A}"/>
              </a:ext>
            </a:extLst>
          </p:cNvPr>
          <p:cNvGrpSpPr/>
          <p:nvPr/>
        </p:nvGrpSpPr>
        <p:grpSpPr>
          <a:xfrm>
            <a:off x="7019879" y="3914212"/>
            <a:ext cx="1873340" cy="1803828"/>
            <a:chOff x="4654460" y="3860872"/>
            <a:chExt cx="1873340" cy="1803828"/>
          </a:xfrm>
        </p:grpSpPr>
        <p:sp>
          <p:nvSpPr>
            <p:cNvPr id="196" name="Rectangle 195">
              <a:extLst>
                <a:ext uri="{FF2B5EF4-FFF2-40B4-BE49-F238E27FC236}">
                  <a16:creationId xmlns:a16="http://schemas.microsoft.com/office/drawing/2014/main" id="{E255912B-59C9-462E-BD2A-BBD224C33044}"/>
                </a:ext>
              </a:extLst>
            </p:cNvPr>
            <p:cNvSpPr/>
            <p:nvPr/>
          </p:nvSpPr>
          <p:spPr>
            <a:xfrm>
              <a:off x="4654460" y="3860872"/>
              <a:ext cx="1873340" cy="651397"/>
            </a:xfrm>
            <a:prstGeom prst="rect">
              <a:avLst/>
            </a:prstGeom>
          </p:spPr>
          <p:txBody>
            <a:bodyPr wrap="square">
              <a:spAutoFit/>
            </a:bodyPr>
            <a:lstStyle/>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a:t>
              </a:r>
            </a:p>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#01</a:t>
              </a:r>
              <a:endParaRPr lang="en-US"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97" name="TextBox 196">
              <a:extLst>
                <a:ext uri="{FF2B5EF4-FFF2-40B4-BE49-F238E27FC236}">
                  <a16:creationId xmlns:a16="http://schemas.microsoft.com/office/drawing/2014/main" id="{4A434062-C5D4-46FF-BAB7-97EA0E103D74}"/>
                </a:ext>
              </a:extLst>
            </p:cNvPr>
            <p:cNvSpPr txBox="1"/>
            <p:nvPr/>
          </p:nvSpPr>
          <p:spPr>
            <a:xfrm>
              <a:off x="4660806" y="4512269"/>
              <a:ext cx="1860644" cy="1152431"/>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College in that a to &amp; it’s this</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in that</a:t>
              </a:r>
            </a:p>
          </p:txBody>
        </p:sp>
      </p:grpSp>
      <p:grpSp>
        <p:nvGrpSpPr>
          <p:cNvPr id="198" name="Group 197">
            <a:extLst>
              <a:ext uri="{FF2B5EF4-FFF2-40B4-BE49-F238E27FC236}">
                <a16:creationId xmlns:a16="http://schemas.microsoft.com/office/drawing/2014/main" id="{19EF8838-5CF9-42B0-BC8F-E62B5A195324}"/>
              </a:ext>
            </a:extLst>
          </p:cNvPr>
          <p:cNvGrpSpPr/>
          <p:nvPr/>
        </p:nvGrpSpPr>
        <p:grpSpPr>
          <a:xfrm>
            <a:off x="9390019" y="3914212"/>
            <a:ext cx="1873340" cy="1803828"/>
            <a:chOff x="4654460" y="3860872"/>
            <a:chExt cx="1873340" cy="1803828"/>
          </a:xfrm>
        </p:grpSpPr>
        <p:sp>
          <p:nvSpPr>
            <p:cNvPr id="199" name="Rectangle 198">
              <a:extLst>
                <a:ext uri="{FF2B5EF4-FFF2-40B4-BE49-F238E27FC236}">
                  <a16:creationId xmlns:a16="http://schemas.microsoft.com/office/drawing/2014/main" id="{4438DAE9-C82F-4768-A574-A6C0826D4D27}"/>
                </a:ext>
              </a:extLst>
            </p:cNvPr>
            <p:cNvSpPr/>
            <p:nvPr/>
          </p:nvSpPr>
          <p:spPr>
            <a:xfrm>
              <a:off x="4654460" y="3860872"/>
              <a:ext cx="1873340" cy="651397"/>
            </a:xfrm>
            <a:prstGeom prst="rect">
              <a:avLst/>
            </a:prstGeom>
          </p:spPr>
          <p:txBody>
            <a:bodyPr wrap="square">
              <a:spAutoFit/>
            </a:bodyPr>
            <a:lstStyle/>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a:t>
              </a:r>
            </a:p>
            <a:p>
              <a:pPr algn="ctr">
                <a:lnSpc>
                  <a:spcPts val="22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#01</a:t>
              </a:r>
              <a:endParaRPr lang="en-US"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00" name="TextBox 199">
              <a:extLst>
                <a:ext uri="{FF2B5EF4-FFF2-40B4-BE49-F238E27FC236}">
                  <a16:creationId xmlns:a16="http://schemas.microsoft.com/office/drawing/2014/main" id="{A2A0732D-BD99-46C0-ACFC-90B2477D5814}"/>
                </a:ext>
              </a:extLst>
            </p:cNvPr>
            <p:cNvSpPr txBox="1"/>
            <p:nvPr/>
          </p:nvSpPr>
          <p:spPr>
            <a:xfrm>
              <a:off x="4660806" y="4512269"/>
              <a:ext cx="1860644" cy="1152431"/>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College in that a to &amp; it’s this</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in that</a:t>
              </a:r>
            </a:p>
          </p:txBody>
        </p:sp>
      </p:grpSp>
      <p:sp>
        <p:nvSpPr>
          <p:cNvPr id="3" name="Picture Placeholder 2">
            <a:extLst>
              <a:ext uri="{FF2B5EF4-FFF2-40B4-BE49-F238E27FC236}">
                <a16:creationId xmlns:a16="http://schemas.microsoft.com/office/drawing/2014/main" id="{DFFF614E-6553-467F-B1B6-D4EEBF92B119}"/>
              </a:ext>
            </a:extLst>
          </p:cNvPr>
          <p:cNvSpPr>
            <a:spLocks noGrp="1"/>
          </p:cNvSpPr>
          <p:nvPr>
            <p:ph type="pic" sz="quarter" idx="12"/>
          </p:nvPr>
        </p:nvSpPr>
        <p:spPr/>
      </p:sp>
    </p:spTree>
    <p:extLst>
      <p:ext uri="{BB962C8B-B14F-4D97-AF65-F5344CB8AC3E}">
        <p14:creationId xmlns:p14="http://schemas.microsoft.com/office/powerpoint/2010/main" val="1765267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2C9D31-C4D9-463A-A455-66ABA6617A4E}"/>
              </a:ext>
            </a:extLst>
          </p:cNvPr>
          <p:cNvSpPr/>
          <p:nvPr/>
        </p:nvSpPr>
        <p:spPr>
          <a:xfrm>
            <a:off x="-1" y="3429000"/>
            <a:ext cx="49244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A373DFD-F2E6-4AAA-9C69-CEC2F1BFAD32}"/>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Business</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Overview</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70A7632E-E54D-419B-B6BB-6547F6820498}"/>
              </a:ext>
            </a:extLst>
          </p:cNvPr>
          <p:cNvSpPr/>
          <p:nvPr/>
        </p:nvSpPr>
        <p:spPr>
          <a:xfrm>
            <a:off x="5708983" y="5058848"/>
            <a:ext cx="2380146" cy="353943"/>
          </a:xfrm>
          <a:prstGeom prst="rect">
            <a:avLst/>
          </a:prstGeom>
        </p:spPr>
        <p:txBody>
          <a:bodyPr wrap="square">
            <a:spAutoFit/>
          </a:bodyPr>
          <a:lstStyle/>
          <a:p>
            <a:r>
              <a:rPr lang="en-GB"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4" name="TextBox 13">
            <a:extLst>
              <a:ext uri="{FF2B5EF4-FFF2-40B4-BE49-F238E27FC236}">
                <a16:creationId xmlns:a16="http://schemas.microsoft.com/office/drawing/2014/main" id="{61EB8B28-8824-4E29-8710-7F294A18CB49}"/>
              </a:ext>
            </a:extLst>
          </p:cNvPr>
          <p:cNvSpPr txBox="1"/>
          <p:nvPr/>
        </p:nvSpPr>
        <p:spPr>
          <a:xfrm>
            <a:off x="5708983" y="5362457"/>
            <a:ext cx="2380146"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it’s</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team.</a:t>
            </a:r>
          </a:p>
        </p:txBody>
      </p:sp>
      <p:sp>
        <p:nvSpPr>
          <p:cNvPr id="15" name="Freeform 193">
            <a:extLst>
              <a:ext uri="{FF2B5EF4-FFF2-40B4-BE49-F238E27FC236}">
                <a16:creationId xmlns:a16="http://schemas.microsoft.com/office/drawing/2014/main" id="{4C23E387-A66C-40B8-B745-B140A9AACEEA}"/>
              </a:ext>
            </a:extLst>
          </p:cNvPr>
          <p:cNvSpPr>
            <a:spLocks noEditPoints="1"/>
          </p:cNvSpPr>
          <p:nvPr/>
        </p:nvSpPr>
        <p:spPr bwMode="auto">
          <a:xfrm>
            <a:off x="5814866" y="4229827"/>
            <a:ext cx="658810" cy="576461"/>
          </a:xfrm>
          <a:custGeom>
            <a:avLst/>
            <a:gdLst>
              <a:gd name="T0" fmla="*/ 160 w 160"/>
              <a:gd name="T1" fmla="*/ 0 h 140"/>
              <a:gd name="T2" fmla="*/ 39 w 160"/>
              <a:gd name="T3" fmla="*/ 42 h 140"/>
              <a:gd name="T4" fmla="*/ 48 w 160"/>
              <a:gd name="T5" fmla="*/ 9 h 140"/>
              <a:gd name="T6" fmla="*/ 151 w 160"/>
              <a:gd name="T7" fmla="*/ 71 h 140"/>
              <a:gd name="T8" fmla="*/ 103 w 160"/>
              <a:gd name="T9" fmla="*/ 93 h 140"/>
              <a:gd name="T10" fmla="*/ 134 w 160"/>
              <a:gd name="T11" fmla="*/ 88 h 140"/>
              <a:gd name="T12" fmla="*/ 109 w 160"/>
              <a:gd name="T13" fmla="*/ 83 h 140"/>
              <a:gd name="T14" fmla="*/ 0 w 160"/>
              <a:gd name="T15" fmla="*/ 140 h 140"/>
              <a:gd name="T16" fmla="*/ 46 w 160"/>
              <a:gd name="T17" fmla="*/ 68 h 140"/>
              <a:gd name="T18" fmla="*/ 0 w 160"/>
              <a:gd name="T19" fmla="*/ 140 h 140"/>
              <a:gd name="T20" fmla="*/ 22 w 160"/>
              <a:gd name="T21" fmla="*/ 134 h 140"/>
              <a:gd name="T22" fmla="*/ 26 w 160"/>
              <a:gd name="T23" fmla="*/ 134 h 140"/>
              <a:gd name="T24" fmla="*/ 6 w 160"/>
              <a:gd name="T25" fmla="*/ 76 h 140"/>
              <a:gd name="T26" fmla="*/ 39 w 160"/>
              <a:gd name="T27" fmla="*/ 128 h 140"/>
              <a:gd name="T28" fmla="*/ 6 w 160"/>
              <a:gd name="T29" fmla="*/ 76 h 140"/>
              <a:gd name="T30" fmla="*/ 113 w 160"/>
              <a:gd name="T31" fmla="*/ 116 h 140"/>
              <a:gd name="T32" fmla="*/ 86 w 160"/>
              <a:gd name="T33" fmla="*/ 107 h 140"/>
              <a:gd name="T34" fmla="*/ 51 w 160"/>
              <a:gd name="T35" fmla="*/ 140 h 140"/>
              <a:gd name="T36" fmla="*/ 82 w 160"/>
              <a:gd name="T37" fmla="*/ 82 h 140"/>
              <a:gd name="T38" fmla="*/ 51 w 160"/>
              <a:gd name="T39" fmla="*/ 140 h 140"/>
              <a:gd name="T40" fmla="*/ 65 w 160"/>
              <a:gd name="T41" fmla="*/ 136 h 140"/>
              <a:gd name="T42" fmla="*/ 69 w 160"/>
              <a:gd name="T43" fmla="*/ 136 h 140"/>
              <a:gd name="T44" fmla="*/ 68 w 160"/>
              <a:gd name="T45" fmla="*/ 84 h 140"/>
              <a:gd name="T46" fmla="*/ 68 w 160"/>
              <a:gd name="T47" fmla="*/ 87 h 140"/>
              <a:gd name="T48" fmla="*/ 68 w 160"/>
              <a:gd name="T49" fmla="*/ 84 h 140"/>
              <a:gd name="T50" fmla="*/ 72 w 160"/>
              <a:gd name="T51" fmla="*/ 88 h 140"/>
              <a:gd name="T52" fmla="*/ 63 w 160"/>
              <a:gd name="T53" fmla="*/ 89 h 140"/>
              <a:gd name="T54" fmla="*/ 56 w 160"/>
              <a:gd name="T55" fmla="*/ 91 h 140"/>
              <a:gd name="T56" fmla="*/ 77 w 160"/>
              <a:gd name="T57" fmla="*/ 131 h 140"/>
              <a:gd name="T58" fmla="*/ 56 w 160"/>
              <a:gd name="T59" fmla="*/ 91 h 140"/>
              <a:gd name="T60" fmla="*/ 85 w 160"/>
              <a:gd name="T61" fmla="*/ 104 h 140"/>
              <a:gd name="T62" fmla="*/ 100 w 160"/>
              <a:gd name="T63" fmla="*/ 45 h 140"/>
              <a:gd name="T64" fmla="*/ 17 w 160"/>
              <a:gd name="T65" fmla="*/ 65 h 140"/>
              <a:gd name="T66" fmla="*/ 22 w 160"/>
              <a:gd name="T67" fmla="*/ 52 h 140"/>
              <a:gd name="T68" fmla="*/ 93 w 160"/>
              <a:gd name="T6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40">
                <a:moveTo>
                  <a:pt x="160" y="83"/>
                </a:moveTo>
                <a:cubicBezTo>
                  <a:pt x="160" y="0"/>
                  <a:pt x="160" y="0"/>
                  <a:pt x="160" y="0"/>
                </a:cubicBezTo>
                <a:cubicBezTo>
                  <a:pt x="39" y="0"/>
                  <a:pt x="39" y="0"/>
                  <a:pt x="39" y="0"/>
                </a:cubicBezTo>
                <a:cubicBezTo>
                  <a:pt x="39" y="42"/>
                  <a:pt x="39" y="42"/>
                  <a:pt x="39" y="42"/>
                </a:cubicBezTo>
                <a:cubicBezTo>
                  <a:pt x="48" y="42"/>
                  <a:pt x="48" y="42"/>
                  <a:pt x="48" y="42"/>
                </a:cubicBezTo>
                <a:cubicBezTo>
                  <a:pt x="48" y="9"/>
                  <a:pt x="48" y="9"/>
                  <a:pt x="48" y="9"/>
                </a:cubicBezTo>
                <a:cubicBezTo>
                  <a:pt x="151" y="9"/>
                  <a:pt x="151" y="9"/>
                  <a:pt x="151" y="9"/>
                </a:cubicBezTo>
                <a:cubicBezTo>
                  <a:pt x="151" y="71"/>
                  <a:pt x="151" y="71"/>
                  <a:pt x="151" y="71"/>
                </a:cubicBezTo>
                <a:cubicBezTo>
                  <a:pt x="103" y="71"/>
                  <a:pt x="103" y="71"/>
                  <a:pt x="103" y="71"/>
                </a:cubicBezTo>
                <a:cubicBezTo>
                  <a:pt x="103" y="93"/>
                  <a:pt x="103" y="93"/>
                  <a:pt x="103" y="93"/>
                </a:cubicBezTo>
                <a:cubicBezTo>
                  <a:pt x="134" y="93"/>
                  <a:pt x="134" y="93"/>
                  <a:pt x="134" y="93"/>
                </a:cubicBezTo>
                <a:cubicBezTo>
                  <a:pt x="134" y="88"/>
                  <a:pt x="134" y="88"/>
                  <a:pt x="134" y="88"/>
                </a:cubicBezTo>
                <a:cubicBezTo>
                  <a:pt x="109" y="88"/>
                  <a:pt x="109" y="88"/>
                  <a:pt x="109" y="88"/>
                </a:cubicBezTo>
                <a:cubicBezTo>
                  <a:pt x="109" y="83"/>
                  <a:pt x="109" y="83"/>
                  <a:pt x="109" y="83"/>
                </a:cubicBezTo>
                <a:lnTo>
                  <a:pt x="160" y="83"/>
                </a:lnTo>
                <a:close/>
                <a:moveTo>
                  <a:pt x="0" y="140"/>
                </a:moveTo>
                <a:cubicBezTo>
                  <a:pt x="46" y="140"/>
                  <a:pt x="46" y="140"/>
                  <a:pt x="46" y="140"/>
                </a:cubicBezTo>
                <a:cubicBezTo>
                  <a:pt x="46" y="68"/>
                  <a:pt x="46" y="68"/>
                  <a:pt x="46" y="68"/>
                </a:cubicBezTo>
                <a:cubicBezTo>
                  <a:pt x="0" y="68"/>
                  <a:pt x="0" y="68"/>
                  <a:pt x="0" y="68"/>
                </a:cubicBezTo>
                <a:lnTo>
                  <a:pt x="0" y="140"/>
                </a:lnTo>
                <a:close/>
                <a:moveTo>
                  <a:pt x="24" y="137"/>
                </a:moveTo>
                <a:cubicBezTo>
                  <a:pt x="23" y="137"/>
                  <a:pt x="22" y="136"/>
                  <a:pt x="22" y="134"/>
                </a:cubicBezTo>
                <a:cubicBezTo>
                  <a:pt x="22" y="132"/>
                  <a:pt x="23" y="131"/>
                  <a:pt x="24" y="131"/>
                </a:cubicBezTo>
                <a:cubicBezTo>
                  <a:pt x="25" y="131"/>
                  <a:pt x="26" y="132"/>
                  <a:pt x="26" y="134"/>
                </a:cubicBezTo>
                <a:cubicBezTo>
                  <a:pt x="26" y="136"/>
                  <a:pt x="25" y="137"/>
                  <a:pt x="24" y="137"/>
                </a:cubicBezTo>
                <a:close/>
                <a:moveTo>
                  <a:pt x="6" y="76"/>
                </a:moveTo>
                <a:cubicBezTo>
                  <a:pt x="39" y="76"/>
                  <a:pt x="39" y="76"/>
                  <a:pt x="39" y="76"/>
                </a:cubicBezTo>
                <a:cubicBezTo>
                  <a:pt x="39" y="128"/>
                  <a:pt x="39" y="128"/>
                  <a:pt x="39" y="128"/>
                </a:cubicBezTo>
                <a:cubicBezTo>
                  <a:pt x="6" y="128"/>
                  <a:pt x="6" y="128"/>
                  <a:pt x="6" y="128"/>
                </a:cubicBezTo>
                <a:lnTo>
                  <a:pt x="6" y="76"/>
                </a:lnTo>
                <a:close/>
                <a:moveTo>
                  <a:pt x="86" y="116"/>
                </a:moveTo>
                <a:cubicBezTo>
                  <a:pt x="113" y="116"/>
                  <a:pt x="113" y="116"/>
                  <a:pt x="113" y="116"/>
                </a:cubicBezTo>
                <a:cubicBezTo>
                  <a:pt x="113" y="107"/>
                  <a:pt x="113" y="107"/>
                  <a:pt x="113" y="107"/>
                </a:cubicBezTo>
                <a:cubicBezTo>
                  <a:pt x="86" y="107"/>
                  <a:pt x="86" y="107"/>
                  <a:pt x="86" y="107"/>
                </a:cubicBezTo>
                <a:lnTo>
                  <a:pt x="86" y="116"/>
                </a:lnTo>
                <a:close/>
                <a:moveTo>
                  <a:pt x="51" y="140"/>
                </a:moveTo>
                <a:cubicBezTo>
                  <a:pt x="82" y="140"/>
                  <a:pt x="82" y="140"/>
                  <a:pt x="82" y="140"/>
                </a:cubicBezTo>
                <a:cubicBezTo>
                  <a:pt x="82" y="82"/>
                  <a:pt x="82" y="82"/>
                  <a:pt x="82" y="82"/>
                </a:cubicBezTo>
                <a:cubicBezTo>
                  <a:pt x="51" y="82"/>
                  <a:pt x="51" y="82"/>
                  <a:pt x="51" y="82"/>
                </a:cubicBezTo>
                <a:lnTo>
                  <a:pt x="51" y="140"/>
                </a:lnTo>
                <a:close/>
                <a:moveTo>
                  <a:pt x="67" y="138"/>
                </a:moveTo>
                <a:cubicBezTo>
                  <a:pt x="66" y="138"/>
                  <a:pt x="65" y="137"/>
                  <a:pt x="65" y="136"/>
                </a:cubicBezTo>
                <a:cubicBezTo>
                  <a:pt x="65" y="135"/>
                  <a:pt x="66" y="134"/>
                  <a:pt x="67" y="134"/>
                </a:cubicBezTo>
                <a:cubicBezTo>
                  <a:pt x="68" y="134"/>
                  <a:pt x="69" y="135"/>
                  <a:pt x="69" y="136"/>
                </a:cubicBezTo>
                <a:cubicBezTo>
                  <a:pt x="69" y="137"/>
                  <a:pt x="68" y="138"/>
                  <a:pt x="67" y="138"/>
                </a:cubicBezTo>
                <a:close/>
                <a:moveTo>
                  <a:pt x="68" y="84"/>
                </a:moveTo>
                <a:cubicBezTo>
                  <a:pt x="68" y="85"/>
                  <a:pt x="68" y="85"/>
                  <a:pt x="68" y="85"/>
                </a:cubicBezTo>
                <a:cubicBezTo>
                  <a:pt x="68" y="87"/>
                  <a:pt x="68" y="87"/>
                  <a:pt x="68" y="87"/>
                </a:cubicBezTo>
                <a:cubicBezTo>
                  <a:pt x="67" y="87"/>
                  <a:pt x="67" y="87"/>
                  <a:pt x="67" y="85"/>
                </a:cubicBezTo>
                <a:cubicBezTo>
                  <a:pt x="67" y="85"/>
                  <a:pt x="67" y="84"/>
                  <a:pt x="68" y="84"/>
                </a:cubicBezTo>
                <a:close/>
                <a:moveTo>
                  <a:pt x="63" y="88"/>
                </a:moveTo>
                <a:cubicBezTo>
                  <a:pt x="72" y="88"/>
                  <a:pt x="72" y="88"/>
                  <a:pt x="72" y="88"/>
                </a:cubicBezTo>
                <a:cubicBezTo>
                  <a:pt x="72" y="89"/>
                  <a:pt x="72" y="89"/>
                  <a:pt x="72" y="89"/>
                </a:cubicBezTo>
                <a:cubicBezTo>
                  <a:pt x="63" y="89"/>
                  <a:pt x="63" y="89"/>
                  <a:pt x="63" y="89"/>
                </a:cubicBezTo>
                <a:lnTo>
                  <a:pt x="63" y="88"/>
                </a:lnTo>
                <a:close/>
                <a:moveTo>
                  <a:pt x="56" y="91"/>
                </a:moveTo>
                <a:cubicBezTo>
                  <a:pt x="77" y="91"/>
                  <a:pt x="77" y="91"/>
                  <a:pt x="77" y="91"/>
                </a:cubicBezTo>
                <a:cubicBezTo>
                  <a:pt x="77" y="131"/>
                  <a:pt x="77" y="131"/>
                  <a:pt x="77" y="131"/>
                </a:cubicBezTo>
                <a:cubicBezTo>
                  <a:pt x="56" y="131"/>
                  <a:pt x="56" y="131"/>
                  <a:pt x="56" y="131"/>
                </a:cubicBezTo>
                <a:lnTo>
                  <a:pt x="56" y="91"/>
                </a:lnTo>
                <a:close/>
                <a:moveTo>
                  <a:pt x="85" y="97"/>
                </a:moveTo>
                <a:cubicBezTo>
                  <a:pt x="85" y="104"/>
                  <a:pt x="85" y="104"/>
                  <a:pt x="85" y="104"/>
                </a:cubicBezTo>
                <a:cubicBezTo>
                  <a:pt x="100" y="104"/>
                  <a:pt x="100" y="104"/>
                  <a:pt x="100" y="104"/>
                </a:cubicBezTo>
                <a:cubicBezTo>
                  <a:pt x="100" y="45"/>
                  <a:pt x="100" y="45"/>
                  <a:pt x="100" y="45"/>
                </a:cubicBezTo>
                <a:cubicBezTo>
                  <a:pt x="17" y="45"/>
                  <a:pt x="17" y="45"/>
                  <a:pt x="17" y="45"/>
                </a:cubicBezTo>
                <a:cubicBezTo>
                  <a:pt x="17" y="65"/>
                  <a:pt x="17" y="65"/>
                  <a:pt x="17" y="65"/>
                </a:cubicBezTo>
                <a:cubicBezTo>
                  <a:pt x="22" y="65"/>
                  <a:pt x="22" y="65"/>
                  <a:pt x="22" y="65"/>
                </a:cubicBezTo>
                <a:cubicBezTo>
                  <a:pt x="22" y="52"/>
                  <a:pt x="22" y="52"/>
                  <a:pt x="22" y="52"/>
                </a:cubicBezTo>
                <a:cubicBezTo>
                  <a:pt x="93" y="52"/>
                  <a:pt x="93" y="52"/>
                  <a:pt x="93" y="52"/>
                </a:cubicBezTo>
                <a:cubicBezTo>
                  <a:pt x="93" y="97"/>
                  <a:pt x="93" y="97"/>
                  <a:pt x="93" y="97"/>
                </a:cubicBezTo>
                <a:lnTo>
                  <a:pt x="85" y="9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39677B47-1C13-444D-875F-0DBBFD091C07}"/>
              </a:ext>
            </a:extLst>
          </p:cNvPr>
          <p:cNvSpPr txBox="1"/>
          <p:nvPr/>
        </p:nvSpPr>
        <p:spPr>
          <a:xfrm>
            <a:off x="883670" y="4772344"/>
            <a:ext cx="2918231" cy="982513"/>
          </a:xfrm>
          <a:prstGeom prst="rect">
            <a:avLst/>
          </a:prstGeom>
          <a:noFill/>
        </p:spPr>
        <p:txBody>
          <a:bodyPr wrap="square" rtlCol="0" anchor="ctr">
            <a:spAutoFit/>
          </a:bodyPr>
          <a:lstStyle/>
          <a:p>
            <a:pPr>
              <a:lnSpc>
                <a:spcPts val="1800"/>
              </a:lnSpc>
            </a:pPr>
            <a:r>
              <a:rPr lang="en-GB" sz="900"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solidFill>
              <a:latin typeface="Lato" panose="020F0502020204030203" pitchFamily="34" charset="0"/>
              <a:ea typeface="Roboto" panose="02000000000000000000" pitchFamily="2" charset="0"/>
              <a:cs typeface="Open Sans" panose="020B0606030504020204" pitchFamily="34" charset="0"/>
            </a:endParaRPr>
          </a:p>
        </p:txBody>
      </p:sp>
      <p:sp>
        <p:nvSpPr>
          <p:cNvPr id="3" name="Rectangle 2">
            <a:extLst>
              <a:ext uri="{FF2B5EF4-FFF2-40B4-BE49-F238E27FC236}">
                <a16:creationId xmlns:a16="http://schemas.microsoft.com/office/drawing/2014/main" id="{A9CB0558-425D-42DB-8CA5-2845F0F868B9}"/>
              </a:ext>
            </a:extLst>
          </p:cNvPr>
          <p:cNvSpPr/>
          <p:nvPr/>
        </p:nvSpPr>
        <p:spPr>
          <a:xfrm>
            <a:off x="883670" y="4025469"/>
            <a:ext cx="2634100" cy="741165"/>
          </a:xfrm>
          <a:prstGeom prst="rect">
            <a:avLst/>
          </a:prstGeom>
        </p:spPr>
        <p:txBody>
          <a:bodyPr wrap="square">
            <a:spAutoFit/>
          </a:bodyPr>
          <a:lstStyle/>
          <a:p>
            <a:pPr>
              <a:lnSpc>
                <a:spcPts val="26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Standing And</a:t>
            </a:r>
          </a:p>
          <a:p>
            <a:pPr>
              <a:lnSpc>
                <a:spcPts val="2600"/>
              </a:lnSpc>
            </a:pPr>
            <a:r>
              <a:rPr lang="en-GB" dirty="0">
                <a:solidFill>
                  <a:schemeClr val="bg1"/>
                </a:solidFill>
                <a:latin typeface="Bell MT bold" panose="0203070306050A020303" pitchFamily="18" charset="0"/>
                <a:ea typeface="Lato Bold" panose="020F0502020204030203" pitchFamily="34" charset="0"/>
                <a:cs typeface="Lato Bold" panose="020F0502020204030203" pitchFamily="34" charset="0"/>
              </a:rPr>
              <a:t>Thought</a:t>
            </a:r>
          </a:p>
        </p:txBody>
      </p:sp>
      <p:sp>
        <p:nvSpPr>
          <p:cNvPr id="6" name="Picture Placeholder 5">
            <a:extLst>
              <a:ext uri="{FF2B5EF4-FFF2-40B4-BE49-F238E27FC236}">
                <a16:creationId xmlns:a16="http://schemas.microsoft.com/office/drawing/2014/main" id="{9396C35E-581C-49EA-A2FF-4F4A38D27C5D}"/>
              </a:ext>
            </a:extLst>
          </p:cNvPr>
          <p:cNvSpPr>
            <a:spLocks noGrp="1"/>
          </p:cNvSpPr>
          <p:nvPr>
            <p:ph type="pic" sz="quarter" idx="12"/>
          </p:nvPr>
        </p:nvSpPr>
        <p:spPr/>
      </p:sp>
      <p:sp>
        <p:nvSpPr>
          <p:cNvPr id="9" name="Picture Placeholder 8">
            <a:extLst>
              <a:ext uri="{FF2B5EF4-FFF2-40B4-BE49-F238E27FC236}">
                <a16:creationId xmlns:a16="http://schemas.microsoft.com/office/drawing/2014/main" id="{09F74D61-579B-4BBC-B42A-C86C172584BF}"/>
              </a:ext>
            </a:extLst>
          </p:cNvPr>
          <p:cNvSpPr>
            <a:spLocks noGrp="1"/>
          </p:cNvSpPr>
          <p:nvPr>
            <p:ph type="pic" sz="quarter" idx="13"/>
          </p:nvPr>
        </p:nvSpPr>
        <p:spPr/>
      </p:sp>
    </p:spTree>
    <p:extLst>
      <p:ext uri="{BB962C8B-B14F-4D97-AF65-F5344CB8AC3E}">
        <p14:creationId xmlns:p14="http://schemas.microsoft.com/office/powerpoint/2010/main" val="2655288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8C474F44-AA39-4442-9806-83947D220A91}"/>
              </a:ext>
            </a:extLst>
          </p:cNvPr>
          <p:cNvGrpSpPr/>
          <p:nvPr/>
        </p:nvGrpSpPr>
        <p:grpSpPr>
          <a:xfrm>
            <a:off x="7152832" y="2055181"/>
            <a:ext cx="3912333" cy="3918610"/>
            <a:chOff x="7152832" y="1983841"/>
            <a:chExt cx="3912333" cy="3918610"/>
          </a:xfrm>
        </p:grpSpPr>
        <p:grpSp>
          <p:nvGrpSpPr>
            <p:cNvPr id="2" name="Group 1">
              <a:extLst>
                <a:ext uri="{FF2B5EF4-FFF2-40B4-BE49-F238E27FC236}">
                  <a16:creationId xmlns:a16="http://schemas.microsoft.com/office/drawing/2014/main" id="{E839545B-B56B-439E-B664-8D66919F3821}"/>
                </a:ext>
              </a:extLst>
            </p:cNvPr>
            <p:cNvGrpSpPr/>
            <p:nvPr/>
          </p:nvGrpSpPr>
          <p:grpSpPr>
            <a:xfrm>
              <a:off x="7873244" y="1983841"/>
              <a:ext cx="3191921" cy="307777"/>
              <a:chOff x="862494" y="1938464"/>
              <a:chExt cx="3191921" cy="307777"/>
            </a:xfrm>
          </p:grpSpPr>
          <p:cxnSp>
            <p:nvCxnSpPr>
              <p:cNvPr id="3" name="Straight Connector 2">
                <a:extLst>
                  <a:ext uri="{FF2B5EF4-FFF2-40B4-BE49-F238E27FC236}">
                    <a16:creationId xmlns:a16="http://schemas.microsoft.com/office/drawing/2014/main" id="{23083973-EE6C-4FDF-AC62-DFF63E3D3B7A}"/>
                  </a:ext>
                </a:extLst>
              </p:cNvPr>
              <p:cNvCxnSpPr/>
              <p:nvPr/>
            </p:nvCxnSpPr>
            <p:spPr>
              <a:xfrm>
                <a:off x="1618173" y="2074699"/>
                <a:ext cx="156443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32AC8BB-5BF4-492A-B17A-726D517EBD8D}"/>
                  </a:ext>
                </a:extLst>
              </p:cNvPr>
              <p:cNvSpPr txBox="1"/>
              <p:nvPr/>
            </p:nvSpPr>
            <p:spPr>
              <a:xfrm>
                <a:off x="862494" y="1938464"/>
                <a:ext cx="793779" cy="307777"/>
              </a:xfrm>
              <a:prstGeom prst="rect">
                <a:avLst/>
              </a:prstGeom>
              <a:noFill/>
            </p:spPr>
            <p:txBody>
              <a:bodyPr wrap="square" rtlCol="0">
                <a:spAutoFit/>
              </a:bodyPr>
              <a:lstStyle/>
              <a:p>
                <a:pPr algn="ctr"/>
                <a:r>
                  <a:rPr lang="en-US" sz="1400" dirty="0">
                    <a:solidFill>
                      <a:schemeClr val="accent3"/>
                    </a:solidFill>
                    <a:latin typeface="Lato" panose="020F0502020204030203" pitchFamily="34" charset="0"/>
                    <a:ea typeface="Roboto" panose="02000000000000000000" pitchFamily="2" charset="0"/>
                    <a:cs typeface="Open Sans" panose="020B0606030504020204" pitchFamily="34" charset="0"/>
                  </a:rPr>
                  <a:t>HIGH</a:t>
                </a:r>
              </a:p>
            </p:txBody>
          </p:sp>
          <p:sp>
            <p:nvSpPr>
              <p:cNvPr id="5" name="TextBox 4">
                <a:extLst>
                  <a:ext uri="{FF2B5EF4-FFF2-40B4-BE49-F238E27FC236}">
                    <a16:creationId xmlns:a16="http://schemas.microsoft.com/office/drawing/2014/main" id="{03F2D6F0-3AA1-4E56-84B9-F6530F52B39F}"/>
                  </a:ext>
                </a:extLst>
              </p:cNvPr>
              <p:cNvSpPr txBox="1"/>
              <p:nvPr/>
            </p:nvSpPr>
            <p:spPr>
              <a:xfrm>
                <a:off x="3277406" y="1938464"/>
                <a:ext cx="777009" cy="307777"/>
              </a:xfrm>
              <a:prstGeom prst="rect">
                <a:avLst/>
              </a:prstGeom>
              <a:noFill/>
            </p:spPr>
            <p:txBody>
              <a:bodyPr wrap="square" rtlCol="0">
                <a:spAutoFit/>
              </a:bodyPr>
              <a:lstStyle/>
              <a:p>
                <a:pPr algn="ctr"/>
                <a:r>
                  <a:rPr lang="en-US" sz="1400" dirty="0">
                    <a:solidFill>
                      <a:schemeClr val="accent3"/>
                    </a:solidFill>
                    <a:latin typeface="Lato" panose="020F0502020204030203" pitchFamily="34" charset="0"/>
                    <a:ea typeface="Roboto" panose="02000000000000000000" pitchFamily="2" charset="0"/>
                    <a:cs typeface="Open Sans" panose="020B0606030504020204" pitchFamily="34" charset="0"/>
                  </a:rPr>
                  <a:t>LOW</a:t>
                </a:r>
              </a:p>
            </p:txBody>
          </p:sp>
        </p:grpSp>
        <p:grpSp>
          <p:nvGrpSpPr>
            <p:cNvPr id="6" name="Group 5">
              <a:extLst>
                <a:ext uri="{FF2B5EF4-FFF2-40B4-BE49-F238E27FC236}">
                  <a16:creationId xmlns:a16="http://schemas.microsoft.com/office/drawing/2014/main" id="{AAB9EC77-E6BF-4728-BA29-46F6DAAD1A69}"/>
                </a:ext>
              </a:extLst>
            </p:cNvPr>
            <p:cNvGrpSpPr/>
            <p:nvPr/>
          </p:nvGrpSpPr>
          <p:grpSpPr>
            <a:xfrm rot="16200000">
              <a:off x="5894166" y="4054235"/>
              <a:ext cx="2825109" cy="307777"/>
              <a:chOff x="4894585" y="1886374"/>
              <a:chExt cx="2825109" cy="307777"/>
            </a:xfrm>
          </p:grpSpPr>
          <p:cxnSp>
            <p:nvCxnSpPr>
              <p:cNvPr id="7" name="Straight Connector 6">
                <a:extLst>
                  <a:ext uri="{FF2B5EF4-FFF2-40B4-BE49-F238E27FC236}">
                    <a16:creationId xmlns:a16="http://schemas.microsoft.com/office/drawing/2014/main" id="{91A69F51-BEB6-4E49-AECF-7721CD4C81F9}"/>
                  </a:ext>
                </a:extLst>
              </p:cNvPr>
              <p:cNvCxnSpPr>
                <a:cxnSpLocks/>
              </p:cNvCxnSpPr>
              <p:nvPr/>
            </p:nvCxnSpPr>
            <p:spPr>
              <a:xfrm>
                <a:off x="5737090" y="2036599"/>
                <a:ext cx="106852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526098-6452-4F3D-9909-DCDF14E7DB0E}"/>
                  </a:ext>
                </a:extLst>
              </p:cNvPr>
              <p:cNvSpPr txBox="1"/>
              <p:nvPr/>
            </p:nvSpPr>
            <p:spPr>
              <a:xfrm>
                <a:off x="4894585" y="1886374"/>
                <a:ext cx="793779" cy="307777"/>
              </a:xfrm>
              <a:prstGeom prst="rect">
                <a:avLst/>
              </a:prstGeom>
              <a:noFill/>
            </p:spPr>
            <p:txBody>
              <a:bodyPr wrap="square" rtlCol="0">
                <a:spAutoFit/>
              </a:bodyPr>
              <a:lstStyle/>
              <a:p>
                <a:pPr algn="ctr"/>
                <a:r>
                  <a:rPr lang="en-US" sz="1400" dirty="0">
                    <a:solidFill>
                      <a:schemeClr val="accent3"/>
                    </a:solidFill>
                    <a:latin typeface="Lato" panose="020F0502020204030203" pitchFamily="34" charset="0"/>
                    <a:ea typeface="Roboto" panose="02000000000000000000" pitchFamily="2" charset="0"/>
                    <a:cs typeface="Open Sans" panose="020B0606030504020204" pitchFamily="34" charset="0"/>
                  </a:rPr>
                  <a:t>LOW</a:t>
                </a:r>
              </a:p>
            </p:txBody>
          </p:sp>
          <p:sp>
            <p:nvSpPr>
              <p:cNvPr id="9" name="TextBox 8">
                <a:extLst>
                  <a:ext uri="{FF2B5EF4-FFF2-40B4-BE49-F238E27FC236}">
                    <a16:creationId xmlns:a16="http://schemas.microsoft.com/office/drawing/2014/main" id="{2C2B203B-F676-42DE-9B3E-39ED9D39BDBF}"/>
                  </a:ext>
                </a:extLst>
              </p:cNvPr>
              <p:cNvSpPr txBox="1"/>
              <p:nvPr/>
            </p:nvSpPr>
            <p:spPr>
              <a:xfrm>
                <a:off x="6942685" y="1886374"/>
                <a:ext cx="777009" cy="307777"/>
              </a:xfrm>
              <a:prstGeom prst="rect">
                <a:avLst/>
              </a:prstGeom>
              <a:noFill/>
            </p:spPr>
            <p:txBody>
              <a:bodyPr wrap="square" rtlCol="0">
                <a:spAutoFit/>
              </a:bodyPr>
              <a:lstStyle/>
              <a:p>
                <a:pPr algn="ctr"/>
                <a:r>
                  <a:rPr lang="en-US" sz="1400" dirty="0">
                    <a:solidFill>
                      <a:schemeClr val="accent3"/>
                    </a:solidFill>
                    <a:latin typeface="Lato" panose="020F0502020204030203" pitchFamily="34" charset="0"/>
                    <a:ea typeface="Roboto" panose="02000000000000000000" pitchFamily="2" charset="0"/>
                    <a:cs typeface="Open Sans" panose="020B0606030504020204" pitchFamily="34" charset="0"/>
                  </a:rPr>
                  <a:t>HIGH</a:t>
                </a:r>
              </a:p>
            </p:txBody>
          </p:sp>
        </p:grpSp>
        <p:sp>
          <p:nvSpPr>
            <p:cNvPr id="10" name="Oval 9">
              <a:extLst>
                <a:ext uri="{FF2B5EF4-FFF2-40B4-BE49-F238E27FC236}">
                  <a16:creationId xmlns:a16="http://schemas.microsoft.com/office/drawing/2014/main" id="{6DCD15EC-E3B7-4EB5-9B95-336FD33CA90B}"/>
                </a:ext>
              </a:extLst>
            </p:cNvPr>
            <p:cNvSpPr/>
            <p:nvPr/>
          </p:nvSpPr>
          <p:spPr>
            <a:xfrm>
              <a:off x="7786978" y="4349547"/>
              <a:ext cx="1552904" cy="1552904"/>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2009A17-FB0C-4FC3-ADB6-D405CC92D22D}"/>
                </a:ext>
              </a:extLst>
            </p:cNvPr>
            <p:cNvSpPr/>
            <p:nvPr/>
          </p:nvSpPr>
          <p:spPr>
            <a:xfrm>
              <a:off x="9512261" y="4349547"/>
              <a:ext cx="1552904" cy="155290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6764C4F-30B9-48BD-9CFD-E8E16D695665}"/>
                </a:ext>
              </a:extLst>
            </p:cNvPr>
            <p:cNvSpPr/>
            <p:nvPr/>
          </p:nvSpPr>
          <p:spPr>
            <a:xfrm>
              <a:off x="7786978" y="2528788"/>
              <a:ext cx="1552904" cy="155290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D68E89-AD46-4A92-A3EB-4BE13393C5FC}"/>
                </a:ext>
              </a:extLst>
            </p:cNvPr>
            <p:cNvSpPr/>
            <p:nvPr/>
          </p:nvSpPr>
          <p:spPr>
            <a:xfrm>
              <a:off x="9512261" y="2528788"/>
              <a:ext cx="1552904" cy="15529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DED11337-4F1B-4614-999A-51822CA04401}"/>
                </a:ext>
              </a:extLst>
            </p:cNvPr>
            <p:cNvSpPr>
              <a:spLocks noEditPoints="1"/>
            </p:cNvSpPr>
            <p:nvPr/>
          </p:nvSpPr>
          <p:spPr bwMode="auto">
            <a:xfrm>
              <a:off x="8296910" y="2795569"/>
              <a:ext cx="533040" cy="509671"/>
            </a:xfrm>
            <a:custGeom>
              <a:avLst/>
              <a:gdLst>
                <a:gd name="T0" fmla="*/ 91 w 403"/>
                <a:gd name="T1" fmla="*/ 383 h 385"/>
                <a:gd name="T2" fmla="*/ 78 w 403"/>
                <a:gd name="T3" fmla="*/ 379 h 385"/>
                <a:gd name="T4" fmla="*/ 70 w 403"/>
                <a:gd name="T5" fmla="*/ 357 h 385"/>
                <a:gd name="T6" fmla="*/ 96 w 403"/>
                <a:gd name="T7" fmla="*/ 244 h 385"/>
                <a:gd name="T8" fmla="*/ 9 w 403"/>
                <a:gd name="T9" fmla="*/ 167 h 385"/>
                <a:gd name="T10" fmla="*/ 2 w 403"/>
                <a:gd name="T11" fmla="*/ 145 h 385"/>
                <a:gd name="T12" fmla="*/ 21 w 403"/>
                <a:gd name="T13" fmla="*/ 130 h 385"/>
                <a:gd name="T14" fmla="*/ 136 w 403"/>
                <a:gd name="T15" fmla="*/ 120 h 385"/>
                <a:gd name="T16" fmla="*/ 182 w 403"/>
                <a:gd name="T17" fmla="*/ 13 h 385"/>
                <a:gd name="T18" fmla="*/ 201 w 403"/>
                <a:gd name="T19" fmla="*/ 0 h 385"/>
                <a:gd name="T20" fmla="*/ 221 w 403"/>
                <a:gd name="T21" fmla="*/ 13 h 385"/>
                <a:gd name="T22" fmla="*/ 266 w 403"/>
                <a:gd name="T23" fmla="*/ 120 h 385"/>
                <a:gd name="T24" fmla="*/ 382 w 403"/>
                <a:gd name="T25" fmla="*/ 130 h 385"/>
                <a:gd name="T26" fmla="*/ 400 w 403"/>
                <a:gd name="T27" fmla="*/ 145 h 385"/>
                <a:gd name="T28" fmla="*/ 394 w 403"/>
                <a:gd name="T29" fmla="*/ 167 h 385"/>
                <a:gd name="T30" fmla="*/ 307 w 403"/>
                <a:gd name="T31" fmla="*/ 244 h 385"/>
                <a:gd name="T32" fmla="*/ 332 w 403"/>
                <a:gd name="T33" fmla="*/ 357 h 385"/>
                <a:gd name="T34" fmla="*/ 324 w 403"/>
                <a:gd name="T35" fmla="*/ 379 h 385"/>
                <a:gd name="T36" fmla="*/ 301 w 403"/>
                <a:gd name="T37" fmla="*/ 380 h 385"/>
                <a:gd name="T38" fmla="*/ 201 w 403"/>
                <a:gd name="T39" fmla="*/ 321 h 385"/>
                <a:gd name="T40" fmla="*/ 102 w 403"/>
                <a:gd name="T41" fmla="*/ 380 h 385"/>
                <a:gd name="T42" fmla="*/ 91 w 403"/>
                <a:gd name="T43" fmla="*/ 383 h 385"/>
                <a:gd name="T44" fmla="*/ 201 w 403"/>
                <a:gd name="T45" fmla="*/ 295 h 385"/>
                <a:gd name="T46" fmla="*/ 212 w 403"/>
                <a:gd name="T47" fmla="*/ 298 h 385"/>
                <a:gd name="T48" fmla="*/ 306 w 403"/>
                <a:gd name="T49" fmla="*/ 354 h 385"/>
                <a:gd name="T50" fmla="*/ 282 w 403"/>
                <a:gd name="T51" fmla="*/ 247 h 385"/>
                <a:gd name="T52" fmla="*/ 289 w 403"/>
                <a:gd name="T53" fmla="*/ 227 h 385"/>
                <a:gd name="T54" fmla="*/ 371 w 403"/>
                <a:gd name="T55" fmla="*/ 154 h 385"/>
                <a:gd name="T56" fmla="*/ 262 w 403"/>
                <a:gd name="T57" fmla="*/ 145 h 385"/>
                <a:gd name="T58" fmla="*/ 244 w 403"/>
                <a:gd name="T59" fmla="*/ 132 h 385"/>
                <a:gd name="T60" fmla="*/ 201 w 403"/>
                <a:gd name="T61" fmla="*/ 31 h 385"/>
                <a:gd name="T62" fmla="*/ 158 w 403"/>
                <a:gd name="T63" fmla="*/ 132 h 385"/>
                <a:gd name="T64" fmla="*/ 141 w 403"/>
                <a:gd name="T65" fmla="*/ 144 h 385"/>
                <a:gd name="T66" fmla="*/ 32 w 403"/>
                <a:gd name="T67" fmla="*/ 154 h 385"/>
                <a:gd name="T68" fmla="*/ 114 w 403"/>
                <a:gd name="T69" fmla="*/ 227 h 385"/>
                <a:gd name="T70" fmla="*/ 121 w 403"/>
                <a:gd name="T71" fmla="*/ 247 h 385"/>
                <a:gd name="T72" fmla="*/ 96 w 403"/>
                <a:gd name="T73" fmla="*/ 354 h 385"/>
                <a:gd name="T74" fmla="*/ 190 w 403"/>
                <a:gd name="T75" fmla="*/ 298 h 385"/>
                <a:gd name="T76" fmla="*/ 201 w 403"/>
                <a:gd name="T77" fmla="*/ 295 h 385"/>
                <a:gd name="T78" fmla="*/ 135 w 403"/>
                <a:gd name="T79" fmla="*/ 122 h 385"/>
                <a:gd name="T80" fmla="*/ 135 w 403"/>
                <a:gd name="T81" fmla="*/ 122 h 385"/>
                <a:gd name="T82" fmla="*/ 267 w 403"/>
                <a:gd name="T83" fmla="*/ 122 h 385"/>
                <a:gd name="T84" fmla="*/ 267 w 403"/>
                <a:gd name="T85" fmla="*/ 122 h 385"/>
                <a:gd name="T86" fmla="*/ 267 w 403"/>
                <a:gd name="T87" fmla="*/ 122 h 385"/>
                <a:gd name="T88" fmla="*/ 267 w 403"/>
                <a:gd name="T89" fmla="*/ 122 h 385"/>
                <a:gd name="T90" fmla="*/ 267 w 403"/>
                <a:gd name="T91" fmla="*/ 12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3" h="385">
                  <a:moveTo>
                    <a:pt x="91" y="383"/>
                  </a:moveTo>
                  <a:cubicBezTo>
                    <a:pt x="86" y="383"/>
                    <a:pt x="82" y="382"/>
                    <a:pt x="78" y="379"/>
                  </a:cubicBezTo>
                  <a:cubicBezTo>
                    <a:pt x="71" y="374"/>
                    <a:pt x="68" y="366"/>
                    <a:pt x="70" y="357"/>
                  </a:cubicBezTo>
                  <a:cubicBezTo>
                    <a:pt x="96" y="244"/>
                    <a:pt x="96" y="244"/>
                    <a:pt x="96" y="244"/>
                  </a:cubicBezTo>
                  <a:cubicBezTo>
                    <a:pt x="9" y="167"/>
                    <a:pt x="9" y="167"/>
                    <a:pt x="9" y="167"/>
                  </a:cubicBezTo>
                  <a:cubicBezTo>
                    <a:pt x="2" y="162"/>
                    <a:pt x="0" y="153"/>
                    <a:pt x="2" y="145"/>
                  </a:cubicBezTo>
                  <a:cubicBezTo>
                    <a:pt x="5" y="137"/>
                    <a:pt x="12" y="131"/>
                    <a:pt x="21" y="130"/>
                  </a:cubicBezTo>
                  <a:cubicBezTo>
                    <a:pt x="136" y="120"/>
                    <a:pt x="136" y="120"/>
                    <a:pt x="136" y="120"/>
                  </a:cubicBezTo>
                  <a:cubicBezTo>
                    <a:pt x="182" y="13"/>
                    <a:pt x="182" y="13"/>
                    <a:pt x="182" y="13"/>
                  </a:cubicBezTo>
                  <a:cubicBezTo>
                    <a:pt x="185" y="5"/>
                    <a:pt x="193" y="0"/>
                    <a:pt x="201" y="0"/>
                  </a:cubicBezTo>
                  <a:cubicBezTo>
                    <a:pt x="210" y="0"/>
                    <a:pt x="217" y="5"/>
                    <a:pt x="221" y="13"/>
                  </a:cubicBezTo>
                  <a:cubicBezTo>
                    <a:pt x="266" y="120"/>
                    <a:pt x="266" y="120"/>
                    <a:pt x="266" y="120"/>
                  </a:cubicBezTo>
                  <a:cubicBezTo>
                    <a:pt x="382" y="130"/>
                    <a:pt x="382" y="130"/>
                    <a:pt x="382" y="130"/>
                  </a:cubicBezTo>
                  <a:cubicBezTo>
                    <a:pt x="390" y="131"/>
                    <a:pt x="398" y="137"/>
                    <a:pt x="400" y="145"/>
                  </a:cubicBezTo>
                  <a:cubicBezTo>
                    <a:pt x="403" y="153"/>
                    <a:pt x="400" y="162"/>
                    <a:pt x="394" y="167"/>
                  </a:cubicBezTo>
                  <a:cubicBezTo>
                    <a:pt x="307" y="244"/>
                    <a:pt x="307" y="244"/>
                    <a:pt x="307" y="244"/>
                  </a:cubicBezTo>
                  <a:cubicBezTo>
                    <a:pt x="332" y="357"/>
                    <a:pt x="332" y="357"/>
                    <a:pt x="332" y="357"/>
                  </a:cubicBezTo>
                  <a:cubicBezTo>
                    <a:pt x="334" y="366"/>
                    <a:pt x="331" y="374"/>
                    <a:pt x="324" y="379"/>
                  </a:cubicBezTo>
                  <a:cubicBezTo>
                    <a:pt x="317" y="384"/>
                    <a:pt x="308" y="385"/>
                    <a:pt x="301" y="380"/>
                  </a:cubicBezTo>
                  <a:cubicBezTo>
                    <a:pt x="201" y="321"/>
                    <a:pt x="201" y="321"/>
                    <a:pt x="201" y="321"/>
                  </a:cubicBezTo>
                  <a:cubicBezTo>
                    <a:pt x="102" y="380"/>
                    <a:pt x="102" y="380"/>
                    <a:pt x="102" y="380"/>
                  </a:cubicBezTo>
                  <a:cubicBezTo>
                    <a:pt x="98" y="382"/>
                    <a:pt x="95" y="383"/>
                    <a:pt x="91" y="383"/>
                  </a:cubicBezTo>
                  <a:close/>
                  <a:moveTo>
                    <a:pt x="201" y="295"/>
                  </a:moveTo>
                  <a:cubicBezTo>
                    <a:pt x="205" y="295"/>
                    <a:pt x="209" y="296"/>
                    <a:pt x="212" y="298"/>
                  </a:cubicBezTo>
                  <a:cubicBezTo>
                    <a:pt x="306" y="354"/>
                    <a:pt x="306" y="354"/>
                    <a:pt x="306" y="354"/>
                  </a:cubicBezTo>
                  <a:cubicBezTo>
                    <a:pt x="282" y="247"/>
                    <a:pt x="282" y="247"/>
                    <a:pt x="282" y="247"/>
                  </a:cubicBezTo>
                  <a:cubicBezTo>
                    <a:pt x="280" y="240"/>
                    <a:pt x="283" y="232"/>
                    <a:pt x="289" y="227"/>
                  </a:cubicBezTo>
                  <a:cubicBezTo>
                    <a:pt x="371" y="154"/>
                    <a:pt x="371" y="154"/>
                    <a:pt x="371" y="154"/>
                  </a:cubicBezTo>
                  <a:cubicBezTo>
                    <a:pt x="262" y="145"/>
                    <a:pt x="262" y="145"/>
                    <a:pt x="262" y="145"/>
                  </a:cubicBezTo>
                  <a:cubicBezTo>
                    <a:pt x="254" y="144"/>
                    <a:pt x="247" y="139"/>
                    <a:pt x="244" y="132"/>
                  </a:cubicBezTo>
                  <a:cubicBezTo>
                    <a:pt x="201" y="31"/>
                    <a:pt x="201" y="31"/>
                    <a:pt x="201" y="31"/>
                  </a:cubicBezTo>
                  <a:cubicBezTo>
                    <a:pt x="158" y="132"/>
                    <a:pt x="158" y="132"/>
                    <a:pt x="158" y="132"/>
                  </a:cubicBezTo>
                  <a:cubicBezTo>
                    <a:pt x="155" y="139"/>
                    <a:pt x="148" y="144"/>
                    <a:pt x="141" y="144"/>
                  </a:cubicBezTo>
                  <a:cubicBezTo>
                    <a:pt x="32" y="154"/>
                    <a:pt x="32" y="154"/>
                    <a:pt x="32" y="154"/>
                  </a:cubicBezTo>
                  <a:cubicBezTo>
                    <a:pt x="114" y="227"/>
                    <a:pt x="114" y="227"/>
                    <a:pt x="114" y="227"/>
                  </a:cubicBezTo>
                  <a:cubicBezTo>
                    <a:pt x="120" y="232"/>
                    <a:pt x="122" y="240"/>
                    <a:pt x="121" y="247"/>
                  </a:cubicBezTo>
                  <a:cubicBezTo>
                    <a:pt x="96" y="354"/>
                    <a:pt x="96" y="354"/>
                    <a:pt x="96" y="354"/>
                  </a:cubicBezTo>
                  <a:cubicBezTo>
                    <a:pt x="190" y="298"/>
                    <a:pt x="190" y="298"/>
                    <a:pt x="190" y="298"/>
                  </a:cubicBezTo>
                  <a:cubicBezTo>
                    <a:pt x="194" y="296"/>
                    <a:pt x="197" y="295"/>
                    <a:pt x="201" y="295"/>
                  </a:cubicBezTo>
                  <a:close/>
                  <a:moveTo>
                    <a:pt x="135" y="122"/>
                  </a:moveTo>
                  <a:cubicBezTo>
                    <a:pt x="135" y="122"/>
                    <a:pt x="135" y="122"/>
                    <a:pt x="135" y="122"/>
                  </a:cubicBezTo>
                  <a:close/>
                  <a:moveTo>
                    <a:pt x="267" y="122"/>
                  </a:moveTo>
                  <a:cubicBezTo>
                    <a:pt x="267" y="122"/>
                    <a:pt x="267" y="122"/>
                    <a:pt x="267" y="122"/>
                  </a:cubicBezTo>
                  <a:cubicBezTo>
                    <a:pt x="267" y="122"/>
                    <a:pt x="267" y="122"/>
                    <a:pt x="267" y="122"/>
                  </a:cubicBezTo>
                  <a:close/>
                  <a:moveTo>
                    <a:pt x="267" y="122"/>
                  </a:moveTo>
                  <a:cubicBezTo>
                    <a:pt x="267" y="122"/>
                    <a:pt x="267" y="122"/>
                    <a:pt x="267" y="1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579C0B6-09D8-428E-9E21-3349AFFC3831}"/>
                </a:ext>
              </a:extLst>
            </p:cNvPr>
            <p:cNvSpPr>
              <a:spLocks noEditPoints="1"/>
            </p:cNvSpPr>
            <p:nvPr/>
          </p:nvSpPr>
          <p:spPr bwMode="auto">
            <a:xfrm>
              <a:off x="8289677" y="4618865"/>
              <a:ext cx="547506" cy="464602"/>
            </a:xfrm>
            <a:custGeom>
              <a:avLst/>
              <a:gdLst>
                <a:gd name="T0" fmla="*/ 107 w 414"/>
                <a:gd name="T1" fmla="*/ 157 h 351"/>
                <a:gd name="T2" fmla="*/ 78 w 414"/>
                <a:gd name="T3" fmla="*/ 83 h 351"/>
                <a:gd name="T4" fmla="*/ 12 w 414"/>
                <a:gd name="T5" fmla="*/ 152 h 351"/>
                <a:gd name="T6" fmla="*/ 79 w 414"/>
                <a:gd name="T7" fmla="*/ 187 h 351"/>
                <a:gd name="T8" fmla="*/ 47 w 414"/>
                <a:gd name="T9" fmla="*/ 102 h 351"/>
                <a:gd name="T10" fmla="*/ 67 w 414"/>
                <a:gd name="T11" fmla="*/ 104 h 351"/>
                <a:gd name="T12" fmla="*/ 85 w 414"/>
                <a:gd name="T13" fmla="*/ 150 h 351"/>
                <a:gd name="T14" fmla="*/ 71 w 414"/>
                <a:gd name="T15" fmla="*/ 165 h 351"/>
                <a:gd name="T16" fmla="*/ 275 w 414"/>
                <a:gd name="T17" fmla="*/ 187 h 351"/>
                <a:gd name="T18" fmla="*/ 111 w 414"/>
                <a:gd name="T19" fmla="*/ 187 h 351"/>
                <a:gd name="T20" fmla="*/ 58 w 414"/>
                <a:gd name="T21" fmla="*/ 292 h 351"/>
                <a:gd name="T22" fmla="*/ 106 w 414"/>
                <a:gd name="T23" fmla="*/ 348 h 351"/>
                <a:gd name="T24" fmla="*/ 145 w 414"/>
                <a:gd name="T25" fmla="*/ 344 h 351"/>
                <a:gd name="T26" fmla="*/ 266 w 414"/>
                <a:gd name="T27" fmla="*/ 349 h 351"/>
                <a:gd name="T28" fmla="*/ 313 w 414"/>
                <a:gd name="T29" fmla="*/ 328 h 351"/>
                <a:gd name="T30" fmla="*/ 318 w 414"/>
                <a:gd name="T31" fmla="*/ 255 h 351"/>
                <a:gd name="T32" fmla="*/ 295 w 414"/>
                <a:gd name="T33" fmla="*/ 313 h 351"/>
                <a:gd name="T34" fmla="*/ 193 w 414"/>
                <a:gd name="T35" fmla="*/ 311 h 351"/>
                <a:gd name="T36" fmla="*/ 134 w 414"/>
                <a:gd name="T37" fmla="*/ 323 h 351"/>
                <a:gd name="T38" fmla="*/ 87 w 414"/>
                <a:gd name="T39" fmla="*/ 267 h 351"/>
                <a:gd name="T40" fmla="*/ 193 w 414"/>
                <a:gd name="T41" fmla="*/ 165 h 351"/>
                <a:gd name="T42" fmla="*/ 298 w 414"/>
                <a:gd name="T43" fmla="*/ 267 h 351"/>
                <a:gd name="T44" fmla="*/ 163 w 414"/>
                <a:gd name="T45" fmla="*/ 134 h 351"/>
                <a:gd name="T46" fmla="*/ 163 w 414"/>
                <a:gd name="T47" fmla="*/ 0 h 351"/>
                <a:gd name="T48" fmla="*/ 163 w 414"/>
                <a:gd name="T49" fmla="*/ 134 h 351"/>
                <a:gd name="T50" fmla="*/ 199 w 414"/>
                <a:gd name="T51" fmla="*/ 67 h 351"/>
                <a:gd name="T52" fmla="*/ 128 w 414"/>
                <a:gd name="T53" fmla="*/ 67 h 351"/>
                <a:gd name="T54" fmla="*/ 388 w 414"/>
                <a:gd name="T55" fmla="*/ 142 h 351"/>
                <a:gd name="T56" fmla="*/ 314 w 414"/>
                <a:gd name="T57" fmla="*/ 158 h 351"/>
                <a:gd name="T58" fmla="*/ 348 w 414"/>
                <a:gd name="T59" fmla="*/ 243 h 351"/>
                <a:gd name="T60" fmla="*/ 388 w 414"/>
                <a:gd name="T61" fmla="*/ 142 h 351"/>
                <a:gd name="T62" fmla="*/ 334 w 414"/>
                <a:gd name="T63" fmla="*/ 215 h 351"/>
                <a:gd name="T64" fmla="*/ 361 w 414"/>
                <a:gd name="T65" fmla="*/ 157 h 351"/>
                <a:gd name="T66" fmla="*/ 376 w 414"/>
                <a:gd name="T67" fmla="*/ 204 h 351"/>
                <a:gd name="T68" fmla="*/ 265 w 414"/>
                <a:gd name="T69" fmla="*/ 150 h 351"/>
                <a:gd name="T70" fmla="*/ 335 w 414"/>
                <a:gd name="T71" fmla="*/ 109 h 351"/>
                <a:gd name="T72" fmla="*/ 303 w 414"/>
                <a:gd name="T73" fmla="*/ 34 h 351"/>
                <a:gd name="T74" fmla="*/ 233 w 414"/>
                <a:gd name="T75" fmla="*/ 75 h 351"/>
                <a:gd name="T76" fmla="*/ 255 w 414"/>
                <a:gd name="T77" fmla="*/ 82 h 351"/>
                <a:gd name="T78" fmla="*/ 296 w 414"/>
                <a:gd name="T79" fmla="*/ 56 h 351"/>
                <a:gd name="T80" fmla="*/ 313 w 414"/>
                <a:gd name="T81" fmla="*/ 102 h 351"/>
                <a:gd name="T82" fmla="*/ 255 w 414"/>
                <a:gd name="T83" fmla="*/ 8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4" h="351">
                  <a:moveTo>
                    <a:pt x="79" y="187"/>
                  </a:moveTo>
                  <a:cubicBezTo>
                    <a:pt x="92" y="182"/>
                    <a:pt x="102" y="171"/>
                    <a:pt x="107" y="157"/>
                  </a:cubicBezTo>
                  <a:cubicBezTo>
                    <a:pt x="111" y="144"/>
                    <a:pt x="111" y="129"/>
                    <a:pt x="106" y="115"/>
                  </a:cubicBezTo>
                  <a:cubicBezTo>
                    <a:pt x="100" y="101"/>
                    <a:pt x="91" y="90"/>
                    <a:pt x="78" y="83"/>
                  </a:cubicBezTo>
                  <a:cubicBezTo>
                    <a:pt x="65" y="76"/>
                    <a:pt x="51" y="75"/>
                    <a:pt x="38" y="80"/>
                  </a:cubicBezTo>
                  <a:cubicBezTo>
                    <a:pt x="12" y="90"/>
                    <a:pt x="0" y="122"/>
                    <a:pt x="12" y="152"/>
                  </a:cubicBezTo>
                  <a:cubicBezTo>
                    <a:pt x="21" y="175"/>
                    <a:pt x="42" y="190"/>
                    <a:pt x="63" y="190"/>
                  </a:cubicBezTo>
                  <a:cubicBezTo>
                    <a:pt x="68" y="190"/>
                    <a:pt x="74" y="189"/>
                    <a:pt x="79" y="187"/>
                  </a:cubicBezTo>
                  <a:close/>
                  <a:moveTo>
                    <a:pt x="33" y="143"/>
                  </a:moveTo>
                  <a:cubicBezTo>
                    <a:pt x="27" y="126"/>
                    <a:pt x="33" y="107"/>
                    <a:pt x="47" y="102"/>
                  </a:cubicBezTo>
                  <a:cubicBezTo>
                    <a:pt x="49" y="101"/>
                    <a:pt x="52" y="101"/>
                    <a:pt x="54" y="101"/>
                  </a:cubicBezTo>
                  <a:cubicBezTo>
                    <a:pt x="59" y="101"/>
                    <a:pt x="63" y="102"/>
                    <a:pt x="67" y="104"/>
                  </a:cubicBezTo>
                  <a:cubicBezTo>
                    <a:pt x="74" y="108"/>
                    <a:pt x="80" y="115"/>
                    <a:pt x="84" y="124"/>
                  </a:cubicBezTo>
                  <a:cubicBezTo>
                    <a:pt x="87" y="133"/>
                    <a:pt x="87" y="142"/>
                    <a:pt x="85" y="150"/>
                  </a:cubicBezTo>
                  <a:cubicBezTo>
                    <a:pt x="82" y="157"/>
                    <a:pt x="77" y="162"/>
                    <a:pt x="71" y="165"/>
                  </a:cubicBezTo>
                  <a:cubicBezTo>
                    <a:pt x="71" y="165"/>
                    <a:pt x="71" y="165"/>
                    <a:pt x="71" y="165"/>
                  </a:cubicBezTo>
                  <a:cubicBezTo>
                    <a:pt x="57" y="170"/>
                    <a:pt x="40" y="160"/>
                    <a:pt x="33" y="143"/>
                  </a:cubicBezTo>
                  <a:close/>
                  <a:moveTo>
                    <a:pt x="275" y="187"/>
                  </a:moveTo>
                  <a:cubicBezTo>
                    <a:pt x="257" y="159"/>
                    <a:pt x="226" y="142"/>
                    <a:pt x="193" y="142"/>
                  </a:cubicBezTo>
                  <a:cubicBezTo>
                    <a:pt x="159" y="142"/>
                    <a:pt x="129" y="159"/>
                    <a:pt x="111" y="187"/>
                  </a:cubicBezTo>
                  <a:cubicBezTo>
                    <a:pt x="67" y="255"/>
                    <a:pt x="67" y="255"/>
                    <a:pt x="67" y="255"/>
                  </a:cubicBezTo>
                  <a:cubicBezTo>
                    <a:pt x="60" y="266"/>
                    <a:pt x="57" y="279"/>
                    <a:pt x="58" y="292"/>
                  </a:cubicBezTo>
                  <a:cubicBezTo>
                    <a:pt x="59" y="305"/>
                    <a:pt x="64" y="318"/>
                    <a:pt x="72" y="328"/>
                  </a:cubicBezTo>
                  <a:cubicBezTo>
                    <a:pt x="81" y="338"/>
                    <a:pt x="93" y="345"/>
                    <a:pt x="106" y="348"/>
                  </a:cubicBezTo>
                  <a:cubicBezTo>
                    <a:pt x="119" y="351"/>
                    <a:pt x="132" y="350"/>
                    <a:pt x="144" y="344"/>
                  </a:cubicBezTo>
                  <a:cubicBezTo>
                    <a:pt x="145" y="344"/>
                    <a:pt x="145" y="344"/>
                    <a:pt x="145" y="344"/>
                  </a:cubicBezTo>
                  <a:cubicBezTo>
                    <a:pt x="176" y="331"/>
                    <a:pt x="211" y="331"/>
                    <a:pt x="241" y="344"/>
                  </a:cubicBezTo>
                  <a:cubicBezTo>
                    <a:pt x="249" y="348"/>
                    <a:pt x="258" y="349"/>
                    <a:pt x="266" y="349"/>
                  </a:cubicBezTo>
                  <a:cubicBezTo>
                    <a:pt x="271" y="349"/>
                    <a:pt x="275" y="349"/>
                    <a:pt x="280" y="348"/>
                  </a:cubicBezTo>
                  <a:cubicBezTo>
                    <a:pt x="293" y="345"/>
                    <a:pt x="304" y="338"/>
                    <a:pt x="313" y="328"/>
                  </a:cubicBezTo>
                  <a:cubicBezTo>
                    <a:pt x="322" y="318"/>
                    <a:pt x="327" y="305"/>
                    <a:pt x="328" y="292"/>
                  </a:cubicBezTo>
                  <a:cubicBezTo>
                    <a:pt x="329" y="279"/>
                    <a:pt x="325" y="266"/>
                    <a:pt x="318" y="255"/>
                  </a:cubicBezTo>
                  <a:lnTo>
                    <a:pt x="275" y="187"/>
                  </a:lnTo>
                  <a:close/>
                  <a:moveTo>
                    <a:pt x="295" y="313"/>
                  </a:moveTo>
                  <a:cubicBezTo>
                    <a:pt x="284" y="326"/>
                    <a:pt x="266" y="330"/>
                    <a:pt x="251" y="323"/>
                  </a:cubicBezTo>
                  <a:cubicBezTo>
                    <a:pt x="232" y="315"/>
                    <a:pt x="213" y="311"/>
                    <a:pt x="193" y="311"/>
                  </a:cubicBezTo>
                  <a:cubicBezTo>
                    <a:pt x="173" y="311"/>
                    <a:pt x="153" y="315"/>
                    <a:pt x="135" y="323"/>
                  </a:cubicBezTo>
                  <a:cubicBezTo>
                    <a:pt x="134" y="323"/>
                    <a:pt x="134" y="323"/>
                    <a:pt x="134" y="323"/>
                  </a:cubicBezTo>
                  <a:cubicBezTo>
                    <a:pt x="119" y="330"/>
                    <a:pt x="101" y="325"/>
                    <a:pt x="90" y="313"/>
                  </a:cubicBezTo>
                  <a:cubicBezTo>
                    <a:pt x="79" y="300"/>
                    <a:pt x="78" y="281"/>
                    <a:pt x="87" y="267"/>
                  </a:cubicBezTo>
                  <a:cubicBezTo>
                    <a:pt x="131" y="200"/>
                    <a:pt x="131" y="200"/>
                    <a:pt x="131" y="200"/>
                  </a:cubicBezTo>
                  <a:cubicBezTo>
                    <a:pt x="144" y="178"/>
                    <a:pt x="167" y="165"/>
                    <a:pt x="193" y="165"/>
                  </a:cubicBezTo>
                  <a:cubicBezTo>
                    <a:pt x="218" y="165"/>
                    <a:pt x="241" y="178"/>
                    <a:pt x="255" y="200"/>
                  </a:cubicBezTo>
                  <a:cubicBezTo>
                    <a:pt x="298" y="267"/>
                    <a:pt x="298" y="267"/>
                    <a:pt x="298" y="267"/>
                  </a:cubicBezTo>
                  <a:cubicBezTo>
                    <a:pt x="308" y="281"/>
                    <a:pt x="306" y="300"/>
                    <a:pt x="295" y="313"/>
                  </a:cubicBezTo>
                  <a:close/>
                  <a:moveTo>
                    <a:pt x="163" y="134"/>
                  </a:moveTo>
                  <a:cubicBezTo>
                    <a:pt x="196" y="134"/>
                    <a:pt x="222" y="104"/>
                    <a:pt x="222" y="67"/>
                  </a:cubicBezTo>
                  <a:cubicBezTo>
                    <a:pt x="222" y="30"/>
                    <a:pt x="196" y="0"/>
                    <a:pt x="163" y="0"/>
                  </a:cubicBezTo>
                  <a:cubicBezTo>
                    <a:pt x="131" y="0"/>
                    <a:pt x="105" y="30"/>
                    <a:pt x="105" y="67"/>
                  </a:cubicBezTo>
                  <a:cubicBezTo>
                    <a:pt x="105" y="104"/>
                    <a:pt x="131" y="134"/>
                    <a:pt x="163" y="134"/>
                  </a:cubicBezTo>
                  <a:close/>
                  <a:moveTo>
                    <a:pt x="163" y="23"/>
                  </a:moveTo>
                  <a:cubicBezTo>
                    <a:pt x="183" y="23"/>
                    <a:pt x="199" y="43"/>
                    <a:pt x="199" y="67"/>
                  </a:cubicBezTo>
                  <a:cubicBezTo>
                    <a:pt x="199" y="91"/>
                    <a:pt x="183" y="110"/>
                    <a:pt x="163" y="110"/>
                  </a:cubicBezTo>
                  <a:cubicBezTo>
                    <a:pt x="144" y="110"/>
                    <a:pt x="128" y="91"/>
                    <a:pt x="128" y="67"/>
                  </a:cubicBezTo>
                  <a:cubicBezTo>
                    <a:pt x="128" y="43"/>
                    <a:pt x="144" y="23"/>
                    <a:pt x="163" y="23"/>
                  </a:cubicBezTo>
                  <a:close/>
                  <a:moveTo>
                    <a:pt x="388" y="142"/>
                  </a:moveTo>
                  <a:cubicBezTo>
                    <a:pt x="388" y="142"/>
                    <a:pt x="388" y="142"/>
                    <a:pt x="388" y="142"/>
                  </a:cubicBezTo>
                  <a:cubicBezTo>
                    <a:pt x="366" y="126"/>
                    <a:pt x="333" y="133"/>
                    <a:pt x="314" y="158"/>
                  </a:cubicBezTo>
                  <a:cubicBezTo>
                    <a:pt x="295" y="184"/>
                    <a:pt x="298" y="218"/>
                    <a:pt x="320" y="234"/>
                  </a:cubicBezTo>
                  <a:cubicBezTo>
                    <a:pt x="329" y="240"/>
                    <a:pt x="338" y="243"/>
                    <a:pt x="348" y="243"/>
                  </a:cubicBezTo>
                  <a:cubicBezTo>
                    <a:pt x="365" y="243"/>
                    <a:pt x="383" y="234"/>
                    <a:pt x="395" y="218"/>
                  </a:cubicBezTo>
                  <a:cubicBezTo>
                    <a:pt x="414" y="193"/>
                    <a:pt x="411" y="159"/>
                    <a:pt x="388" y="142"/>
                  </a:cubicBezTo>
                  <a:close/>
                  <a:moveTo>
                    <a:pt x="376" y="204"/>
                  </a:moveTo>
                  <a:cubicBezTo>
                    <a:pt x="365" y="219"/>
                    <a:pt x="346" y="224"/>
                    <a:pt x="334" y="215"/>
                  </a:cubicBezTo>
                  <a:cubicBezTo>
                    <a:pt x="323" y="207"/>
                    <a:pt x="322" y="187"/>
                    <a:pt x="333" y="172"/>
                  </a:cubicBezTo>
                  <a:cubicBezTo>
                    <a:pt x="340" y="162"/>
                    <a:pt x="351" y="157"/>
                    <a:pt x="361" y="157"/>
                  </a:cubicBezTo>
                  <a:cubicBezTo>
                    <a:pt x="366" y="157"/>
                    <a:pt x="371" y="158"/>
                    <a:pt x="375" y="161"/>
                  </a:cubicBezTo>
                  <a:cubicBezTo>
                    <a:pt x="386" y="170"/>
                    <a:pt x="387" y="189"/>
                    <a:pt x="376" y="204"/>
                  </a:cubicBezTo>
                  <a:close/>
                  <a:moveTo>
                    <a:pt x="265" y="150"/>
                  </a:moveTo>
                  <a:cubicBezTo>
                    <a:pt x="265" y="150"/>
                    <a:pt x="265" y="150"/>
                    <a:pt x="265" y="150"/>
                  </a:cubicBezTo>
                  <a:cubicBezTo>
                    <a:pt x="270" y="152"/>
                    <a:pt x="275" y="153"/>
                    <a:pt x="280" y="153"/>
                  </a:cubicBezTo>
                  <a:cubicBezTo>
                    <a:pt x="303" y="153"/>
                    <a:pt x="327" y="135"/>
                    <a:pt x="335" y="109"/>
                  </a:cubicBezTo>
                  <a:cubicBezTo>
                    <a:pt x="340" y="94"/>
                    <a:pt x="340" y="78"/>
                    <a:pt x="334" y="64"/>
                  </a:cubicBezTo>
                  <a:cubicBezTo>
                    <a:pt x="328" y="49"/>
                    <a:pt x="317" y="38"/>
                    <a:pt x="303" y="34"/>
                  </a:cubicBezTo>
                  <a:cubicBezTo>
                    <a:pt x="289" y="29"/>
                    <a:pt x="274" y="31"/>
                    <a:pt x="261" y="39"/>
                  </a:cubicBezTo>
                  <a:cubicBezTo>
                    <a:pt x="248" y="47"/>
                    <a:pt x="238" y="60"/>
                    <a:pt x="233" y="75"/>
                  </a:cubicBezTo>
                  <a:cubicBezTo>
                    <a:pt x="222" y="107"/>
                    <a:pt x="237" y="141"/>
                    <a:pt x="265" y="150"/>
                  </a:cubicBezTo>
                  <a:close/>
                  <a:moveTo>
                    <a:pt x="255" y="82"/>
                  </a:moveTo>
                  <a:cubicBezTo>
                    <a:pt x="258" y="72"/>
                    <a:pt x="265" y="64"/>
                    <a:pt x="273" y="59"/>
                  </a:cubicBezTo>
                  <a:cubicBezTo>
                    <a:pt x="280" y="55"/>
                    <a:pt x="289" y="54"/>
                    <a:pt x="296" y="56"/>
                  </a:cubicBezTo>
                  <a:cubicBezTo>
                    <a:pt x="303" y="59"/>
                    <a:pt x="309" y="64"/>
                    <a:pt x="313" y="73"/>
                  </a:cubicBezTo>
                  <a:cubicBezTo>
                    <a:pt x="316" y="81"/>
                    <a:pt x="316" y="92"/>
                    <a:pt x="313" y="102"/>
                  </a:cubicBezTo>
                  <a:cubicBezTo>
                    <a:pt x="306" y="121"/>
                    <a:pt x="288" y="133"/>
                    <a:pt x="272" y="128"/>
                  </a:cubicBezTo>
                  <a:cubicBezTo>
                    <a:pt x="256" y="123"/>
                    <a:pt x="249" y="102"/>
                    <a:pt x="255" y="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C578355E-C3DB-4B10-93F8-55D4EB7BC3FE}"/>
                </a:ext>
              </a:extLst>
            </p:cNvPr>
            <p:cNvSpPr>
              <a:spLocks noEditPoints="1"/>
            </p:cNvSpPr>
            <p:nvPr/>
          </p:nvSpPr>
          <p:spPr bwMode="auto">
            <a:xfrm>
              <a:off x="10024419" y="2795569"/>
              <a:ext cx="528588" cy="529702"/>
            </a:xfrm>
            <a:custGeom>
              <a:avLst/>
              <a:gdLst>
                <a:gd name="T0" fmla="*/ 200 w 400"/>
                <a:gd name="T1" fmla="*/ 313 h 400"/>
                <a:gd name="T2" fmla="*/ 184 w 400"/>
                <a:gd name="T3" fmla="*/ 297 h 400"/>
                <a:gd name="T4" fmla="*/ 200 w 400"/>
                <a:gd name="T5" fmla="*/ 282 h 400"/>
                <a:gd name="T6" fmla="*/ 215 w 400"/>
                <a:gd name="T7" fmla="*/ 297 h 400"/>
                <a:gd name="T8" fmla="*/ 200 w 400"/>
                <a:gd name="T9" fmla="*/ 313 h 400"/>
                <a:gd name="T10" fmla="*/ 215 w 400"/>
                <a:gd name="T11" fmla="*/ 243 h 400"/>
                <a:gd name="T12" fmla="*/ 215 w 400"/>
                <a:gd name="T13" fmla="*/ 222 h 400"/>
                <a:gd name="T14" fmla="*/ 265 w 400"/>
                <a:gd name="T15" fmla="*/ 156 h 400"/>
                <a:gd name="T16" fmla="*/ 202 w 400"/>
                <a:gd name="T17" fmla="*/ 93 h 400"/>
                <a:gd name="T18" fmla="*/ 154 w 400"/>
                <a:gd name="T19" fmla="*/ 112 h 400"/>
                <a:gd name="T20" fmla="*/ 134 w 400"/>
                <a:gd name="T21" fmla="*/ 158 h 400"/>
                <a:gd name="T22" fmla="*/ 150 w 400"/>
                <a:gd name="T23" fmla="*/ 174 h 400"/>
                <a:gd name="T24" fmla="*/ 165 w 400"/>
                <a:gd name="T25" fmla="*/ 158 h 400"/>
                <a:gd name="T26" fmla="*/ 175 w 400"/>
                <a:gd name="T27" fmla="*/ 134 h 400"/>
                <a:gd name="T28" fmla="*/ 201 w 400"/>
                <a:gd name="T29" fmla="*/ 125 h 400"/>
                <a:gd name="T30" fmla="*/ 234 w 400"/>
                <a:gd name="T31" fmla="*/ 157 h 400"/>
                <a:gd name="T32" fmla="*/ 207 w 400"/>
                <a:gd name="T33" fmla="*/ 191 h 400"/>
                <a:gd name="T34" fmla="*/ 184 w 400"/>
                <a:gd name="T35" fmla="*/ 220 h 400"/>
                <a:gd name="T36" fmla="*/ 184 w 400"/>
                <a:gd name="T37" fmla="*/ 243 h 400"/>
                <a:gd name="T38" fmla="*/ 200 w 400"/>
                <a:gd name="T39" fmla="*/ 258 h 400"/>
                <a:gd name="T40" fmla="*/ 215 w 400"/>
                <a:gd name="T41" fmla="*/ 243 h 400"/>
                <a:gd name="T42" fmla="*/ 304 w 400"/>
                <a:gd name="T43" fmla="*/ 371 h 400"/>
                <a:gd name="T44" fmla="*/ 309 w 400"/>
                <a:gd name="T45" fmla="*/ 349 h 400"/>
                <a:gd name="T46" fmla="*/ 288 w 400"/>
                <a:gd name="T47" fmla="*/ 344 h 400"/>
                <a:gd name="T48" fmla="*/ 200 w 400"/>
                <a:gd name="T49" fmla="*/ 368 h 400"/>
                <a:gd name="T50" fmla="*/ 32 w 400"/>
                <a:gd name="T51" fmla="*/ 200 h 400"/>
                <a:gd name="T52" fmla="*/ 200 w 400"/>
                <a:gd name="T53" fmla="*/ 31 h 400"/>
                <a:gd name="T54" fmla="*/ 369 w 400"/>
                <a:gd name="T55" fmla="*/ 200 h 400"/>
                <a:gd name="T56" fmla="*/ 341 w 400"/>
                <a:gd name="T57" fmla="*/ 293 h 400"/>
                <a:gd name="T58" fmla="*/ 345 w 400"/>
                <a:gd name="T59" fmla="*/ 315 h 400"/>
                <a:gd name="T60" fmla="*/ 367 w 400"/>
                <a:gd name="T61" fmla="*/ 311 h 400"/>
                <a:gd name="T62" fmla="*/ 400 w 400"/>
                <a:gd name="T63" fmla="*/ 200 h 400"/>
                <a:gd name="T64" fmla="*/ 342 w 400"/>
                <a:gd name="T65" fmla="*/ 58 h 400"/>
                <a:gd name="T66" fmla="*/ 200 w 400"/>
                <a:gd name="T67" fmla="*/ 0 h 400"/>
                <a:gd name="T68" fmla="*/ 59 w 400"/>
                <a:gd name="T69" fmla="*/ 58 h 400"/>
                <a:gd name="T70" fmla="*/ 0 w 400"/>
                <a:gd name="T71" fmla="*/ 200 h 400"/>
                <a:gd name="T72" fmla="*/ 59 w 400"/>
                <a:gd name="T73" fmla="*/ 341 h 400"/>
                <a:gd name="T74" fmla="*/ 200 w 400"/>
                <a:gd name="T75" fmla="*/ 400 h 400"/>
                <a:gd name="T76" fmla="*/ 304 w 400"/>
                <a:gd name="T77" fmla="*/ 371 h 400"/>
                <a:gd name="T78" fmla="*/ 304 w 400"/>
                <a:gd name="T79" fmla="*/ 371 h 400"/>
                <a:gd name="T80" fmla="*/ 304 w 400"/>
                <a:gd name="T81" fmla="*/ 37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400">
                  <a:moveTo>
                    <a:pt x="200" y="313"/>
                  </a:moveTo>
                  <a:cubicBezTo>
                    <a:pt x="191" y="313"/>
                    <a:pt x="184" y="306"/>
                    <a:pt x="184" y="297"/>
                  </a:cubicBezTo>
                  <a:cubicBezTo>
                    <a:pt x="184" y="289"/>
                    <a:pt x="191" y="282"/>
                    <a:pt x="200" y="282"/>
                  </a:cubicBezTo>
                  <a:cubicBezTo>
                    <a:pt x="208" y="282"/>
                    <a:pt x="215" y="289"/>
                    <a:pt x="215" y="297"/>
                  </a:cubicBezTo>
                  <a:cubicBezTo>
                    <a:pt x="215" y="306"/>
                    <a:pt x="208" y="313"/>
                    <a:pt x="200" y="313"/>
                  </a:cubicBezTo>
                  <a:close/>
                  <a:moveTo>
                    <a:pt x="215" y="243"/>
                  </a:moveTo>
                  <a:cubicBezTo>
                    <a:pt x="215" y="222"/>
                    <a:pt x="215" y="222"/>
                    <a:pt x="215" y="222"/>
                  </a:cubicBezTo>
                  <a:cubicBezTo>
                    <a:pt x="245" y="214"/>
                    <a:pt x="266" y="187"/>
                    <a:pt x="265" y="156"/>
                  </a:cubicBezTo>
                  <a:cubicBezTo>
                    <a:pt x="264" y="122"/>
                    <a:pt x="236" y="95"/>
                    <a:pt x="202" y="93"/>
                  </a:cubicBezTo>
                  <a:cubicBezTo>
                    <a:pt x="184" y="93"/>
                    <a:pt x="167" y="99"/>
                    <a:pt x="154" y="112"/>
                  </a:cubicBezTo>
                  <a:cubicBezTo>
                    <a:pt x="141" y="124"/>
                    <a:pt x="134" y="141"/>
                    <a:pt x="134" y="158"/>
                  </a:cubicBezTo>
                  <a:cubicBezTo>
                    <a:pt x="134" y="167"/>
                    <a:pt x="141" y="174"/>
                    <a:pt x="150" y="174"/>
                  </a:cubicBezTo>
                  <a:cubicBezTo>
                    <a:pt x="158" y="174"/>
                    <a:pt x="165" y="167"/>
                    <a:pt x="165" y="158"/>
                  </a:cubicBezTo>
                  <a:cubicBezTo>
                    <a:pt x="165" y="149"/>
                    <a:pt x="169" y="141"/>
                    <a:pt x="175" y="134"/>
                  </a:cubicBezTo>
                  <a:cubicBezTo>
                    <a:pt x="182" y="128"/>
                    <a:pt x="191" y="124"/>
                    <a:pt x="201" y="125"/>
                  </a:cubicBezTo>
                  <a:cubicBezTo>
                    <a:pt x="219" y="125"/>
                    <a:pt x="233" y="140"/>
                    <a:pt x="234" y="157"/>
                  </a:cubicBezTo>
                  <a:cubicBezTo>
                    <a:pt x="235" y="173"/>
                    <a:pt x="223" y="188"/>
                    <a:pt x="207" y="191"/>
                  </a:cubicBezTo>
                  <a:cubicBezTo>
                    <a:pt x="194" y="194"/>
                    <a:pt x="184" y="206"/>
                    <a:pt x="184" y="220"/>
                  </a:cubicBezTo>
                  <a:cubicBezTo>
                    <a:pt x="184" y="243"/>
                    <a:pt x="184" y="243"/>
                    <a:pt x="184" y="243"/>
                  </a:cubicBezTo>
                  <a:cubicBezTo>
                    <a:pt x="184" y="251"/>
                    <a:pt x="191" y="258"/>
                    <a:pt x="200" y="258"/>
                  </a:cubicBezTo>
                  <a:cubicBezTo>
                    <a:pt x="208" y="258"/>
                    <a:pt x="215" y="251"/>
                    <a:pt x="215" y="243"/>
                  </a:cubicBezTo>
                  <a:close/>
                  <a:moveTo>
                    <a:pt x="304" y="371"/>
                  </a:moveTo>
                  <a:cubicBezTo>
                    <a:pt x="311" y="366"/>
                    <a:pt x="314" y="357"/>
                    <a:pt x="309" y="349"/>
                  </a:cubicBezTo>
                  <a:cubicBezTo>
                    <a:pt x="305" y="342"/>
                    <a:pt x="295" y="340"/>
                    <a:pt x="288" y="344"/>
                  </a:cubicBezTo>
                  <a:cubicBezTo>
                    <a:pt x="261" y="360"/>
                    <a:pt x="231" y="368"/>
                    <a:pt x="200" y="368"/>
                  </a:cubicBezTo>
                  <a:cubicBezTo>
                    <a:pt x="107" y="368"/>
                    <a:pt x="32" y="293"/>
                    <a:pt x="32" y="200"/>
                  </a:cubicBezTo>
                  <a:cubicBezTo>
                    <a:pt x="32" y="107"/>
                    <a:pt x="107" y="31"/>
                    <a:pt x="200" y="31"/>
                  </a:cubicBezTo>
                  <a:cubicBezTo>
                    <a:pt x="293" y="31"/>
                    <a:pt x="369" y="107"/>
                    <a:pt x="369" y="200"/>
                  </a:cubicBezTo>
                  <a:cubicBezTo>
                    <a:pt x="369" y="233"/>
                    <a:pt x="359" y="265"/>
                    <a:pt x="341" y="293"/>
                  </a:cubicBezTo>
                  <a:cubicBezTo>
                    <a:pt x="336" y="300"/>
                    <a:pt x="338" y="310"/>
                    <a:pt x="345" y="315"/>
                  </a:cubicBezTo>
                  <a:cubicBezTo>
                    <a:pt x="352" y="320"/>
                    <a:pt x="362" y="318"/>
                    <a:pt x="367" y="311"/>
                  </a:cubicBezTo>
                  <a:cubicBezTo>
                    <a:pt x="389" y="277"/>
                    <a:pt x="400" y="239"/>
                    <a:pt x="400" y="200"/>
                  </a:cubicBezTo>
                  <a:cubicBezTo>
                    <a:pt x="400" y="146"/>
                    <a:pt x="380" y="96"/>
                    <a:pt x="342" y="58"/>
                  </a:cubicBezTo>
                  <a:cubicBezTo>
                    <a:pt x="304" y="20"/>
                    <a:pt x="254" y="0"/>
                    <a:pt x="200" y="0"/>
                  </a:cubicBezTo>
                  <a:cubicBezTo>
                    <a:pt x="147" y="0"/>
                    <a:pt x="97" y="20"/>
                    <a:pt x="59" y="58"/>
                  </a:cubicBezTo>
                  <a:cubicBezTo>
                    <a:pt x="21" y="96"/>
                    <a:pt x="0" y="146"/>
                    <a:pt x="0" y="200"/>
                  </a:cubicBezTo>
                  <a:cubicBezTo>
                    <a:pt x="0" y="253"/>
                    <a:pt x="21" y="303"/>
                    <a:pt x="59" y="341"/>
                  </a:cubicBezTo>
                  <a:cubicBezTo>
                    <a:pt x="97" y="379"/>
                    <a:pt x="147" y="400"/>
                    <a:pt x="200" y="400"/>
                  </a:cubicBezTo>
                  <a:cubicBezTo>
                    <a:pt x="237" y="400"/>
                    <a:pt x="273" y="390"/>
                    <a:pt x="304" y="371"/>
                  </a:cubicBezTo>
                  <a:close/>
                  <a:moveTo>
                    <a:pt x="304" y="371"/>
                  </a:moveTo>
                  <a:cubicBezTo>
                    <a:pt x="304" y="371"/>
                    <a:pt x="304" y="371"/>
                    <a:pt x="304" y="37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87DC93F9-478C-46AE-B39C-2051248F39A2}"/>
                </a:ext>
              </a:extLst>
            </p:cNvPr>
            <p:cNvSpPr>
              <a:spLocks noEditPoints="1"/>
            </p:cNvSpPr>
            <p:nvPr/>
          </p:nvSpPr>
          <p:spPr bwMode="auto">
            <a:xfrm>
              <a:off x="10023305" y="4553209"/>
              <a:ext cx="529702" cy="530258"/>
            </a:xfrm>
            <a:custGeom>
              <a:avLst/>
              <a:gdLst>
                <a:gd name="T0" fmla="*/ 326 w 401"/>
                <a:gd name="T1" fmla="*/ 16 h 401"/>
                <a:gd name="T2" fmla="*/ 262 w 401"/>
                <a:gd name="T3" fmla="*/ 58 h 401"/>
                <a:gd name="T4" fmla="*/ 200 w 401"/>
                <a:gd name="T5" fmla="*/ 45 h 401"/>
                <a:gd name="T6" fmla="*/ 83 w 401"/>
                <a:gd name="T7" fmla="*/ 4 h 401"/>
                <a:gd name="T8" fmla="*/ 2 w 401"/>
                <a:gd name="T9" fmla="*/ 118 h 401"/>
                <a:gd name="T10" fmla="*/ 65 w 401"/>
                <a:gd name="T11" fmla="*/ 184 h 401"/>
                <a:gd name="T12" fmla="*/ 134 w 401"/>
                <a:gd name="T13" fmla="*/ 314 h 401"/>
                <a:gd name="T14" fmla="*/ 168 w 401"/>
                <a:gd name="T15" fmla="*/ 401 h 401"/>
                <a:gd name="T16" fmla="*/ 264 w 401"/>
                <a:gd name="T17" fmla="*/ 326 h 401"/>
                <a:gd name="T18" fmla="*/ 310 w 401"/>
                <a:gd name="T19" fmla="*/ 183 h 401"/>
                <a:gd name="T20" fmla="*/ 400 w 401"/>
                <a:gd name="T21" fmla="*/ 124 h 401"/>
                <a:gd name="T22" fmla="*/ 14 w 401"/>
                <a:gd name="T23" fmla="*/ 127 h 401"/>
                <a:gd name="T24" fmla="*/ 88 w 401"/>
                <a:gd name="T25" fmla="*/ 171 h 401"/>
                <a:gd name="T26" fmla="*/ 24 w 401"/>
                <a:gd name="T27" fmla="*/ 114 h 401"/>
                <a:gd name="T28" fmla="*/ 308 w 401"/>
                <a:gd name="T29" fmla="*/ 16 h 401"/>
                <a:gd name="T30" fmla="*/ 314 w 401"/>
                <a:gd name="T31" fmla="*/ 17 h 401"/>
                <a:gd name="T32" fmla="*/ 273 w 401"/>
                <a:gd name="T33" fmla="*/ 63 h 401"/>
                <a:gd name="T34" fmla="*/ 87 w 401"/>
                <a:gd name="T35" fmla="*/ 17 h 401"/>
                <a:gd name="T36" fmla="*/ 128 w 401"/>
                <a:gd name="T37" fmla="*/ 63 h 401"/>
                <a:gd name="T38" fmla="*/ 87 w 401"/>
                <a:gd name="T39" fmla="*/ 17 h 401"/>
                <a:gd name="T40" fmla="*/ 168 w 401"/>
                <a:gd name="T41" fmla="*/ 389 h 401"/>
                <a:gd name="T42" fmla="*/ 233 w 401"/>
                <a:gd name="T43" fmla="*/ 324 h 401"/>
                <a:gd name="T44" fmla="*/ 255 w 401"/>
                <a:gd name="T45" fmla="*/ 312 h 401"/>
                <a:gd name="T46" fmla="*/ 233 w 401"/>
                <a:gd name="T47" fmla="*/ 313 h 401"/>
                <a:gd name="T48" fmla="*/ 146 w 401"/>
                <a:gd name="T49" fmla="*/ 312 h 401"/>
                <a:gd name="T50" fmla="*/ 103 w 401"/>
                <a:gd name="T51" fmla="*/ 110 h 401"/>
                <a:gd name="T52" fmla="*/ 114 w 401"/>
                <a:gd name="T53" fmla="*/ 91 h 401"/>
                <a:gd name="T54" fmla="*/ 200 w 401"/>
                <a:gd name="T55" fmla="*/ 57 h 401"/>
                <a:gd name="T56" fmla="*/ 203 w 401"/>
                <a:gd name="T57" fmla="*/ 164 h 401"/>
                <a:gd name="T58" fmla="*/ 272 w 401"/>
                <a:gd name="T59" fmla="*/ 263 h 401"/>
                <a:gd name="T60" fmla="*/ 232 w 401"/>
                <a:gd name="T61" fmla="*/ 230 h 401"/>
                <a:gd name="T62" fmla="*/ 223 w 401"/>
                <a:gd name="T63" fmla="*/ 58 h 401"/>
                <a:gd name="T64" fmla="*/ 287 w 401"/>
                <a:gd name="T65" fmla="*/ 91 h 401"/>
                <a:gd name="T66" fmla="*/ 298 w 401"/>
                <a:gd name="T67" fmla="*/ 110 h 401"/>
                <a:gd name="T68" fmla="*/ 314 w 401"/>
                <a:gd name="T69" fmla="*/ 120 h 401"/>
                <a:gd name="T70" fmla="*/ 352 w 401"/>
                <a:gd name="T71" fmla="*/ 171 h 401"/>
                <a:gd name="T72" fmla="*/ 316 w 401"/>
                <a:gd name="T73" fmla="*/ 132 h 401"/>
                <a:gd name="T74" fmla="*/ 147 w 401"/>
                <a:gd name="T75" fmla="*/ 253 h 401"/>
                <a:gd name="T76" fmla="*/ 126 w 401"/>
                <a:gd name="T77" fmla="*/ 231 h 401"/>
                <a:gd name="T78" fmla="*/ 144 w 401"/>
                <a:gd name="T79" fmla="*/ 261 h 401"/>
                <a:gd name="T80" fmla="*/ 234 w 401"/>
                <a:gd name="T81" fmla="*/ 348 h 401"/>
                <a:gd name="T82" fmla="*/ 222 w 401"/>
                <a:gd name="T83" fmla="*/ 357 h 401"/>
                <a:gd name="T84" fmla="*/ 237 w 401"/>
                <a:gd name="T85" fmla="*/ 356 h 401"/>
                <a:gd name="T86" fmla="*/ 167 w 401"/>
                <a:gd name="T87" fmla="*/ 348 h 401"/>
                <a:gd name="T88" fmla="*/ 176 w 401"/>
                <a:gd name="T89" fmla="*/ 365 h 401"/>
                <a:gd name="T90" fmla="*/ 155 w 401"/>
                <a:gd name="T91" fmla="*/ 134 h 401"/>
                <a:gd name="T92" fmla="*/ 171 w 401"/>
                <a:gd name="T93" fmla="*/ 150 h 401"/>
                <a:gd name="T94" fmla="*/ 151 w 401"/>
                <a:gd name="T95" fmla="*/ 150 h 401"/>
                <a:gd name="T96" fmla="*/ 155 w 401"/>
                <a:gd name="T97" fmla="*/ 154 h 401"/>
                <a:gd name="T98" fmla="*/ 246 w 401"/>
                <a:gd name="T99" fmla="*/ 166 h 401"/>
                <a:gd name="T100" fmla="*/ 246 w 401"/>
                <a:gd name="T101" fmla="*/ 154 h 401"/>
                <a:gd name="T102" fmla="*/ 250 w 401"/>
                <a:gd name="T103" fmla="*/ 15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1" h="401">
                  <a:moveTo>
                    <a:pt x="399" y="118"/>
                  </a:moveTo>
                  <a:cubicBezTo>
                    <a:pt x="376" y="91"/>
                    <a:pt x="344" y="84"/>
                    <a:pt x="308" y="98"/>
                  </a:cubicBezTo>
                  <a:cubicBezTo>
                    <a:pt x="322" y="70"/>
                    <a:pt x="328" y="42"/>
                    <a:pt x="326" y="16"/>
                  </a:cubicBezTo>
                  <a:cubicBezTo>
                    <a:pt x="325" y="8"/>
                    <a:pt x="318" y="2"/>
                    <a:pt x="309" y="2"/>
                  </a:cubicBezTo>
                  <a:cubicBezTo>
                    <a:pt x="304" y="3"/>
                    <a:pt x="300" y="6"/>
                    <a:pt x="297" y="11"/>
                  </a:cubicBezTo>
                  <a:cubicBezTo>
                    <a:pt x="288" y="28"/>
                    <a:pt x="276" y="44"/>
                    <a:pt x="262" y="58"/>
                  </a:cubicBezTo>
                  <a:cubicBezTo>
                    <a:pt x="249" y="51"/>
                    <a:pt x="234" y="47"/>
                    <a:pt x="219" y="46"/>
                  </a:cubicBezTo>
                  <a:cubicBezTo>
                    <a:pt x="219" y="46"/>
                    <a:pt x="219" y="46"/>
                    <a:pt x="219" y="46"/>
                  </a:cubicBezTo>
                  <a:cubicBezTo>
                    <a:pt x="213" y="45"/>
                    <a:pt x="207" y="45"/>
                    <a:pt x="200" y="45"/>
                  </a:cubicBezTo>
                  <a:cubicBezTo>
                    <a:pt x="179" y="45"/>
                    <a:pt x="158" y="49"/>
                    <a:pt x="139" y="58"/>
                  </a:cubicBezTo>
                  <a:cubicBezTo>
                    <a:pt x="125" y="43"/>
                    <a:pt x="113" y="28"/>
                    <a:pt x="104" y="11"/>
                  </a:cubicBezTo>
                  <a:cubicBezTo>
                    <a:pt x="100" y="3"/>
                    <a:pt x="91" y="0"/>
                    <a:pt x="83" y="4"/>
                  </a:cubicBezTo>
                  <a:cubicBezTo>
                    <a:pt x="79" y="7"/>
                    <a:pt x="75" y="11"/>
                    <a:pt x="75" y="16"/>
                  </a:cubicBezTo>
                  <a:cubicBezTo>
                    <a:pt x="73" y="42"/>
                    <a:pt x="79" y="70"/>
                    <a:pt x="93" y="98"/>
                  </a:cubicBezTo>
                  <a:cubicBezTo>
                    <a:pt x="57" y="84"/>
                    <a:pt x="25" y="91"/>
                    <a:pt x="2" y="118"/>
                  </a:cubicBezTo>
                  <a:cubicBezTo>
                    <a:pt x="2" y="118"/>
                    <a:pt x="0" y="120"/>
                    <a:pt x="1" y="124"/>
                  </a:cubicBezTo>
                  <a:cubicBezTo>
                    <a:pt x="14" y="165"/>
                    <a:pt x="26" y="175"/>
                    <a:pt x="45" y="182"/>
                  </a:cubicBezTo>
                  <a:cubicBezTo>
                    <a:pt x="52" y="184"/>
                    <a:pt x="59" y="185"/>
                    <a:pt x="65" y="184"/>
                  </a:cubicBezTo>
                  <a:cubicBezTo>
                    <a:pt x="72" y="184"/>
                    <a:pt x="81" y="184"/>
                    <a:pt x="91" y="183"/>
                  </a:cubicBezTo>
                  <a:cubicBezTo>
                    <a:pt x="97" y="212"/>
                    <a:pt x="107" y="240"/>
                    <a:pt x="118" y="267"/>
                  </a:cubicBezTo>
                  <a:cubicBezTo>
                    <a:pt x="125" y="283"/>
                    <a:pt x="131" y="297"/>
                    <a:pt x="134" y="314"/>
                  </a:cubicBezTo>
                  <a:cubicBezTo>
                    <a:pt x="135" y="319"/>
                    <a:pt x="136" y="322"/>
                    <a:pt x="137" y="326"/>
                  </a:cubicBezTo>
                  <a:cubicBezTo>
                    <a:pt x="120" y="343"/>
                    <a:pt x="120" y="371"/>
                    <a:pt x="137" y="388"/>
                  </a:cubicBezTo>
                  <a:cubicBezTo>
                    <a:pt x="146" y="396"/>
                    <a:pt x="157" y="401"/>
                    <a:pt x="168" y="401"/>
                  </a:cubicBezTo>
                  <a:cubicBezTo>
                    <a:pt x="233" y="401"/>
                    <a:pt x="233" y="401"/>
                    <a:pt x="233" y="401"/>
                  </a:cubicBezTo>
                  <a:cubicBezTo>
                    <a:pt x="257" y="401"/>
                    <a:pt x="277" y="381"/>
                    <a:pt x="277" y="357"/>
                  </a:cubicBezTo>
                  <a:cubicBezTo>
                    <a:pt x="277" y="345"/>
                    <a:pt x="272" y="334"/>
                    <a:pt x="264" y="326"/>
                  </a:cubicBezTo>
                  <a:cubicBezTo>
                    <a:pt x="265" y="322"/>
                    <a:pt x="266" y="319"/>
                    <a:pt x="267" y="314"/>
                  </a:cubicBezTo>
                  <a:cubicBezTo>
                    <a:pt x="270" y="297"/>
                    <a:pt x="276" y="283"/>
                    <a:pt x="283" y="267"/>
                  </a:cubicBezTo>
                  <a:cubicBezTo>
                    <a:pt x="294" y="240"/>
                    <a:pt x="304" y="212"/>
                    <a:pt x="310" y="183"/>
                  </a:cubicBezTo>
                  <a:cubicBezTo>
                    <a:pt x="320" y="184"/>
                    <a:pt x="329" y="184"/>
                    <a:pt x="336" y="184"/>
                  </a:cubicBezTo>
                  <a:cubicBezTo>
                    <a:pt x="342" y="185"/>
                    <a:pt x="349" y="184"/>
                    <a:pt x="355" y="182"/>
                  </a:cubicBezTo>
                  <a:cubicBezTo>
                    <a:pt x="375" y="175"/>
                    <a:pt x="387" y="165"/>
                    <a:pt x="400" y="124"/>
                  </a:cubicBezTo>
                  <a:cubicBezTo>
                    <a:pt x="400" y="124"/>
                    <a:pt x="401" y="121"/>
                    <a:pt x="399" y="118"/>
                  </a:cubicBezTo>
                  <a:close/>
                  <a:moveTo>
                    <a:pt x="49" y="171"/>
                  </a:moveTo>
                  <a:cubicBezTo>
                    <a:pt x="36" y="166"/>
                    <a:pt x="26" y="160"/>
                    <a:pt x="14" y="127"/>
                  </a:cubicBezTo>
                  <a:cubicBezTo>
                    <a:pt x="38" y="123"/>
                    <a:pt x="67" y="128"/>
                    <a:pt x="85" y="132"/>
                  </a:cubicBezTo>
                  <a:cubicBezTo>
                    <a:pt x="84" y="143"/>
                    <a:pt x="85" y="155"/>
                    <a:pt x="87" y="166"/>
                  </a:cubicBezTo>
                  <a:cubicBezTo>
                    <a:pt x="87" y="168"/>
                    <a:pt x="88" y="169"/>
                    <a:pt x="88" y="171"/>
                  </a:cubicBezTo>
                  <a:cubicBezTo>
                    <a:pt x="61" y="174"/>
                    <a:pt x="52" y="172"/>
                    <a:pt x="49" y="171"/>
                  </a:cubicBezTo>
                  <a:close/>
                  <a:moveTo>
                    <a:pt x="87" y="120"/>
                  </a:moveTo>
                  <a:cubicBezTo>
                    <a:pt x="66" y="115"/>
                    <a:pt x="45" y="113"/>
                    <a:pt x="24" y="114"/>
                  </a:cubicBezTo>
                  <a:cubicBezTo>
                    <a:pt x="46" y="98"/>
                    <a:pt x="71" y="102"/>
                    <a:pt x="90" y="110"/>
                  </a:cubicBezTo>
                  <a:cubicBezTo>
                    <a:pt x="89" y="113"/>
                    <a:pt x="88" y="117"/>
                    <a:pt x="87" y="120"/>
                  </a:cubicBezTo>
                  <a:close/>
                  <a:moveTo>
                    <a:pt x="308" y="16"/>
                  </a:moveTo>
                  <a:cubicBezTo>
                    <a:pt x="308" y="16"/>
                    <a:pt x="308" y="16"/>
                    <a:pt x="308" y="16"/>
                  </a:cubicBezTo>
                  <a:cubicBezTo>
                    <a:pt x="308" y="15"/>
                    <a:pt x="310" y="14"/>
                    <a:pt x="312" y="14"/>
                  </a:cubicBezTo>
                  <a:cubicBezTo>
                    <a:pt x="313" y="15"/>
                    <a:pt x="314" y="16"/>
                    <a:pt x="314" y="17"/>
                  </a:cubicBezTo>
                  <a:cubicBezTo>
                    <a:pt x="316" y="40"/>
                    <a:pt x="311" y="64"/>
                    <a:pt x="300" y="89"/>
                  </a:cubicBezTo>
                  <a:cubicBezTo>
                    <a:pt x="299" y="87"/>
                    <a:pt x="298" y="85"/>
                    <a:pt x="296" y="84"/>
                  </a:cubicBezTo>
                  <a:cubicBezTo>
                    <a:pt x="290" y="76"/>
                    <a:pt x="282" y="69"/>
                    <a:pt x="273" y="63"/>
                  </a:cubicBezTo>
                  <a:cubicBezTo>
                    <a:pt x="286" y="49"/>
                    <a:pt x="298" y="33"/>
                    <a:pt x="308" y="16"/>
                  </a:cubicBezTo>
                  <a:close/>
                  <a:moveTo>
                    <a:pt x="87" y="17"/>
                  </a:moveTo>
                  <a:cubicBezTo>
                    <a:pt x="87" y="17"/>
                    <a:pt x="87" y="17"/>
                    <a:pt x="87" y="17"/>
                  </a:cubicBezTo>
                  <a:cubicBezTo>
                    <a:pt x="87" y="16"/>
                    <a:pt x="88" y="15"/>
                    <a:pt x="89" y="14"/>
                  </a:cubicBezTo>
                  <a:cubicBezTo>
                    <a:pt x="91" y="14"/>
                    <a:pt x="93" y="15"/>
                    <a:pt x="93" y="16"/>
                  </a:cubicBezTo>
                  <a:cubicBezTo>
                    <a:pt x="103" y="33"/>
                    <a:pt x="115" y="49"/>
                    <a:pt x="128" y="63"/>
                  </a:cubicBezTo>
                  <a:cubicBezTo>
                    <a:pt x="119" y="69"/>
                    <a:pt x="111" y="76"/>
                    <a:pt x="105" y="84"/>
                  </a:cubicBezTo>
                  <a:cubicBezTo>
                    <a:pt x="103" y="85"/>
                    <a:pt x="102" y="87"/>
                    <a:pt x="101" y="89"/>
                  </a:cubicBezTo>
                  <a:cubicBezTo>
                    <a:pt x="90" y="64"/>
                    <a:pt x="85" y="40"/>
                    <a:pt x="87" y="17"/>
                  </a:cubicBezTo>
                  <a:close/>
                  <a:moveTo>
                    <a:pt x="265" y="357"/>
                  </a:moveTo>
                  <a:cubicBezTo>
                    <a:pt x="265" y="374"/>
                    <a:pt x="250" y="389"/>
                    <a:pt x="233" y="389"/>
                  </a:cubicBezTo>
                  <a:cubicBezTo>
                    <a:pt x="168" y="389"/>
                    <a:pt x="168" y="389"/>
                    <a:pt x="168" y="389"/>
                  </a:cubicBezTo>
                  <a:cubicBezTo>
                    <a:pt x="150" y="389"/>
                    <a:pt x="136" y="374"/>
                    <a:pt x="136" y="356"/>
                  </a:cubicBezTo>
                  <a:cubicBezTo>
                    <a:pt x="136" y="339"/>
                    <a:pt x="151" y="325"/>
                    <a:pt x="168" y="324"/>
                  </a:cubicBezTo>
                  <a:cubicBezTo>
                    <a:pt x="233" y="324"/>
                    <a:pt x="233" y="324"/>
                    <a:pt x="233" y="324"/>
                  </a:cubicBezTo>
                  <a:cubicBezTo>
                    <a:pt x="251" y="325"/>
                    <a:pt x="265" y="339"/>
                    <a:pt x="265" y="357"/>
                  </a:cubicBezTo>
                  <a:close/>
                  <a:moveTo>
                    <a:pt x="272" y="263"/>
                  </a:moveTo>
                  <a:cubicBezTo>
                    <a:pt x="265" y="280"/>
                    <a:pt x="259" y="294"/>
                    <a:pt x="255" y="312"/>
                  </a:cubicBezTo>
                  <a:cubicBezTo>
                    <a:pt x="255" y="312"/>
                    <a:pt x="255" y="312"/>
                    <a:pt x="255" y="312"/>
                  </a:cubicBezTo>
                  <a:cubicBezTo>
                    <a:pt x="255" y="314"/>
                    <a:pt x="255" y="316"/>
                    <a:pt x="254" y="318"/>
                  </a:cubicBezTo>
                  <a:cubicBezTo>
                    <a:pt x="248" y="315"/>
                    <a:pt x="240" y="313"/>
                    <a:pt x="233" y="313"/>
                  </a:cubicBezTo>
                  <a:cubicBezTo>
                    <a:pt x="168" y="313"/>
                    <a:pt x="168" y="313"/>
                    <a:pt x="168" y="313"/>
                  </a:cubicBezTo>
                  <a:cubicBezTo>
                    <a:pt x="161" y="313"/>
                    <a:pt x="153" y="315"/>
                    <a:pt x="147" y="318"/>
                  </a:cubicBezTo>
                  <a:cubicBezTo>
                    <a:pt x="146" y="316"/>
                    <a:pt x="146" y="314"/>
                    <a:pt x="146" y="312"/>
                  </a:cubicBezTo>
                  <a:cubicBezTo>
                    <a:pt x="142" y="294"/>
                    <a:pt x="136" y="280"/>
                    <a:pt x="129" y="263"/>
                  </a:cubicBezTo>
                  <a:cubicBezTo>
                    <a:pt x="115" y="231"/>
                    <a:pt x="105" y="198"/>
                    <a:pt x="99" y="163"/>
                  </a:cubicBezTo>
                  <a:cubicBezTo>
                    <a:pt x="95" y="145"/>
                    <a:pt x="96" y="127"/>
                    <a:pt x="103" y="110"/>
                  </a:cubicBezTo>
                  <a:cubicBezTo>
                    <a:pt x="103" y="110"/>
                    <a:pt x="103" y="110"/>
                    <a:pt x="103" y="110"/>
                  </a:cubicBezTo>
                  <a:cubicBezTo>
                    <a:pt x="103" y="110"/>
                    <a:pt x="103" y="110"/>
                    <a:pt x="103" y="110"/>
                  </a:cubicBezTo>
                  <a:cubicBezTo>
                    <a:pt x="106" y="103"/>
                    <a:pt x="109" y="97"/>
                    <a:pt x="114" y="91"/>
                  </a:cubicBezTo>
                  <a:cubicBezTo>
                    <a:pt x="121" y="83"/>
                    <a:pt x="130" y="76"/>
                    <a:pt x="140" y="70"/>
                  </a:cubicBezTo>
                  <a:cubicBezTo>
                    <a:pt x="140" y="70"/>
                    <a:pt x="141" y="70"/>
                    <a:pt x="141" y="70"/>
                  </a:cubicBezTo>
                  <a:cubicBezTo>
                    <a:pt x="160" y="61"/>
                    <a:pt x="180" y="56"/>
                    <a:pt x="200" y="57"/>
                  </a:cubicBezTo>
                  <a:cubicBezTo>
                    <a:pt x="204" y="57"/>
                    <a:pt x="207" y="57"/>
                    <a:pt x="211" y="57"/>
                  </a:cubicBezTo>
                  <a:cubicBezTo>
                    <a:pt x="203" y="84"/>
                    <a:pt x="204" y="95"/>
                    <a:pt x="206" y="108"/>
                  </a:cubicBezTo>
                  <a:cubicBezTo>
                    <a:pt x="207" y="119"/>
                    <a:pt x="209" y="132"/>
                    <a:pt x="203" y="164"/>
                  </a:cubicBezTo>
                  <a:cubicBezTo>
                    <a:pt x="199" y="184"/>
                    <a:pt x="204" y="217"/>
                    <a:pt x="224" y="238"/>
                  </a:cubicBezTo>
                  <a:cubicBezTo>
                    <a:pt x="236" y="252"/>
                    <a:pt x="254" y="260"/>
                    <a:pt x="273" y="260"/>
                  </a:cubicBezTo>
                  <a:cubicBezTo>
                    <a:pt x="273" y="261"/>
                    <a:pt x="272" y="262"/>
                    <a:pt x="272" y="263"/>
                  </a:cubicBezTo>
                  <a:close/>
                  <a:moveTo>
                    <a:pt x="302" y="163"/>
                  </a:moveTo>
                  <a:cubicBezTo>
                    <a:pt x="297" y="192"/>
                    <a:pt x="289" y="220"/>
                    <a:pt x="278" y="248"/>
                  </a:cubicBezTo>
                  <a:cubicBezTo>
                    <a:pt x="259" y="249"/>
                    <a:pt x="244" y="243"/>
                    <a:pt x="232" y="230"/>
                  </a:cubicBezTo>
                  <a:cubicBezTo>
                    <a:pt x="215" y="211"/>
                    <a:pt x="211" y="181"/>
                    <a:pt x="214" y="166"/>
                  </a:cubicBezTo>
                  <a:cubicBezTo>
                    <a:pt x="221" y="133"/>
                    <a:pt x="219" y="118"/>
                    <a:pt x="218" y="106"/>
                  </a:cubicBezTo>
                  <a:cubicBezTo>
                    <a:pt x="216" y="94"/>
                    <a:pt x="215" y="85"/>
                    <a:pt x="223" y="58"/>
                  </a:cubicBezTo>
                  <a:cubicBezTo>
                    <a:pt x="236" y="60"/>
                    <a:pt x="248" y="64"/>
                    <a:pt x="260" y="70"/>
                  </a:cubicBezTo>
                  <a:cubicBezTo>
                    <a:pt x="260" y="70"/>
                    <a:pt x="261" y="70"/>
                    <a:pt x="261" y="70"/>
                  </a:cubicBezTo>
                  <a:cubicBezTo>
                    <a:pt x="271" y="76"/>
                    <a:pt x="280" y="83"/>
                    <a:pt x="287" y="91"/>
                  </a:cubicBezTo>
                  <a:cubicBezTo>
                    <a:pt x="292" y="97"/>
                    <a:pt x="295" y="103"/>
                    <a:pt x="298" y="110"/>
                  </a:cubicBezTo>
                  <a:cubicBezTo>
                    <a:pt x="298" y="110"/>
                    <a:pt x="298" y="110"/>
                    <a:pt x="298" y="110"/>
                  </a:cubicBezTo>
                  <a:cubicBezTo>
                    <a:pt x="298" y="110"/>
                    <a:pt x="298" y="110"/>
                    <a:pt x="298" y="110"/>
                  </a:cubicBezTo>
                  <a:cubicBezTo>
                    <a:pt x="305" y="127"/>
                    <a:pt x="306" y="146"/>
                    <a:pt x="302" y="163"/>
                  </a:cubicBezTo>
                  <a:close/>
                  <a:moveTo>
                    <a:pt x="377" y="114"/>
                  </a:moveTo>
                  <a:cubicBezTo>
                    <a:pt x="356" y="113"/>
                    <a:pt x="335" y="115"/>
                    <a:pt x="314" y="120"/>
                  </a:cubicBezTo>
                  <a:cubicBezTo>
                    <a:pt x="313" y="117"/>
                    <a:pt x="312" y="113"/>
                    <a:pt x="311" y="110"/>
                  </a:cubicBezTo>
                  <a:cubicBezTo>
                    <a:pt x="330" y="102"/>
                    <a:pt x="355" y="98"/>
                    <a:pt x="377" y="114"/>
                  </a:cubicBezTo>
                  <a:close/>
                  <a:moveTo>
                    <a:pt x="352" y="171"/>
                  </a:moveTo>
                  <a:cubicBezTo>
                    <a:pt x="349" y="172"/>
                    <a:pt x="340" y="174"/>
                    <a:pt x="313" y="171"/>
                  </a:cubicBezTo>
                  <a:cubicBezTo>
                    <a:pt x="313" y="169"/>
                    <a:pt x="314" y="168"/>
                    <a:pt x="314" y="166"/>
                  </a:cubicBezTo>
                  <a:cubicBezTo>
                    <a:pt x="316" y="155"/>
                    <a:pt x="317" y="143"/>
                    <a:pt x="316" y="132"/>
                  </a:cubicBezTo>
                  <a:cubicBezTo>
                    <a:pt x="334" y="128"/>
                    <a:pt x="363" y="123"/>
                    <a:pt x="387" y="127"/>
                  </a:cubicBezTo>
                  <a:cubicBezTo>
                    <a:pt x="375" y="160"/>
                    <a:pt x="365" y="166"/>
                    <a:pt x="352" y="171"/>
                  </a:cubicBezTo>
                  <a:close/>
                  <a:moveTo>
                    <a:pt x="147" y="253"/>
                  </a:moveTo>
                  <a:cubicBezTo>
                    <a:pt x="144" y="245"/>
                    <a:pt x="140" y="236"/>
                    <a:pt x="137" y="227"/>
                  </a:cubicBezTo>
                  <a:cubicBezTo>
                    <a:pt x="136" y="224"/>
                    <a:pt x="132" y="222"/>
                    <a:pt x="129" y="223"/>
                  </a:cubicBezTo>
                  <a:cubicBezTo>
                    <a:pt x="126" y="224"/>
                    <a:pt x="125" y="228"/>
                    <a:pt x="126" y="231"/>
                  </a:cubicBezTo>
                  <a:cubicBezTo>
                    <a:pt x="126" y="231"/>
                    <a:pt x="126" y="231"/>
                    <a:pt x="126" y="231"/>
                  </a:cubicBezTo>
                  <a:cubicBezTo>
                    <a:pt x="129" y="241"/>
                    <a:pt x="133" y="249"/>
                    <a:pt x="136" y="258"/>
                  </a:cubicBezTo>
                  <a:cubicBezTo>
                    <a:pt x="137" y="261"/>
                    <a:pt x="141" y="262"/>
                    <a:pt x="144" y="261"/>
                  </a:cubicBezTo>
                  <a:cubicBezTo>
                    <a:pt x="147" y="260"/>
                    <a:pt x="148" y="257"/>
                    <a:pt x="147" y="254"/>
                  </a:cubicBezTo>
                  <a:cubicBezTo>
                    <a:pt x="147" y="253"/>
                    <a:pt x="147" y="253"/>
                    <a:pt x="147" y="253"/>
                  </a:cubicBezTo>
                  <a:close/>
                  <a:moveTo>
                    <a:pt x="234" y="348"/>
                  </a:moveTo>
                  <a:cubicBezTo>
                    <a:pt x="234" y="348"/>
                    <a:pt x="234" y="348"/>
                    <a:pt x="234" y="348"/>
                  </a:cubicBezTo>
                  <a:cubicBezTo>
                    <a:pt x="231" y="346"/>
                    <a:pt x="228" y="347"/>
                    <a:pt x="226" y="350"/>
                  </a:cubicBezTo>
                  <a:cubicBezTo>
                    <a:pt x="222" y="357"/>
                    <a:pt x="222" y="357"/>
                    <a:pt x="222" y="357"/>
                  </a:cubicBezTo>
                  <a:cubicBezTo>
                    <a:pt x="221" y="360"/>
                    <a:pt x="222" y="364"/>
                    <a:pt x="225" y="365"/>
                  </a:cubicBezTo>
                  <a:cubicBezTo>
                    <a:pt x="228" y="367"/>
                    <a:pt x="231" y="366"/>
                    <a:pt x="233" y="363"/>
                  </a:cubicBezTo>
                  <a:cubicBezTo>
                    <a:pt x="237" y="356"/>
                    <a:pt x="237" y="356"/>
                    <a:pt x="237" y="356"/>
                  </a:cubicBezTo>
                  <a:cubicBezTo>
                    <a:pt x="238" y="353"/>
                    <a:pt x="237" y="349"/>
                    <a:pt x="234" y="348"/>
                  </a:cubicBezTo>
                  <a:close/>
                  <a:moveTo>
                    <a:pt x="175" y="350"/>
                  </a:moveTo>
                  <a:cubicBezTo>
                    <a:pt x="173" y="347"/>
                    <a:pt x="170" y="346"/>
                    <a:pt x="167" y="348"/>
                  </a:cubicBezTo>
                  <a:cubicBezTo>
                    <a:pt x="164" y="349"/>
                    <a:pt x="163" y="353"/>
                    <a:pt x="164" y="356"/>
                  </a:cubicBezTo>
                  <a:cubicBezTo>
                    <a:pt x="168" y="363"/>
                    <a:pt x="168" y="363"/>
                    <a:pt x="168" y="363"/>
                  </a:cubicBezTo>
                  <a:cubicBezTo>
                    <a:pt x="170" y="366"/>
                    <a:pt x="174" y="367"/>
                    <a:pt x="176" y="365"/>
                  </a:cubicBezTo>
                  <a:cubicBezTo>
                    <a:pt x="179" y="364"/>
                    <a:pt x="180" y="360"/>
                    <a:pt x="179" y="357"/>
                  </a:cubicBezTo>
                  <a:lnTo>
                    <a:pt x="175" y="350"/>
                  </a:lnTo>
                  <a:close/>
                  <a:moveTo>
                    <a:pt x="155" y="134"/>
                  </a:moveTo>
                  <a:cubicBezTo>
                    <a:pt x="146" y="134"/>
                    <a:pt x="139" y="141"/>
                    <a:pt x="139" y="150"/>
                  </a:cubicBezTo>
                  <a:cubicBezTo>
                    <a:pt x="139" y="159"/>
                    <a:pt x="146" y="166"/>
                    <a:pt x="155" y="166"/>
                  </a:cubicBezTo>
                  <a:cubicBezTo>
                    <a:pt x="164" y="166"/>
                    <a:pt x="171" y="159"/>
                    <a:pt x="171" y="150"/>
                  </a:cubicBezTo>
                  <a:cubicBezTo>
                    <a:pt x="171" y="141"/>
                    <a:pt x="164" y="134"/>
                    <a:pt x="155" y="134"/>
                  </a:cubicBezTo>
                  <a:close/>
                  <a:moveTo>
                    <a:pt x="155" y="154"/>
                  </a:moveTo>
                  <a:cubicBezTo>
                    <a:pt x="153" y="154"/>
                    <a:pt x="151" y="152"/>
                    <a:pt x="151" y="150"/>
                  </a:cubicBezTo>
                  <a:cubicBezTo>
                    <a:pt x="151" y="147"/>
                    <a:pt x="153" y="146"/>
                    <a:pt x="155" y="146"/>
                  </a:cubicBezTo>
                  <a:cubicBezTo>
                    <a:pt x="158" y="146"/>
                    <a:pt x="159" y="147"/>
                    <a:pt x="159" y="150"/>
                  </a:cubicBezTo>
                  <a:cubicBezTo>
                    <a:pt x="159" y="152"/>
                    <a:pt x="158" y="154"/>
                    <a:pt x="155" y="154"/>
                  </a:cubicBezTo>
                  <a:close/>
                  <a:moveTo>
                    <a:pt x="246" y="134"/>
                  </a:moveTo>
                  <a:cubicBezTo>
                    <a:pt x="237" y="134"/>
                    <a:pt x="230" y="141"/>
                    <a:pt x="230" y="150"/>
                  </a:cubicBezTo>
                  <a:cubicBezTo>
                    <a:pt x="230" y="159"/>
                    <a:pt x="237" y="166"/>
                    <a:pt x="246" y="166"/>
                  </a:cubicBezTo>
                  <a:cubicBezTo>
                    <a:pt x="255" y="166"/>
                    <a:pt x="262" y="159"/>
                    <a:pt x="262" y="150"/>
                  </a:cubicBezTo>
                  <a:cubicBezTo>
                    <a:pt x="262" y="141"/>
                    <a:pt x="255" y="134"/>
                    <a:pt x="246" y="134"/>
                  </a:cubicBezTo>
                  <a:close/>
                  <a:moveTo>
                    <a:pt x="246" y="154"/>
                  </a:moveTo>
                  <a:cubicBezTo>
                    <a:pt x="243" y="154"/>
                    <a:pt x="242" y="152"/>
                    <a:pt x="242" y="150"/>
                  </a:cubicBezTo>
                  <a:cubicBezTo>
                    <a:pt x="242" y="147"/>
                    <a:pt x="243" y="146"/>
                    <a:pt x="246" y="146"/>
                  </a:cubicBezTo>
                  <a:cubicBezTo>
                    <a:pt x="248" y="146"/>
                    <a:pt x="250" y="147"/>
                    <a:pt x="250" y="150"/>
                  </a:cubicBezTo>
                  <a:cubicBezTo>
                    <a:pt x="250" y="152"/>
                    <a:pt x="248" y="154"/>
                    <a:pt x="246"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8FB8E90C-7AD4-4EF3-BD35-54CA15EEE157}"/>
                </a:ext>
              </a:extLst>
            </p:cNvPr>
            <p:cNvSpPr txBox="1"/>
            <p:nvPr/>
          </p:nvSpPr>
          <p:spPr>
            <a:xfrm>
              <a:off x="8100974" y="3462168"/>
              <a:ext cx="873157" cy="230832"/>
            </a:xfrm>
            <a:prstGeom prst="rect">
              <a:avLst/>
            </a:prstGeom>
            <a:noFill/>
          </p:spPr>
          <p:txBody>
            <a:bodyPr wrap="square" rtlCol="0">
              <a:spAutoFit/>
            </a:bodyPr>
            <a:lstStyle/>
            <a:p>
              <a:pPr algn="ctr"/>
              <a:r>
                <a:rPr lang="en-US" sz="900" dirty="0">
                  <a:solidFill>
                    <a:schemeClr val="accent3"/>
                  </a:solidFill>
                  <a:latin typeface="Lato" panose="020F0502020204030203" pitchFamily="34" charset="0"/>
                  <a:ea typeface="Roboto" panose="02000000000000000000" pitchFamily="2" charset="0"/>
                  <a:cs typeface="Open Sans" panose="020B0606030504020204" pitchFamily="34" charset="0"/>
                </a:rPr>
                <a:t>STARS</a:t>
              </a:r>
            </a:p>
          </p:txBody>
        </p:sp>
        <p:sp>
          <p:nvSpPr>
            <p:cNvPr id="19" name="TextBox 18">
              <a:extLst>
                <a:ext uri="{FF2B5EF4-FFF2-40B4-BE49-F238E27FC236}">
                  <a16:creationId xmlns:a16="http://schemas.microsoft.com/office/drawing/2014/main" id="{9429A863-F7EE-457D-BF13-7A1160597394}"/>
                </a:ext>
              </a:extLst>
            </p:cNvPr>
            <p:cNvSpPr txBox="1"/>
            <p:nvPr/>
          </p:nvSpPr>
          <p:spPr>
            <a:xfrm>
              <a:off x="9851577" y="3462168"/>
              <a:ext cx="873157" cy="369332"/>
            </a:xfrm>
            <a:prstGeom prst="rect">
              <a:avLst/>
            </a:prstGeom>
            <a:noFill/>
          </p:spPr>
          <p:txBody>
            <a:bodyPr wrap="square" rtlCol="0">
              <a:spAutoFit/>
            </a:bodyPr>
            <a:lstStyle/>
            <a:p>
              <a:pPr algn="ctr"/>
              <a:r>
                <a:rPr lang="en-US" sz="900" dirty="0">
                  <a:solidFill>
                    <a:schemeClr val="bg1"/>
                  </a:solidFill>
                  <a:latin typeface="Lato" panose="020F0502020204030203" pitchFamily="34" charset="0"/>
                  <a:ea typeface="Roboto" panose="02000000000000000000" pitchFamily="2" charset="0"/>
                  <a:cs typeface="Open Sans" panose="020B0606030504020204" pitchFamily="34" charset="0"/>
                </a:rPr>
                <a:t>QUESTION MAKRS</a:t>
              </a:r>
            </a:p>
          </p:txBody>
        </p:sp>
        <p:sp>
          <p:nvSpPr>
            <p:cNvPr id="20" name="TextBox 19">
              <a:extLst>
                <a:ext uri="{FF2B5EF4-FFF2-40B4-BE49-F238E27FC236}">
                  <a16:creationId xmlns:a16="http://schemas.microsoft.com/office/drawing/2014/main" id="{7AA85368-BC6E-4610-8753-78B42FB74A93}"/>
                </a:ext>
              </a:extLst>
            </p:cNvPr>
            <p:cNvSpPr txBox="1"/>
            <p:nvPr/>
          </p:nvSpPr>
          <p:spPr>
            <a:xfrm>
              <a:off x="8100973" y="5225092"/>
              <a:ext cx="873157" cy="230832"/>
            </a:xfrm>
            <a:prstGeom prst="rect">
              <a:avLst/>
            </a:prstGeom>
            <a:noFill/>
          </p:spPr>
          <p:txBody>
            <a:bodyPr wrap="square" rtlCol="0">
              <a:spAutoFit/>
            </a:bodyPr>
            <a:lstStyle/>
            <a:p>
              <a:pPr algn="ctr"/>
              <a:r>
                <a:rPr lang="en-US" sz="900" dirty="0">
                  <a:solidFill>
                    <a:schemeClr val="accent3"/>
                  </a:solidFill>
                  <a:latin typeface="Lato" panose="020F0502020204030203" pitchFamily="34" charset="0"/>
                  <a:ea typeface="Roboto" panose="02000000000000000000" pitchFamily="2" charset="0"/>
                  <a:cs typeface="Open Sans" panose="020B0606030504020204" pitchFamily="34" charset="0"/>
                </a:rPr>
                <a:t>DOGS</a:t>
              </a:r>
            </a:p>
          </p:txBody>
        </p:sp>
        <p:sp>
          <p:nvSpPr>
            <p:cNvPr id="21" name="TextBox 20">
              <a:extLst>
                <a:ext uri="{FF2B5EF4-FFF2-40B4-BE49-F238E27FC236}">
                  <a16:creationId xmlns:a16="http://schemas.microsoft.com/office/drawing/2014/main" id="{8ABB0616-CB95-41AF-9192-EC6556D34D16}"/>
                </a:ext>
              </a:extLst>
            </p:cNvPr>
            <p:cNvSpPr txBox="1"/>
            <p:nvPr/>
          </p:nvSpPr>
          <p:spPr>
            <a:xfrm>
              <a:off x="9851576" y="5225092"/>
              <a:ext cx="873157" cy="230832"/>
            </a:xfrm>
            <a:prstGeom prst="rect">
              <a:avLst/>
            </a:prstGeom>
            <a:noFill/>
          </p:spPr>
          <p:txBody>
            <a:bodyPr wrap="square" rtlCol="0">
              <a:spAutoFit/>
            </a:bodyPr>
            <a:lstStyle/>
            <a:p>
              <a:pPr algn="ctr"/>
              <a:r>
                <a:rPr lang="en-US" sz="900" dirty="0">
                  <a:solidFill>
                    <a:schemeClr val="accent3"/>
                  </a:solidFill>
                  <a:latin typeface="Lato" panose="020F0502020204030203" pitchFamily="34" charset="0"/>
                  <a:ea typeface="Roboto" panose="02000000000000000000" pitchFamily="2" charset="0"/>
                  <a:cs typeface="Open Sans" panose="020B0606030504020204" pitchFamily="34" charset="0"/>
                </a:rPr>
                <a:t>CASH COWS</a:t>
              </a:r>
            </a:p>
          </p:txBody>
        </p:sp>
      </p:grpSp>
      <p:sp>
        <p:nvSpPr>
          <p:cNvPr id="23" name="TextBox 22">
            <a:extLst>
              <a:ext uri="{FF2B5EF4-FFF2-40B4-BE49-F238E27FC236}">
                <a16:creationId xmlns:a16="http://schemas.microsoft.com/office/drawing/2014/main" id="{C86363FB-CE68-4FA5-BF77-490BC1BE5022}"/>
              </a:ext>
            </a:extLst>
          </p:cNvPr>
          <p:cNvSpPr txBox="1"/>
          <p:nvPr/>
        </p:nvSpPr>
        <p:spPr>
          <a:xfrm>
            <a:off x="883670" y="838200"/>
            <a:ext cx="400265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BSG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Model</a:t>
            </a:r>
          </a:p>
        </p:txBody>
      </p:sp>
      <p:grpSp>
        <p:nvGrpSpPr>
          <p:cNvPr id="67" name="Group 66">
            <a:extLst>
              <a:ext uri="{FF2B5EF4-FFF2-40B4-BE49-F238E27FC236}">
                <a16:creationId xmlns:a16="http://schemas.microsoft.com/office/drawing/2014/main" id="{B1901704-0CE1-4366-B415-2D10B53FDC24}"/>
              </a:ext>
            </a:extLst>
          </p:cNvPr>
          <p:cNvGrpSpPr/>
          <p:nvPr/>
        </p:nvGrpSpPr>
        <p:grpSpPr>
          <a:xfrm>
            <a:off x="893440" y="2183192"/>
            <a:ext cx="4576061" cy="783769"/>
            <a:chOff x="1110617" y="2640783"/>
            <a:chExt cx="4576061" cy="783769"/>
          </a:xfrm>
        </p:grpSpPr>
        <p:grpSp>
          <p:nvGrpSpPr>
            <p:cNvPr id="44" name="Group 43">
              <a:extLst>
                <a:ext uri="{FF2B5EF4-FFF2-40B4-BE49-F238E27FC236}">
                  <a16:creationId xmlns:a16="http://schemas.microsoft.com/office/drawing/2014/main" id="{14967BCE-BB36-45B1-A44F-3AC91BF5AF06}"/>
                </a:ext>
              </a:extLst>
            </p:cNvPr>
            <p:cNvGrpSpPr/>
            <p:nvPr/>
          </p:nvGrpSpPr>
          <p:grpSpPr>
            <a:xfrm>
              <a:off x="1110617" y="2651000"/>
              <a:ext cx="763335" cy="763335"/>
              <a:chOff x="6087616" y="1479070"/>
              <a:chExt cx="923636" cy="923636"/>
            </a:xfrm>
          </p:grpSpPr>
          <p:sp>
            <p:nvSpPr>
              <p:cNvPr id="45" name="Oval 44">
                <a:extLst>
                  <a:ext uri="{FF2B5EF4-FFF2-40B4-BE49-F238E27FC236}">
                    <a16:creationId xmlns:a16="http://schemas.microsoft.com/office/drawing/2014/main" id="{9A750F14-0A83-4111-9E59-73B3B96481D3}"/>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8DF4EF0D-9E03-438E-AB9B-E141262C8D34}"/>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C360F35D-A764-43D2-906E-30B5775B74F3}"/>
                </a:ext>
              </a:extLst>
            </p:cNvPr>
            <p:cNvSpPr/>
            <p:nvPr/>
          </p:nvSpPr>
          <p:spPr>
            <a:xfrm>
              <a:off x="2218152" y="26407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Flexible refund </a:t>
              </a:r>
              <a:r>
                <a:rPr lang="en-US" sz="1700" dirty="0" err="1">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Polky</a:t>
              </a:r>
              <a:endPar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5D0E69BE-FA8B-403B-9F0A-E5DC4793BA3A}"/>
                </a:ext>
              </a:extLst>
            </p:cNvPr>
            <p:cNvSpPr/>
            <p:nvPr/>
          </p:nvSpPr>
          <p:spPr>
            <a:xfrm>
              <a:off x="2218151" y="29209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66" name="Group 65">
            <a:extLst>
              <a:ext uri="{FF2B5EF4-FFF2-40B4-BE49-F238E27FC236}">
                <a16:creationId xmlns:a16="http://schemas.microsoft.com/office/drawing/2014/main" id="{80B125AC-C552-4F47-944A-95C125E0B10E}"/>
              </a:ext>
            </a:extLst>
          </p:cNvPr>
          <p:cNvGrpSpPr/>
          <p:nvPr/>
        </p:nvGrpSpPr>
        <p:grpSpPr>
          <a:xfrm>
            <a:off x="893440" y="3239582"/>
            <a:ext cx="4576061" cy="783769"/>
            <a:chOff x="1110617" y="3820483"/>
            <a:chExt cx="4576061" cy="783769"/>
          </a:xfrm>
        </p:grpSpPr>
        <p:grpSp>
          <p:nvGrpSpPr>
            <p:cNvPr id="49" name="Group 48">
              <a:extLst>
                <a:ext uri="{FF2B5EF4-FFF2-40B4-BE49-F238E27FC236}">
                  <a16:creationId xmlns:a16="http://schemas.microsoft.com/office/drawing/2014/main" id="{CD147A0B-C1DF-46B2-B252-86B1BD334578}"/>
                </a:ext>
              </a:extLst>
            </p:cNvPr>
            <p:cNvGrpSpPr/>
            <p:nvPr/>
          </p:nvGrpSpPr>
          <p:grpSpPr>
            <a:xfrm>
              <a:off x="1110617" y="3830700"/>
              <a:ext cx="763335" cy="763335"/>
              <a:chOff x="6087616" y="2687080"/>
              <a:chExt cx="923636" cy="923636"/>
            </a:xfrm>
          </p:grpSpPr>
          <p:sp>
            <p:nvSpPr>
              <p:cNvPr id="50" name="Oval 49">
                <a:extLst>
                  <a:ext uri="{FF2B5EF4-FFF2-40B4-BE49-F238E27FC236}">
                    <a16:creationId xmlns:a16="http://schemas.microsoft.com/office/drawing/2014/main" id="{FAF7AE81-986C-4AF8-A602-C4EA84CD4677}"/>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
                <a:extLst>
                  <a:ext uri="{FF2B5EF4-FFF2-40B4-BE49-F238E27FC236}">
                    <a16:creationId xmlns:a16="http://schemas.microsoft.com/office/drawing/2014/main" id="{D1A3D8E1-1D5E-4B32-844E-F7E84EB77BA6}"/>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2" name="Rectangle 51">
              <a:extLst>
                <a:ext uri="{FF2B5EF4-FFF2-40B4-BE49-F238E27FC236}">
                  <a16:creationId xmlns:a16="http://schemas.microsoft.com/office/drawing/2014/main" id="{3C389B62-D1B9-41C1-BAA8-43D3CE03EF64}"/>
                </a:ext>
              </a:extLst>
            </p:cNvPr>
            <p:cNvSpPr/>
            <p:nvPr/>
          </p:nvSpPr>
          <p:spPr>
            <a:xfrm>
              <a:off x="2218152" y="3820483"/>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and Secure</a:t>
              </a:r>
            </a:p>
          </p:txBody>
        </p:sp>
        <p:sp>
          <p:nvSpPr>
            <p:cNvPr id="53" name="Rectangle 52">
              <a:extLst>
                <a:ext uri="{FF2B5EF4-FFF2-40B4-BE49-F238E27FC236}">
                  <a16:creationId xmlns:a16="http://schemas.microsoft.com/office/drawing/2014/main" id="{C9E4EEF8-8D23-4644-B62E-3C5F8C89AE95}"/>
                </a:ext>
              </a:extLst>
            </p:cNvPr>
            <p:cNvSpPr/>
            <p:nvPr/>
          </p:nvSpPr>
          <p:spPr>
            <a:xfrm>
              <a:off x="2218151" y="41006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65" name="Group 64">
            <a:extLst>
              <a:ext uri="{FF2B5EF4-FFF2-40B4-BE49-F238E27FC236}">
                <a16:creationId xmlns:a16="http://schemas.microsoft.com/office/drawing/2014/main" id="{5429EEBD-7B6A-4E54-930F-A9323085BF1F}"/>
              </a:ext>
            </a:extLst>
          </p:cNvPr>
          <p:cNvGrpSpPr/>
          <p:nvPr/>
        </p:nvGrpSpPr>
        <p:grpSpPr>
          <a:xfrm>
            <a:off x="893440" y="4295972"/>
            <a:ext cx="4576061" cy="783769"/>
            <a:chOff x="1110617" y="5000183"/>
            <a:chExt cx="4576061" cy="783769"/>
          </a:xfrm>
        </p:grpSpPr>
        <p:grpSp>
          <p:nvGrpSpPr>
            <p:cNvPr id="54" name="Group 53">
              <a:extLst>
                <a:ext uri="{FF2B5EF4-FFF2-40B4-BE49-F238E27FC236}">
                  <a16:creationId xmlns:a16="http://schemas.microsoft.com/office/drawing/2014/main" id="{CAF0D91F-131E-449D-B599-00D40BD03D49}"/>
                </a:ext>
              </a:extLst>
            </p:cNvPr>
            <p:cNvGrpSpPr/>
            <p:nvPr/>
          </p:nvGrpSpPr>
          <p:grpSpPr>
            <a:xfrm>
              <a:off x="1110617" y="5010400"/>
              <a:ext cx="763335" cy="763335"/>
              <a:chOff x="6087616" y="3895090"/>
              <a:chExt cx="923636" cy="923636"/>
            </a:xfrm>
          </p:grpSpPr>
          <p:sp>
            <p:nvSpPr>
              <p:cNvPr id="55" name="Oval 54">
                <a:extLst>
                  <a:ext uri="{FF2B5EF4-FFF2-40B4-BE49-F238E27FC236}">
                    <a16:creationId xmlns:a16="http://schemas.microsoft.com/office/drawing/2014/main" id="{B985F250-444E-4F93-84C6-3AD3B89E234E}"/>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
                <a:extLst>
                  <a:ext uri="{FF2B5EF4-FFF2-40B4-BE49-F238E27FC236}">
                    <a16:creationId xmlns:a16="http://schemas.microsoft.com/office/drawing/2014/main" id="{B75906EC-62E2-4CBA-BF3C-9441330457DF}"/>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Rectangle 56">
              <a:extLst>
                <a:ext uri="{FF2B5EF4-FFF2-40B4-BE49-F238E27FC236}">
                  <a16:creationId xmlns:a16="http://schemas.microsoft.com/office/drawing/2014/main" id="{3F196425-07C2-42E3-AA7F-46BA874E7A56}"/>
                </a:ext>
              </a:extLst>
            </p:cNvPr>
            <p:cNvSpPr/>
            <p:nvPr/>
          </p:nvSpPr>
          <p:spPr>
            <a:xfrm>
              <a:off x="2218152" y="50001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High Quality</a:t>
              </a:r>
            </a:p>
          </p:txBody>
        </p:sp>
        <p:sp>
          <p:nvSpPr>
            <p:cNvPr id="58" name="Rectangle 57">
              <a:extLst>
                <a:ext uri="{FF2B5EF4-FFF2-40B4-BE49-F238E27FC236}">
                  <a16:creationId xmlns:a16="http://schemas.microsoft.com/office/drawing/2014/main" id="{EE273F2E-82B3-4C3E-99AC-59192DDD19EB}"/>
                </a:ext>
              </a:extLst>
            </p:cNvPr>
            <p:cNvSpPr/>
            <p:nvPr/>
          </p:nvSpPr>
          <p:spPr>
            <a:xfrm>
              <a:off x="2218151" y="52803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64" name="Group 63">
            <a:extLst>
              <a:ext uri="{FF2B5EF4-FFF2-40B4-BE49-F238E27FC236}">
                <a16:creationId xmlns:a16="http://schemas.microsoft.com/office/drawing/2014/main" id="{30F8101C-2D12-45E6-9643-868F97CBCC5C}"/>
              </a:ext>
            </a:extLst>
          </p:cNvPr>
          <p:cNvGrpSpPr/>
          <p:nvPr/>
        </p:nvGrpSpPr>
        <p:grpSpPr>
          <a:xfrm>
            <a:off x="893440" y="5352362"/>
            <a:ext cx="4576061" cy="783769"/>
            <a:chOff x="1110617" y="6187577"/>
            <a:chExt cx="4576061" cy="783769"/>
          </a:xfrm>
        </p:grpSpPr>
        <p:grpSp>
          <p:nvGrpSpPr>
            <p:cNvPr id="59" name="Group 58">
              <a:extLst>
                <a:ext uri="{FF2B5EF4-FFF2-40B4-BE49-F238E27FC236}">
                  <a16:creationId xmlns:a16="http://schemas.microsoft.com/office/drawing/2014/main" id="{93FED6B8-6C6D-40C9-9A13-F52641B2B9C9}"/>
                </a:ext>
              </a:extLst>
            </p:cNvPr>
            <p:cNvGrpSpPr/>
            <p:nvPr/>
          </p:nvGrpSpPr>
          <p:grpSpPr>
            <a:xfrm>
              <a:off x="1110617" y="6190100"/>
              <a:ext cx="763335" cy="763335"/>
              <a:chOff x="6087616" y="5103100"/>
              <a:chExt cx="923636" cy="923636"/>
            </a:xfrm>
          </p:grpSpPr>
          <p:sp>
            <p:nvSpPr>
              <p:cNvPr id="60" name="Oval 59">
                <a:extLst>
                  <a:ext uri="{FF2B5EF4-FFF2-40B4-BE49-F238E27FC236}">
                    <a16:creationId xmlns:a16="http://schemas.microsoft.com/office/drawing/2014/main" id="{E6157723-9E51-4832-A1AE-ED3CD999C300}"/>
                  </a:ext>
                </a:extLst>
              </p:cNvPr>
              <p:cNvSpPr/>
              <p:nvPr/>
            </p:nvSpPr>
            <p:spPr>
              <a:xfrm>
                <a:off x="6087616" y="5103100"/>
                <a:ext cx="923636" cy="9236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5">
                <a:extLst>
                  <a:ext uri="{FF2B5EF4-FFF2-40B4-BE49-F238E27FC236}">
                    <a16:creationId xmlns:a16="http://schemas.microsoft.com/office/drawing/2014/main" id="{13219226-D37B-4650-BFE6-A674BDC56FF6}"/>
                  </a:ext>
                </a:extLst>
              </p:cNvPr>
              <p:cNvSpPr>
                <a:spLocks noEditPoints="1"/>
              </p:cNvSpPr>
              <p:nvPr/>
            </p:nvSpPr>
            <p:spPr bwMode="auto">
              <a:xfrm>
                <a:off x="6371876" y="5380299"/>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2" name="Rectangle 61">
              <a:extLst>
                <a:ext uri="{FF2B5EF4-FFF2-40B4-BE49-F238E27FC236}">
                  <a16:creationId xmlns:a16="http://schemas.microsoft.com/office/drawing/2014/main" id="{5F267A4C-4FA7-4415-9DA1-114B44012F2D}"/>
                </a:ext>
              </a:extLst>
            </p:cNvPr>
            <p:cNvSpPr/>
            <p:nvPr/>
          </p:nvSpPr>
          <p:spPr>
            <a:xfrm>
              <a:off x="2218152" y="6187577"/>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24/7 Professional Support</a:t>
              </a:r>
            </a:p>
          </p:txBody>
        </p:sp>
        <p:sp>
          <p:nvSpPr>
            <p:cNvPr id="63" name="Rectangle 62">
              <a:extLst>
                <a:ext uri="{FF2B5EF4-FFF2-40B4-BE49-F238E27FC236}">
                  <a16:creationId xmlns:a16="http://schemas.microsoft.com/office/drawing/2014/main" id="{956EF814-190C-4338-831B-036DD7C913A9}"/>
                </a:ext>
              </a:extLst>
            </p:cNvPr>
            <p:cNvSpPr/>
            <p:nvPr/>
          </p:nvSpPr>
          <p:spPr>
            <a:xfrm>
              <a:off x="2218151" y="646774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97164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883670" y="838200"/>
            <a:ext cx="613440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Value </a:t>
            </a: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Chain Analysis</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64C3E071-650D-4903-9B25-320BBBA926ED}"/>
              </a:ext>
            </a:extLst>
          </p:cNvPr>
          <p:cNvSpPr>
            <a:spLocks noChangeArrowheads="1"/>
          </p:cNvSpPr>
          <p:nvPr/>
        </p:nvSpPr>
        <p:spPr bwMode="auto">
          <a:xfrm>
            <a:off x="4065588" y="2114551"/>
            <a:ext cx="4029075" cy="4027488"/>
          </a:xfrm>
          <a:prstGeom prst="ellipse">
            <a:avLst/>
          </a:prstGeom>
          <a:noFill/>
          <a:ln w="19050" cap="rnd">
            <a:solidFill>
              <a:schemeClr val="accent3"/>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6">
            <a:extLst>
              <a:ext uri="{FF2B5EF4-FFF2-40B4-BE49-F238E27FC236}">
                <a16:creationId xmlns:a16="http://schemas.microsoft.com/office/drawing/2014/main" id="{57987041-4FF0-4BA4-A1CE-814A987A006A}"/>
              </a:ext>
            </a:extLst>
          </p:cNvPr>
          <p:cNvSpPr>
            <a:spLocks noChangeArrowheads="1"/>
          </p:cNvSpPr>
          <p:nvPr/>
        </p:nvSpPr>
        <p:spPr bwMode="auto">
          <a:xfrm>
            <a:off x="4803775" y="2870201"/>
            <a:ext cx="2552700" cy="254952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Shape 31">
            <a:extLst>
              <a:ext uri="{FF2B5EF4-FFF2-40B4-BE49-F238E27FC236}">
                <a16:creationId xmlns:a16="http://schemas.microsoft.com/office/drawing/2014/main" id="{822FF165-7D21-464E-9CA7-B003A4C560A6}"/>
              </a:ext>
            </a:extLst>
          </p:cNvPr>
          <p:cNvSpPr>
            <a:spLocks/>
          </p:cNvSpPr>
          <p:nvPr/>
        </p:nvSpPr>
        <p:spPr bwMode="auto">
          <a:xfrm>
            <a:off x="5964619" y="1960714"/>
            <a:ext cx="215138" cy="309262"/>
          </a:xfrm>
          <a:custGeom>
            <a:avLst/>
            <a:gdLst>
              <a:gd name="connsiteX0" fmla="*/ 0 w 177800"/>
              <a:gd name="connsiteY0" fmla="*/ 0 h 255588"/>
              <a:gd name="connsiteX1" fmla="*/ 177800 w 177800"/>
              <a:gd name="connsiteY1" fmla="*/ 128041 h 255588"/>
              <a:gd name="connsiteX2" fmla="*/ 175684 w 177800"/>
              <a:gd name="connsiteY2" fmla="*/ 128041 h 255588"/>
              <a:gd name="connsiteX3" fmla="*/ 174786 w 177800"/>
              <a:gd name="connsiteY3" fmla="*/ 128041 h 255588"/>
              <a:gd name="connsiteX4" fmla="*/ 173459 w 177800"/>
              <a:gd name="connsiteY4" fmla="*/ 129009 h 255588"/>
              <a:gd name="connsiteX5" fmla="*/ 0 w 177800"/>
              <a:gd name="connsiteY5" fmla="*/ 255588 h 255588"/>
              <a:gd name="connsiteX6" fmla="*/ 0 w 177800"/>
              <a:gd name="connsiteY6" fmla="*/ 170880 h 255588"/>
              <a:gd name="connsiteX7" fmla="*/ 0 w 177800"/>
              <a:gd name="connsiteY7" fmla="*/ 130175 h 255588"/>
              <a:gd name="connsiteX8" fmla="*/ 0 w 177800"/>
              <a:gd name="connsiteY8" fmla="*/ 129143 h 255588"/>
              <a:gd name="connsiteX9" fmla="*/ 0 w 177800"/>
              <a:gd name="connsiteY9" fmla="*/ 128141 h 255588"/>
              <a:gd name="connsiteX10" fmla="*/ 0 w 177800"/>
              <a:gd name="connsiteY10" fmla="*/ 0 h 2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00" h="255588">
                <a:moveTo>
                  <a:pt x="0" y="0"/>
                </a:moveTo>
                <a:cubicBezTo>
                  <a:pt x="0" y="0"/>
                  <a:pt x="0" y="0"/>
                  <a:pt x="177800" y="128041"/>
                </a:cubicBezTo>
                <a:cubicBezTo>
                  <a:pt x="177800" y="128041"/>
                  <a:pt x="177800" y="128041"/>
                  <a:pt x="175684" y="128041"/>
                </a:cubicBezTo>
                <a:lnTo>
                  <a:pt x="174786" y="128041"/>
                </a:lnTo>
                <a:lnTo>
                  <a:pt x="173459" y="129009"/>
                </a:lnTo>
                <a:cubicBezTo>
                  <a:pt x="165199" y="135037"/>
                  <a:pt x="132159" y="159147"/>
                  <a:pt x="0" y="255588"/>
                </a:cubicBezTo>
                <a:cubicBezTo>
                  <a:pt x="0" y="255588"/>
                  <a:pt x="0" y="255588"/>
                  <a:pt x="0" y="170880"/>
                </a:cubicBezTo>
                <a:lnTo>
                  <a:pt x="0" y="130175"/>
                </a:lnTo>
                <a:lnTo>
                  <a:pt x="0" y="129143"/>
                </a:lnTo>
                <a:lnTo>
                  <a:pt x="0" y="128141"/>
                </a:lnTo>
                <a:cubicBezTo>
                  <a:pt x="0" y="122039"/>
                  <a:pt x="0" y="97631"/>
                  <a:pt x="0"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6ABC9B15-4067-43BF-AB25-0827D3354D58}"/>
              </a:ext>
            </a:extLst>
          </p:cNvPr>
          <p:cNvSpPr>
            <a:spLocks/>
          </p:cNvSpPr>
          <p:nvPr/>
        </p:nvSpPr>
        <p:spPr bwMode="auto">
          <a:xfrm>
            <a:off x="5991439" y="5988368"/>
            <a:ext cx="217059" cy="307341"/>
          </a:xfrm>
          <a:custGeom>
            <a:avLst/>
            <a:gdLst>
              <a:gd name="connsiteX0" fmla="*/ 179387 w 179387"/>
              <a:gd name="connsiteY0" fmla="*/ 0 h 254001"/>
              <a:gd name="connsiteX1" fmla="*/ 179387 w 179387"/>
              <a:gd name="connsiteY1" fmla="*/ 82244 h 254001"/>
              <a:gd name="connsiteX2" fmla="*/ 179387 w 179387"/>
              <a:gd name="connsiteY2" fmla="*/ 122238 h 254001"/>
              <a:gd name="connsiteX3" fmla="*/ 179387 w 179387"/>
              <a:gd name="connsiteY3" fmla="*/ 122767 h 254001"/>
              <a:gd name="connsiteX4" fmla="*/ 179387 w 179387"/>
              <a:gd name="connsiteY4" fmla="*/ 124297 h 254001"/>
              <a:gd name="connsiteX5" fmla="*/ 179387 w 179387"/>
              <a:gd name="connsiteY5" fmla="*/ 254001 h 254001"/>
              <a:gd name="connsiteX6" fmla="*/ 0 w 179387"/>
              <a:gd name="connsiteY6" fmla="*/ 126489 h 254001"/>
              <a:gd name="connsiteX7" fmla="*/ 2135 w 179387"/>
              <a:gd name="connsiteY7" fmla="*/ 124363 h 254001"/>
              <a:gd name="connsiteX8" fmla="*/ 3835 w 179387"/>
              <a:gd name="connsiteY8" fmla="*/ 124416 h 254001"/>
              <a:gd name="connsiteX9" fmla="*/ 5929 w 179387"/>
              <a:gd name="connsiteY9" fmla="*/ 122932 h 254001"/>
              <a:gd name="connsiteX10" fmla="*/ 179387 w 179387"/>
              <a:gd name="connsiteY10" fmla="*/ 0 h 25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387" h="254001">
                <a:moveTo>
                  <a:pt x="179387" y="0"/>
                </a:moveTo>
                <a:cubicBezTo>
                  <a:pt x="179387" y="0"/>
                  <a:pt x="179387" y="0"/>
                  <a:pt x="179387" y="82244"/>
                </a:cubicBezTo>
                <a:lnTo>
                  <a:pt x="179387" y="122238"/>
                </a:lnTo>
                <a:lnTo>
                  <a:pt x="179387" y="122767"/>
                </a:lnTo>
                <a:lnTo>
                  <a:pt x="179387" y="124297"/>
                </a:lnTo>
                <a:cubicBezTo>
                  <a:pt x="179387" y="130473"/>
                  <a:pt x="179387" y="155179"/>
                  <a:pt x="179387" y="254001"/>
                </a:cubicBezTo>
                <a:cubicBezTo>
                  <a:pt x="179387" y="254001"/>
                  <a:pt x="179387" y="254001"/>
                  <a:pt x="0" y="126489"/>
                </a:cubicBezTo>
                <a:cubicBezTo>
                  <a:pt x="0" y="126489"/>
                  <a:pt x="0" y="126489"/>
                  <a:pt x="2135" y="124363"/>
                </a:cubicBezTo>
                <a:lnTo>
                  <a:pt x="3835" y="124416"/>
                </a:lnTo>
                <a:lnTo>
                  <a:pt x="5929" y="122932"/>
                </a:lnTo>
                <a:cubicBezTo>
                  <a:pt x="14189" y="117079"/>
                  <a:pt x="47228" y="93663"/>
                  <a:pt x="179387"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9D5F5BBA-1CA6-483F-8AEC-910238F9CE9A}"/>
              </a:ext>
            </a:extLst>
          </p:cNvPr>
          <p:cNvSpPr>
            <a:spLocks/>
          </p:cNvSpPr>
          <p:nvPr/>
        </p:nvSpPr>
        <p:spPr bwMode="auto">
          <a:xfrm>
            <a:off x="7940993" y="4007064"/>
            <a:ext cx="307339" cy="217060"/>
          </a:xfrm>
          <a:custGeom>
            <a:avLst/>
            <a:gdLst>
              <a:gd name="connsiteX0" fmla="*/ 0 w 253999"/>
              <a:gd name="connsiteY0" fmla="*/ 0 h 179388"/>
              <a:gd name="connsiteX1" fmla="*/ 82244 w 253999"/>
              <a:gd name="connsiteY1" fmla="*/ 0 h 179388"/>
              <a:gd name="connsiteX2" fmla="*/ 122237 w 253999"/>
              <a:gd name="connsiteY2" fmla="*/ 0 h 179388"/>
              <a:gd name="connsiteX3" fmla="*/ 122767 w 253999"/>
              <a:gd name="connsiteY3" fmla="*/ 0 h 179388"/>
              <a:gd name="connsiteX4" fmla="*/ 124296 w 253999"/>
              <a:gd name="connsiteY4" fmla="*/ 0 h 179388"/>
              <a:gd name="connsiteX5" fmla="*/ 253999 w 253999"/>
              <a:gd name="connsiteY5" fmla="*/ 0 h 179388"/>
              <a:gd name="connsiteX6" fmla="*/ 126488 w 253999"/>
              <a:gd name="connsiteY6" fmla="*/ 179388 h 179388"/>
              <a:gd name="connsiteX7" fmla="*/ 124362 w 253999"/>
              <a:gd name="connsiteY7" fmla="*/ 177253 h 179388"/>
              <a:gd name="connsiteX8" fmla="*/ 124411 w 253999"/>
              <a:gd name="connsiteY8" fmla="*/ 175546 h 179388"/>
              <a:gd name="connsiteX9" fmla="*/ 122932 w 253999"/>
              <a:gd name="connsiteY9" fmla="*/ 173460 h 179388"/>
              <a:gd name="connsiteX10" fmla="*/ 0 w 253999"/>
              <a:gd name="connsiteY10" fmla="*/ 0 h 17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99" h="179388">
                <a:moveTo>
                  <a:pt x="0" y="0"/>
                </a:moveTo>
                <a:cubicBezTo>
                  <a:pt x="0" y="0"/>
                  <a:pt x="0" y="0"/>
                  <a:pt x="82244" y="0"/>
                </a:cubicBezTo>
                <a:lnTo>
                  <a:pt x="122237" y="0"/>
                </a:lnTo>
                <a:lnTo>
                  <a:pt x="122767" y="0"/>
                </a:lnTo>
                <a:lnTo>
                  <a:pt x="124296" y="0"/>
                </a:lnTo>
                <a:cubicBezTo>
                  <a:pt x="130472" y="0"/>
                  <a:pt x="155178" y="0"/>
                  <a:pt x="253999" y="0"/>
                </a:cubicBezTo>
                <a:cubicBezTo>
                  <a:pt x="253999" y="0"/>
                  <a:pt x="253999" y="0"/>
                  <a:pt x="126488" y="179388"/>
                </a:cubicBezTo>
                <a:cubicBezTo>
                  <a:pt x="126488" y="179388"/>
                  <a:pt x="126488" y="179388"/>
                  <a:pt x="124362" y="177253"/>
                </a:cubicBezTo>
                <a:lnTo>
                  <a:pt x="124411" y="175546"/>
                </a:lnTo>
                <a:lnTo>
                  <a:pt x="122932" y="173460"/>
                </a:lnTo>
                <a:cubicBezTo>
                  <a:pt x="117079" y="165200"/>
                  <a:pt x="93663" y="132160"/>
                  <a:pt x="0"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Rectangle 15">
            <a:extLst>
              <a:ext uri="{FF2B5EF4-FFF2-40B4-BE49-F238E27FC236}">
                <a16:creationId xmlns:a16="http://schemas.microsoft.com/office/drawing/2014/main" id="{384FB0FF-B352-4ADD-96B1-F16DD57DC973}"/>
              </a:ext>
            </a:extLst>
          </p:cNvPr>
          <p:cNvSpPr>
            <a:spLocks noChangeArrowheads="1"/>
          </p:cNvSpPr>
          <p:nvPr/>
        </p:nvSpPr>
        <p:spPr bwMode="auto">
          <a:xfrm>
            <a:off x="4150835" y="2420463"/>
            <a:ext cx="852170" cy="852170"/>
          </a:xfrm>
          <a:prstGeom prst="ellipse">
            <a:avLst/>
          </a:prstGeom>
          <a:solidFill>
            <a:schemeClr val="accent1"/>
          </a:solidFill>
          <a:ln w="5080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16">
            <a:extLst>
              <a:ext uri="{FF2B5EF4-FFF2-40B4-BE49-F238E27FC236}">
                <a16:creationId xmlns:a16="http://schemas.microsoft.com/office/drawing/2014/main" id="{24135EE6-E524-4924-86B5-4DB554DC44EE}"/>
              </a:ext>
            </a:extLst>
          </p:cNvPr>
          <p:cNvSpPr>
            <a:spLocks noChangeArrowheads="1"/>
          </p:cNvSpPr>
          <p:nvPr/>
        </p:nvSpPr>
        <p:spPr bwMode="auto">
          <a:xfrm>
            <a:off x="4167346" y="4977526"/>
            <a:ext cx="852170" cy="853917"/>
          </a:xfrm>
          <a:prstGeom prst="ellipse">
            <a:avLst/>
          </a:prstGeom>
          <a:solidFill>
            <a:schemeClr val="accent4"/>
          </a:solidFill>
          <a:ln w="5080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17">
            <a:extLst>
              <a:ext uri="{FF2B5EF4-FFF2-40B4-BE49-F238E27FC236}">
                <a16:creationId xmlns:a16="http://schemas.microsoft.com/office/drawing/2014/main" id="{404B67F7-EFF8-4FD6-A83C-72B276845C4E}"/>
              </a:ext>
            </a:extLst>
          </p:cNvPr>
          <p:cNvSpPr>
            <a:spLocks noChangeArrowheads="1"/>
          </p:cNvSpPr>
          <p:nvPr/>
        </p:nvSpPr>
        <p:spPr bwMode="auto">
          <a:xfrm>
            <a:off x="7122637" y="2420463"/>
            <a:ext cx="852170" cy="852170"/>
          </a:xfrm>
          <a:prstGeom prst="ellipse">
            <a:avLst/>
          </a:prstGeom>
          <a:solidFill>
            <a:schemeClr val="accent2"/>
          </a:solidFill>
          <a:ln w="5080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18">
            <a:extLst>
              <a:ext uri="{FF2B5EF4-FFF2-40B4-BE49-F238E27FC236}">
                <a16:creationId xmlns:a16="http://schemas.microsoft.com/office/drawing/2014/main" id="{29CFD450-A8EE-4BEA-AA00-D43637C738BD}"/>
              </a:ext>
            </a:extLst>
          </p:cNvPr>
          <p:cNvSpPr>
            <a:spLocks noChangeArrowheads="1"/>
          </p:cNvSpPr>
          <p:nvPr/>
        </p:nvSpPr>
        <p:spPr bwMode="auto">
          <a:xfrm>
            <a:off x="7172485" y="4977526"/>
            <a:ext cx="852170" cy="853917"/>
          </a:xfrm>
          <a:prstGeom prst="ellipse">
            <a:avLst/>
          </a:prstGeom>
          <a:solidFill>
            <a:schemeClr val="accent3"/>
          </a:solidFill>
          <a:ln w="5080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Shape 38">
            <a:extLst>
              <a:ext uri="{FF2B5EF4-FFF2-40B4-BE49-F238E27FC236}">
                <a16:creationId xmlns:a16="http://schemas.microsoft.com/office/drawing/2014/main" id="{B87E8428-880F-488A-AFAD-FF72973F5D6D}"/>
              </a:ext>
            </a:extLst>
          </p:cNvPr>
          <p:cNvSpPr>
            <a:spLocks/>
          </p:cNvSpPr>
          <p:nvPr/>
        </p:nvSpPr>
        <p:spPr bwMode="auto">
          <a:xfrm rot="10800000">
            <a:off x="3912712" y="4034847"/>
            <a:ext cx="307339" cy="217060"/>
          </a:xfrm>
          <a:custGeom>
            <a:avLst/>
            <a:gdLst>
              <a:gd name="connsiteX0" fmla="*/ 0 w 253999"/>
              <a:gd name="connsiteY0" fmla="*/ 0 h 179388"/>
              <a:gd name="connsiteX1" fmla="*/ 82244 w 253999"/>
              <a:gd name="connsiteY1" fmla="*/ 0 h 179388"/>
              <a:gd name="connsiteX2" fmla="*/ 122237 w 253999"/>
              <a:gd name="connsiteY2" fmla="*/ 0 h 179388"/>
              <a:gd name="connsiteX3" fmla="*/ 122767 w 253999"/>
              <a:gd name="connsiteY3" fmla="*/ 0 h 179388"/>
              <a:gd name="connsiteX4" fmla="*/ 124296 w 253999"/>
              <a:gd name="connsiteY4" fmla="*/ 0 h 179388"/>
              <a:gd name="connsiteX5" fmla="*/ 253999 w 253999"/>
              <a:gd name="connsiteY5" fmla="*/ 0 h 179388"/>
              <a:gd name="connsiteX6" fmla="*/ 126488 w 253999"/>
              <a:gd name="connsiteY6" fmla="*/ 179388 h 179388"/>
              <a:gd name="connsiteX7" fmla="*/ 124362 w 253999"/>
              <a:gd name="connsiteY7" fmla="*/ 177253 h 179388"/>
              <a:gd name="connsiteX8" fmla="*/ 124411 w 253999"/>
              <a:gd name="connsiteY8" fmla="*/ 175546 h 179388"/>
              <a:gd name="connsiteX9" fmla="*/ 122932 w 253999"/>
              <a:gd name="connsiteY9" fmla="*/ 173460 h 179388"/>
              <a:gd name="connsiteX10" fmla="*/ 0 w 253999"/>
              <a:gd name="connsiteY10" fmla="*/ 0 h 17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99" h="179388">
                <a:moveTo>
                  <a:pt x="0" y="0"/>
                </a:moveTo>
                <a:cubicBezTo>
                  <a:pt x="0" y="0"/>
                  <a:pt x="0" y="0"/>
                  <a:pt x="82244" y="0"/>
                </a:cubicBezTo>
                <a:lnTo>
                  <a:pt x="122237" y="0"/>
                </a:lnTo>
                <a:lnTo>
                  <a:pt x="122767" y="0"/>
                </a:lnTo>
                <a:lnTo>
                  <a:pt x="124296" y="0"/>
                </a:lnTo>
                <a:cubicBezTo>
                  <a:pt x="130472" y="0"/>
                  <a:pt x="155178" y="0"/>
                  <a:pt x="253999" y="0"/>
                </a:cubicBezTo>
                <a:cubicBezTo>
                  <a:pt x="253999" y="0"/>
                  <a:pt x="253999" y="0"/>
                  <a:pt x="126488" y="179388"/>
                </a:cubicBezTo>
                <a:cubicBezTo>
                  <a:pt x="126488" y="179388"/>
                  <a:pt x="126488" y="179388"/>
                  <a:pt x="124362" y="177253"/>
                </a:cubicBezTo>
                <a:lnTo>
                  <a:pt x="124411" y="175546"/>
                </a:lnTo>
                <a:lnTo>
                  <a:pt x="122932" y="173460"/>
                </a:lnTo>
                <a:cubicBezTo>
                  <a:pt x="117079" y="165200"/>
                  <a:pt x="93663" y="132160"/>
                  <a:pt x="0"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52838A6D-7C37-4CF5-8D27-3F7CFFECED41}"/>
              </a:ext>
            </a:extLst>
          </p:cNvPr>
          <p:cNvSpPr txBox="1"/>
          <p:nvPr/>
        </p:nvSpPr>
        <p:spPr>
          <a:xfrm>
            <a:off x="5177058" y="3365828"/>
            <a:ext cx="1837028" cy="696281"/>
          </a:xfrm>
          <a:prstGeom prst="rect">
            <a:avLst/>
          </a:prstGeom>
          <a:noFill/>
        </p:spPr>
        <p:txBody>
          <a:bodyPr wrap="square" rtlCol="0">
            <a:spAutoFit/>
          </a:bodyPr>
          <a:lstStyle/>
          <a:p>
            <a:pPr algn="ctr">
              <a:lnSpc>
                <a:spcPts val="2400"/>
              </a:lnSpc>
            </a:pPr>
            <a:r>
              <a:rPr lang="en-US" dirty="0">
                <a:solidFill>
                  <a:schemeClr val="bg1"/>
                </a:solidFill>
                <a:latin typeface="Bell MT bold" panose="0203070306050A020303" pitchFamily="18" charset="0"/>
                <a:ea typeface="Roboto Black" pitchFamily="2" charset="0"/>
                <a:cs typeface="Open Sans" panose="020B0606030504020204" pitchFamily="34" charset="0"/>
              </a:rPr>
              <a:t>Clothing</a:t>
            </a:r>
          </a:p>
          <a:p>
            <a:pPr algn="ctr">
              <a:lnSpc>
                <a:spcPts val="2400"/>
              </a:lnSpc>
            </a:pPr>
            <a:r>
              <a:rPr lang="en-US" dirty="0">
                <a:solidFill>
                  <a:schemeClr val="bg1"/>
                </a:solidFill>
                <a:latin typeface="Bell MT bold" panose="0203070306050A020303" pitchFamily="18" charset="0"/>
                <a:ea typeface="Roboto Black" pitchFamily="2" charset="0"/>
                <a:cs typeface="Open Sans" panose="020B0606030504020204" pitchFamily="34" charset="0"/>
              </a:rPr>
              <a:t>Value Chain</a:t>
            </a:r>
          </a:p>
        </p:txBody>
      </p:sp>
      <p:sp>
        <p:nvSpPr>
          <p:cNvPr id="41" name="TextBox 40">
            <a:extLst>
              <a:ext uri="{FF2B5EF4-FFF2-40B4-BE49-F238E27FC236}">
                <a16:creationId xmlns:a16="http://schemas.microsoft.com/office/drawing/2014/main" id="{5EF20199-DEBA-4806-BAA0-C487FC8DD843}"/>
              </a:ext>
            </a:extLst>
          </p:cNvPr>
          <p:cNvSpPr txBox="1"/>
          <p:nvPr/>
        </p:nvSpPr>
        <p:spPr>
          <a:xfrm>
            <a:off x="5139470" y="4120358"/>
            <a:ext cx="1912206" cy="791242"/>
          </a:xfrm>
          <a:prstGeom prst="rect">
            <a:avLst/>
          </a:prstGeom>
          <a:noFill/>
        </p:spPr>
        <p:txBody>
          <a:bodyPr wrap="square" rtlCol="0">
            <a:spAutoFit/>
          </a:bodyPr>
          <a:lstStyle/>
          <a:p>
            <a:pPr algn="ctr">
              <a:lnSpc>
                <a:spcPts val="1900"/>
              </a:lnSpc>
            </a:pPr>
            <a:r>
              <a:rPr lang="en-US" sz="900" dirty="0">
                <a:solidFill>
                  <a:schemeClr val="bg1"/>
                </a:solidFill>
                <a:latin typeface="Lato" panose="020F0502020204030203" pitchFamily="34" charset="0"/>
                <a:ea typeface="Roboto" panose="02000000000000000000" pitchFamily="2" charset="0"/>
                <a:cs typeface="Open Sans Extrabold" panose="020B0906030804020204" pitchFamily="34" charset="0"/>
              </a:rPr>
              <a:t>Have them for one. Living</a:t>
            </a:r>
          </a:p>
          <a:p>
            <a:pPr algn="ctr">
              <a:lnSpc>
                <a:spcPts val="1900"/>
              </a:lnSpc>
            </a:pPr>
            <a:r>
              <a:rPr lang="en-US" sz="900" dirty="0">
                <a:solidFill>
                  <a:schemeClr val="bg1"/>
                </a:solidFill>
                <a:latin typeface="Lato" panose="020F0502020204030203" pitchFamily="34" charset="0"/>
                <a:ea typeface="Roboto" panose="02000000000000000000" pitchFamily="2" charset="0"/>
                <a:cs typeface="Open Sans Extrabold" panose="020B0906030804020204" pitchFamily="34" charset="0"/>
              </a:rPr>
              <a:t>grass to can't watershed winged to be Creepiest don't</a:t>
            </a:r>
          </a:p>
        </p:txBody>
      </p:sp>
      <p:cxnSp>
        <p:nvCxnSpPr>
          <p:cNvPr id="42" name="Straight Connector 41">
            <a:extLst>
              <a:ext uri="{FF2B5EF4-FFF2-40B4-BE49-F238E27FC236}">
                <a16:creationId xmlns:a16="http://schemas.microsoft.com/office/drawing/2014/main" id="{DA8AB9B6-F006-4126-B5A2-47B8069B31C5}"/>
              </a:ext>
            </a:extLst>
          </p:cNvPr>
          <p:cNvCxnSpPr>
            <a:cxnSpLocks/>
          </p:cNvCxnSpPr>
          <p:nvPr/>
        </p:nvCxnSpPr>
        <p:spPr>
          <a:xfrm>
            <a:off x="5970716" y="4064004"/>
            <a:ext cx="2497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Freeform 101">
            <a:extLst>
              <a:ext uri="{FF2B5EF4-FFF2-40B4-BE49-F238E27FC236}">
                <a16:creationId xmlns:a16="http://schemas.microsoft.com/office/drawing/2014/main" id="{B877DDAC-39C7-44FD-996E-EAE21B974BFD}"/>
              </a:ext>
            </a:extLst>
          </p:cNvPr>
          <p:cNvSpPr>
            <a:spLocks noEditPoints="1"/>
          </p:cNvSpPr>
          <p:nvPr/>
        </p:nvSpPr>
        <p:spPr bwMode="auto">
          <a:xfrm>
            <a:off x="4367475" y="2673455"/>
            <a:ext cx="421541" cy="387547"/>
          </a:xfrm>
          <a:custGeom>
            <a:avLst/>
            <a:gdLst>
              <a:gd name="T0" fmla="*/ 297 w 358"/>
              <a:gd name="T1" fmla="*/ 5 h 328"/>
              <a:gd name="T2" fmla="*/ 69 w 358"/>
              <a:gd name="T3" fmla="*/ 0 h 328"/>
              <a:gd name="T4" fmla="*/ 1 w 358"/>
              <a:gd name="T5" fmla="*/ 103 h 328"/>
              <a:gd name="T6" fmla="*/ 0 w 358"/>
              <a:gd name="T7" fmla="*/ 106 h 328"/>
              <a:gd name="T8" fmla="*/ 0 w 358"/>
              <a:gd name="T9" fmla="*/ 108 h 328"/>
              <a:gd name="T10" fmla="*/ 0 w 358"/>
              <a:gd name="T11" fmla="*/ 109 h 328"/>
              <a:gd name="T12" fmla="*/ 0 w 358"/>
              <a:gd name="T13" fmla="*/ 112 h 328"/>
              <a:gd name="T14" fmla="*/ 2 w 358"/>
              <a:gd name="T15" fmla="*/ 115 h 328"/>
              <a:gd name="T16" fmla="*/ 171 w 358"/>
              <a:gd name="T17" fmla="*/ 324 h 328"/>
              <a:gd name="T18" fmla="*/ 173 w 358"/>
              <a:gd name="T19" fmla="*/ 325 h 328"/>
              <a:gd name="T20" fmla="*/ 173 w 358"/>
              <a:gd name="T21" fmla="*/ 326 h 328"/>
              <a:gd name="T22" fmla="*/ 178 w 358"/>
              <a:gd name="T23" fmla="*/ 327 h 328"/>
              <a:gd name="T24" fmla="*/ 179 w 358"/>
              <a:gd name="T25" fmla="*/ 328 h 328"/>
              <a:gd name="T26" fmla="*/ 181 w 358"/>
              <a:gd name="T27" fmla="*/ 327 h 328"/>
              <a:gd name="T28" fmla="*/ 182 w 358"/>
              <a:gd name="T29" fmla="*/ 327 h 328"/>
              <a:gd name="T30" fmla="*/ 182 w 358"/>
              <a:gd name="T31" fmla="*/ 327 h 328"/>
              <a:gd name="T32" fmla="*/ 184 w 358"/>
              <a:gd name="T33" fmla="*/ 326 h 328"/>
              <a:gd name="T34" fmla="*/ 185 w 358"/>
              <a:gd name="T35" fmla="*/ 325 h 328"/>
              <a:gd name="T36" fmla="*/ 186 w 358"/>
              <a:gd name="T37" fmla="*/ 324 h 328"/>
              <a:gd name="T38" fmla="*/ 355 w 358"/>
              <a:gd name="T39" fmla="*/ 114 h 328"/>
              <a:gd name="T40" fmla="*/ 200 w 358"/>
              <a:gd name="T41" fmla="*/ 20 h 328"/>
              <a:gd name="T42" fmla="*/ 126 w 358"/>
              <a:gd name="T43" fmla="*/ 99 h 328"/>
              <a:gd name="T44" fmla="*/ 200 w 358"/>
              <a:gd name="T45" fmla="*/ 20 h 328"/>
              <a:gd name="T46" fmla="*/ 136 w 358"/>
              <a:gd name="T47" fmla="*/ 20 h 328"/>
              <a:gd name="T48" fmla="*/ 27 w 358"/>
              <a:gd name="T49" fmla="*/ 99 h 328"/>
              <a:gd name="T50" fmla="*/ 30 w 358"/>
              <a:gd name="T51" fmla="*/ 118 h 328"/>
              <a:gd name="T52" fmla="*/ 153 w 358"/>
              <a:gd name="T53" fmla="*/ 271 h 328"/>
              <a:gd name="T54" fmla="*/ 179 w 358"/>
              <a:gd name="T55" fmla="*/ 286 h 328"/>
              <a:gd name="T56" fmla="*/ 232 w 358"/>
              <a:gd name="T57" fmla="*/ 118 h 328"/>
              <a:gd name="T58" fmla="*/ 204 w 358"/>
              <a:gd name="T59" fmla="*/ 271 h 328"/>
              <a:gd name="T60" fmla="*/ 327 w 358"/>
              <a:gd name="T61" fmla="*/ 118 h 328"/>
              <a:gd name="T62" fmla="*/ 252 w 358"/>
              <a:gd name="T63" fmla="*/ 99 h 328"/>
              <a:gd name="T64" fmla="*/ 283 w 358"/>
              <a:gd name="T65" fmla="*/ 20 h 328"/>
              <a:gd name="T66" fmla="*/ 252 w 358"/>
              <a:gd name="T67" fmla="*/ 99 h 328"/>
              <a:gd name="T68" fmla="*/ 252 w 358"/>
              <a:gd name="T69" fmla="*/ 9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8" h="328">
                <a:moveTo>
                  <a:pt x="356" y="103"/>
                </a:moveTo>
                <a:cubicBezTo>
                  <a:pt x="297" y="5"/>
                  <a:pt x="297" y="5"/>
                  <a:pt x="297" y="5"/>
                </a:cubicBezTo>
                <a:cubicBezTo>
                  <a:pt x="295" y="2"/>
                  <a:pt x="292" y="0"/>
                  <a:pt x="288" y="0"/>
                </a:cubicBezTo>
                <a:cubicBezTo>
                  <a:pt x="69" y="0"/>
                  <a:pt x="69" y="0"/>
                  <a:pt x="69" y="0"/>
                </a:cubicBezTo>
                <a:cubicBezTo>
                  <a:pt x="66" y="0"/>
                  <a:pt x="62" y="2"/>
                  <a:pt x="61" y="5"/>
                </a:cubicBezTo>
                <a:cubicBezTo>
                  <a:pt x="1" y="103"/>
                  <a:pt x="1" y="103"/>
                  <a:pt x="1" y="103"/>
                </a:cubicBezTo>
                <a:cubicBezTo>
                  <a:pt x="1" y="103"/>
                  <a:pt x="1" y="103"/>
                  <a:pt x="1" y="104"/>
                </a:cubicBezTo>
                <a:cubicBezTo>
                  <a:pt x="0" y="104"/>
                  <a:pt x="0" y="105"/>
                  <a:pt x="0" y="106"/>
                </a:cubicBezTo>
                <a:cubicBezTo>
                  <a:pt x="0" y="106"/>
                  <a:pt x="0" y="106"/>
                  <a:pt x="0" y="106"/>
                </a:cubicBezTo>
                <a:cubicBezTo>
                  <a:pt x="0" y="107"/>
                  <a:pt x="0" y="108"/>
                  <a:pt x="0" y="108"/>
                </a:cubicBezTo>
                <a:cubicBezTo>
                  <a:pt x="0" y="109"/>
                  <a:pt x="0" y="109"/>
                  <a:pt x="0" y="109"/>
                </a:cubicBezTo>
                <a:cubicBezTo>
                  <a:pt x="0" y="109"/>
                  <a:pt x="0" y="109"/>
                  <a:pt x="0" y="109"/>
                </a:cubicBezTo>
                <a:cubicBezTo>
                  <a:pt x="0" y="110"/>
                  <a:pt x="0" y="111"/>
                  <a:pt x="0" y="112"/>
                </a:cubicBezTo>
                <a:cubicBezTo>
                  <a:pt x="0" y="112"/>
                  <a:pt x="0" y="112"/>
                  <a:pt x="0" y="112"/>
                </a:cubicBezTo>
                <a:cubicBezTo>
                  <a:pt x="1" y="113"/>
                  <a:pt x="1" y="114"/>
                  <a:pt x="2" y="114"/>
                </a:cubicBezTo>
                <a:cubicBezTo>
                  <a:pt x="2" y="114"/>
                  <a:pt x="2" y="114"/>
                  <a:pt x="2" y="115"/>
                </a:cubicBezTo>
                <a:cubicBezTo>
                  <a:pt x="171" y="324"/>
                  <a:pt x="171" y="324"/>
                  <a:pt x="171" y="324"/>
                </a:cubicBezTo>
                <a:cubicBezTo>
                  <a:pt x="171" y="324"/>
                  <a:pt x="171" y="324"/>
                  <a:pt x="171" y="324"/>
                </a:cubicBezTo>
                <a:cubicBezTo>
                  <a:pt x="171" y="324"/>
                  <a:pt x="171" y="324"/>
                  <a:pt x="171" y="324"/>
                </a:cubicBezTo>
                <a:cubicBezTo>
                  <a:pt x="171" y="325"/>
                  <a:pt x="172" y="325"/>
                  <a:pt x="173" y="325"/>
                </a:cubicBezTo>
                <a:cubicBezTo>
                  <a:pt x="173" y="326"/>
                  <a:pt x="173" y="326"/>
                  <a:pt x="173" y="326"/>
                </a:cubicBezTo>
                <a:cubicBezTo>
                  <a:pt x="173" y="326"/>
                  <a:pt x="173" y="326"/>
                  <a:pt x="173" y="326"/>
                </a:cubicBezTo>
                <a:cubicBezTo>
                  <a:pt x="174" y="326"/>
                  <a:pt x="175" y="327"/>
                  <a:pt x="176" y="327"/>
                </a:cubicBezTo>
                <a:cubicBezTo>
                  <a:pt x="176" y="327"/>
                  <a:pt x="177" y="327"/>
                  <a:pt x="178" y="327"/>
                </a:cubicBezTo>
                <a:cubicBezTo>
                  <a:pt x="178" y="327"/>
                  <a:pt x="178" y="328"/>
                  <a:pt x="178" y="328"/>
                </a:cubicBezTo>
                <a:cubicBezTo>
                  <a:pt x="179" y="328"/>
                  <a:pt x="179" y="328"/>
                  <a:pt x="179" y="328"/>
                </a:cubicBezTo>
                <a:cubicBezTo>
                  <a:pt x="179" y="328"/>
                  <a:pt x="179" y="328"/>
                  <a:pt x="179" y="328"/>
                </a:cubicBezTo>
                <a:cubicBezTo>
                  <a:pt x="180" y="327"/>
                  <a:pt x="180" y="327"/>
                  <a:pt x="181" y="327"/>
                </a:cubicBezTo>
                <a:cubicBezTo>
                  <a:pt x="181" y="327"/>
                  <a:pt x="181" y="327"/>
                  <a:pt x="182" y="327"/>
                </a:cubicBezTo>
                <a:cubicBezTo>
                  <a:pt x="182" y="327"/>
                  <a:pt x="182" y="327"/>
                  <a:pt x="182" y="327"/>
                </a:cubicBezTo>
                <a:cubicBezTo>
                  <a:pt x="182" y="327"/>
                  <a:pt x="182" y="327"/>
                  <a:pt x="182" y="327"/>
                </a:cubicBezTo>
                <a:cubicBezTo>
                  <a:pt x="182" y="327"/>
                  <a:pt x="182" y="327"/>
                  <a:pt x="182" y="327"/>
                </a:cubicBezTo>
                <a:cubicBezTo>
                  <a:pt x="182" y="327"/>
                  <a:pt x="183" y="327"/>
                  <a:pt x="183" y="326"/>
                </a:cubicBezTo>
                <a:cubicBezTo>
                  <a:pt x="183" y="326"/>
                  <a:pt x="184" y="326"/>
                  <a:pt x="184" y="326"/>
                </a:cubicBezTo>
                <a:cubicBezTo>
                  <a:pt x="184" y="326"/>
                  <a:pt x="184" y="326"/>
                  <a:pt x="184" y="326"/>
                </a:cubicBezTo>
                <a:cubicBezTo>
                  <a:pt x="185" y="325"/>
                  <a:pt x="185" y="325"/>
                  <a:pt x="185" y="325"/>
                </a:cubicBezTo>
                <a:cubicBezTo>
                  <a:pt x="185" y="325"/>
                  <a:pt x="186" y="325"/>
                  <a:pt x="186" y="324"/>
                </a:cubicBezTo>
                <a:cubicBezTo>
                  <a:pt x="186" y="324"/>
                  <a:pt x="186" y="324"/>
                  <a:pt x="186" y="324"/>
                </a:cubicBezTo>
                <a:cubicBezTo>
                  <a:pt x="186" y="324"/>
                  <a:pt x="186" y="324"/>
                  <a:pt x="186" y="324"/>
                </a:cubicBezTo>
                <a:cubicBezTo>
                  <a:pt x="355" y="114"/>
                  <a:pt x="355" y="114"/>
                  <a:pt x="355" y="114"/>
                </a:cubicBezTo>
                <a:cubicBezTo>
                  <a:pt x="358" y="111"/>
                  <a:pt x="358" y="107"/>
                  <a:pt x="356" y="103"/>
                </a:cubicBezTo>
                <a:close/>
                <a:moveTo>
                  <a:pt x="200" y="20"/>
                </a:moveTo>
                <a:cubicBezTo>
                  <a:pt x="231" y="99"/>
                  <a:pt x="231" y="99"/>
                  <a:pt x="231" y="99"/>
                </a:cubicBezTo>
                <a:cubicBezTo>
                  <a:pt x="126" y="99"/>
                  <a:pt x="126" y="99"/>
                  <a:pt x="126" y="99"/>
                </a:cubicBezTo>
                <a:cubicBezTo>
                  <a:pt x="157" y="20"/>
                  <a:pt x="157" y="20"/>
                  <a:pt x="157" y="20"/>
                </a:cubicBezTo>
                <a:lnTo>
                  <a:pt x="200" y="20"/>
                </a:lnTo>
                <a:close/>
                <a:moveTo>
                  <a:pt x="74" y="20"/>
                </a:moveTo>
                <a:cubicBezTo>
                  <a:pt x="136" y="20"/>
                  <a:pt x="136" y="20"/>
                  <a:pt x="136" y="20"/>
                </a:cubicBezTo>
                <a:cubicBezTo>
                  <a:pt x="105" y="99"/>
                  <a:pt x="105" y="99"/>
                  <a:pt x="105" y="99"/>
                </a:cubicBezTo>
                <a:cubicBezTo>
                  <a:pt x="27" y="99"/>
                  <a:pt x="27" y="99"/>
                  <a:pt x="27" y="99"/>
                </a:cubicBezTo>
                <a:lnTo>
                  <a:pt x="74" y="20"/>
                </a:lnTo>
                <a:close/>
                <a:moveTo>
                  <a:pt x="30" y="118"/>
                </a:moveTo>
                <a:cubicBezTo>
                  <a:pt x="104" y="118"/>
                  <a:pt x="104" y="118"/>
                  <a:pt x="104" y="118"/>
                </a:cubicBezTo>
                <a:cubicBezTo>
                  <a:pt x="153" y="271"/>
                  <a:pt x="153" y="271"/>
                  <a:pt x="153" y="271"/>
                </a:cubicBezTo>
                <a:lnTo>
                  <a:pt x="30" y="118"/>
                </a:lnTo>
                <a:close/>
                <a:moveTo>
                  <a:pt x="179" y="286"/>
                </a:moveTo>
                <a:cubicBezTo>
                  <a:pt x="125" y="118"/>
                  <a:pt x="125" y="118"/>
                  <a:pt x="125" y="118"/>
                </a:cubicBezTo>
                <a:cubicBezTo>
                  <a:pt x="232" y="118"/>
                  <a:pt x="232" y="118"/>
                  <a:pt x="232" y="118"/>
                </a:cubicBezTo>
                <a:lnTo>
                  <a:pt x="179" y="286"/>
                </a:lnTo>
                <a:close/>
                <a:moveTo>
                  <a:pt x="204" y="271"/>
                </a:moveTo>
                <a:cubicBezTo>
                  <a:pt x="253" y="118"/>
                  <a:pt x="253" y="118"/>
                  <a:pt x="253" y="118"/>
                </a:cubicBezTo>
                <a:cubicBezTo>
                  <a:pt x="327" y="118"/>
                  <a:pt x="327" y="118"/>
                  <a:pt x="327" y="118"/>
                </a:cubicBezTo>
                <a:lnTo>
                  <a:pt x="204" y="271"/>
                </a:lnTo>
                <a:close/>
                <a:moveTo>
                  <a:pt x="252" y="99"/>
                </a:moveTo>
                <a:cubicBezTo>
                  <a:pt x="221" y="20"/>
                  <a:pt x="221" y="20"/>
                  <a:pt x="221" y="20"/>
                </a:cubicBezTo>
                <a:cubicBezTo>
                  <a:pt x="283" y="20"/>
                  <a:pt x="283" y="20"/>
                  <a:pt x="283" y="20"/>
                </a:cubicBezTo>
                <a:cubicBezTo>
                  <a:pt x="330" y="99"/>
                  <a:pt x="330" y="99"/>
                  <a:pt x="330" y="99"/>
                </a:cubicBezTo>
                <a:lnTo>
                  <a:pt x="252" y="99"/>
                </a:lnTo>
                <a:close/>
                <a:moveTo>
                  <a:pt x="252" y="99"/>
                </a:moveTo>
                <a:cubicBezTo>
                  <a:pt x="252" y="99"/>
                  <a:pt x="252" y="99"/>
                  <a:pt x="252"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44" name="Group 43">
            <a:extLst>
              <a:ext uri="{FF2B5EF4-FFF2-40B4-BE49-F238E27FC236}">
                <a16:creationId xmlns:a16="http://schemas.microsoft.com/office/drawing/2014/main" id="{56F6058F-09C8-4BAA-9D97-F59DDF8226AD}"/>
              </a:ext>
            </a:extLst>
          </p:cNvPr>
          <p:cNvGrpSpPr/>
          <p:nvPr/>
        </p:nvGrpSpPr>
        <p:grpSpPr>
          <a:xfrm>
            <a:off x="4335164" y="5228148"/>
            <a:ext cx="507458" cy="397436"/>
            <a:chOff x="5332270" y="3496992"/>
            <a:chExt cx="633101" cy="495839"/>
          </a:xfrm>
          <a:solidFill>
            <a:schemeClr val="bg1"/>
          </a:solidFill>
        </p:grpSpPr>
        <p:sp>
          <p:nvSpPr>
            <p:cNvPr id="45" name="Freeform 97">
              <a:extLst>
                <a:ext uri="{FF2B5EF4-FFF2-40B4-BE49-F238E27FC236}">
                  <a16:creationId xmlns:a16="http://schemas.microsoft.com/office/drawing/2014/main" id="{12361072-6EED-4184-9723-3466811B5BA3}"/>
                </a:ext>
              </a:extLst>
            </p:cNvPr>
            <p:cNvSpPr>
              <a:spLocks noEditPoints="1"/>
            </p:cNvSpPr>
            <p:nvPr/>
          </p:nvSpPr>
          <p:spPr bwMode="auto">
            <a:xfrm>
              <a:off x="5555128" y="3802361"/>
              <a:ext cx="188157" cy="190470"/>
            </a:xfrm>
            <a:custGeom>
              <a:avLst/>
              <a:gdLst>
                <a:gd name="T0" fmla="*/ 64 w 128"/>
                <a:gd name="T1" fmla="*/ 0 h 129"/>
                <a:gd name="T2" fmla="*/ 0 w 128"/>
                <a:gd name="T3" fmla="*/ 64 h 129"/>
                <a:gd name="T4" fmla="*/ 64 w 128"/>
                <a:gd name="T5" fmla="*/ 129 h 129"/>
                <a:gd name="T6" fmla="*/ 128 w 128"/>
                <a:gd name="T7" fmla="*/ 64 h 129"/>
                <a:gd name="T8" fmla="*/ 64 w 128"/>
                <a:gd name="T9" fmla="*/ 0 h 129"/>
                <a:gd name="T10" fmla="*/ 64 w 128"/>
                <a:gd name="T11" fmla="*/ 100 h 129"/>
                <a:gd name="T12" fmla="*/ 29 w 128"/>
                <a:gd name="T13" fmla="*/ 64 h 129"/>
                <a:gd name="T14" fmla="*/ 64 w 128"/>
                <a:gd name="T15" fmla="*/ 29 h 129"/>
                <a:gd name="T16" fmla="*/ 99 w 128"/>
                <a:gd name="T17" fmla="*/ 64 h 129"/>
                <a:gd name="T18" fmla="*/ 64 w 128"/>
                <a:gd name="T19" fmla="*/ 100 h 129"/>
                <a:gd name="T20" fmla="*/ 64 w 128"/>
                <a:gd name="T21" fmla="*/ 100 h 129"/>
                <a:gd name="T22" fmla="*/ 64 w 128"/>
                <a:gd name="T23"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9">
                  <a:moveTo>
                    <a:pt x="64" y="0"/>
                  </a:moveTo>
                  <a:cubicBezTo>
                    <a:pt x="29" y="0"/>
                    <a:pt x="0" y="29"/>
                    <a:pt x="0" y="64"/>
                  </a:cubicBezTo>
                  <a:cubicBezTo>
                    <a:pt x="0" y="100"/>
                    <a:pt x="29" y="129"/>
                    <a:pt x="64" y="129"/>
                  </a:cubicBezTo>
                  <a:cubicBezTo>
                    <a:pt x="99" y="129"/>
                    <a:pt x="128" y="100"/>
                    <a:pt x="128" y="64"/>
                  </a:cubicBezTo>
                  <a:cubicBezTo>
                    <a:pt x="128" y="29"/>
                    <a:pt x="99" y="0"/>
                    <a:pt x="64" y="0"/>
                  </a:cubicBezTo>
                  <a:close/>
                  <a:moveTo>
                    <a:pt x="64" y="100"/>
                  </a:moveTo>
                  <a:cubicBezTo>
                    <a:pt x="44" y="100"/>
                    <a:pt x="29" y="84"/>
                    <a:pt x="29" y="64"/>
                  </a:cubicBezTo>
                  <a:cubicBezTo>
                    <a:pt x="29" y="45"/>
                    <a:pt x="44" y="29"/>
                    <a:pt x="64" y="29"/>
                  </a:cubicBezTo>
                  <a:cubicBezTo>
                    <a:pt x="83" y="29"/>
                    <a:pt x="99" y="45"/>
                    <a:pt x="99" y="64"/>
                  </a:cubicBezTo>
                  <a:cubicBezTo>
                    <a:pt x="99" y="84"/>
                    <a:pt x="83" y="100"/>
                    <a:pt x="64" y="100"/>
                  </a:cubicBezTo>
                  <a:close/>
                  <a:moveTo>
                    <a:pt x="64" y="100"/>
                  </a:moveTo>
                  <a:cubicBezTo>
                    <a:pt x="64" y="100"/>
                    <a:pt x="64" y="100"/>
                    <a:pt x="64"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6" name="Freeform 98">
              <a:extLst>
                <a:ext uri="{FF2B5EF4-FFF2-40B4-BE49-F238E27FC236}">
                  <a16:creationId xmlns:a16="http://schemas.microsoft.com/office/drawing/2014/main" id="{E2B8D9F0-E310-4C8D-B251-2094679E9F40}"/>
                </a:ext>
              </a:extLst>
            </p:cNvPr>
            <p:cNvSpPr>
              <a:spLocks noEditPoints="1"/>
            </p:cNvSpPr>
            <p:nvPr/>
          </p:nvSpPr>
          <p:spPr bwMode="auto">
            <a:xfrm>
              <a:off x="5474930" y="3699029"/>
              <a:ext cx="347781" cy="107959"/>
            </a:xfrm>
            <a:custGeom>
              <a:avLst/>
              <a:gdLst>
                <a:gd name="T0" fmla="*/ 119 w 237"/>
                <a:gd name="T1" fmla="*/ 0 h 73"/>
                <a:gd name="T2" fmla="*/ 6 w 237"/>
                <a:gd name="T3" fmla="*/ 47 h 73"/>
                <a:gd name="T4" fmla="*/ 6 w 237"/>
                <a:gd name="T5" fmla="*/ 68 h 73"/>
                <a:gd name="T6" fmla="*/ 16 w 237"/>
                <a:gd name="T7" fmla="*/ 72 h 73"/>
                <a:gd name="T8" fmla="*/ 26 w 237"/>
                <a:gd name="T9" fmla="*/ 68 h 73"/>
                <a:gd name="T10" fmla="*/ 119 w 237"/>
                <a:gd name="T11" fmla="*/ 29 h 73"/>
                <a:gd name="T12" fmla="*/ 211 w 237"/>
                <a:gd name="T13" fmla="*/ 68 h 73"/>
                <a:gd name="T14" fmla="*/ 232 w 237"/>
                <a:gd name="T15" fmla="*/ 68 h 73"/>
                <a:gd name="T16" fmla="*/ 232 w 237"/>
                <a:gd name="T17" fmla="*/ 47 h 73"/>
                <a:gd name="T18" fmla="*/ 119 w 237"/>
                <a:gd name="T19" fmla="*/ 0 h 73"/>
                <a:gd name="T20" fmla="*/ 119 w 237"/>
                <a:gd name="T21" fmla="*/ 0 h 73"/>
                <a:gd name="T22" fmla="*/ 119 w 237"/>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73">
                  <a:moveTo>
                    <a:pt x="119" y="0"/>
                  </a:moveTo>
                  <a:cubicBezTo>
                    <a:pt x="76" y="0"/>
                    <a:pt x="36" y="17"/>
                    <a:pt x="6" y="47"/>
                  </a:cubicBezTo>
                  <a:cubicBezTo>
                    <a:pt x="0" y="53"/>
                    <a:pt x="0" y="62"/>
                    <a:pt x="6" y="68"/>
                  </a:cubicBezTo>
                  <a:cubicBezTo>
                    <a:pt x="9" y="70"/>
                    <a:pt x="12" y="72"/>
                    <a:pt x="16" y="72"/>
                  </a:cubicBezTo>
                  <a:cubicBezTo>
                    <a:pt x="20" y="72"/>
                    <a:pt x="24" y="70"/>
                    <a:pt x="26" y="68"/>
                  </a:cubicBezTo>
                  <a:cubicBezTo>
                    <a:pt x="51" y="43"/>
                    <a:pt x="84" y="29"/>
                    <a:pt x="119" y="29"/>
                  </a:cubicBezTo>
                  <a:cubicBezTo>
                    <a:pt x="154" y="29"/>
                    <a:pt x="187" y="43"/>
                    <a:pt x="211" y="68"/>
                  </a:cubicBezTo>
                  <a:cubicBezTo>
                    <a:pt x="217" y="73"/>
                    <a:pt x="226" y="73"/>
                    <a:pt x="232" y="68"/>
                  </a:cubicBezTo>
                  <a:cubicBezTo>
                    <a:pt x="237" y="62"/>
                    <a:pt x="237" y="53"/>
                    <a:pt x="232" y="47"/>
                  </a:cubicBezTo>
                  <a:cubicBezTo>
                    <a:pt x="202" y="17"/>
                    <a:pt x="162" y="0"/>
                    <a:pt x="119" y="0"/>
                  </a:cubicBezTo>
                  <a:close/>
                  <a:moveTo>
                    <a:pt x="119" y="0"/>
                  </a:moveTo>
                  <a:cubicBezTo>
                    <a:pt x="119" y="0"/>
                    <a:pt x="119"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7" name="Freeform 99">
              <a:extLst>
                <a:ext uri="{FF2B5EF4-FFF2-40B4-BE49-F238E27FC236}">
                  <a16:creationId xmlns:a16="http://schemas.microsoft.com/office/drawing/2014/main" id="{E132605D-57F1-4D69-894B-54CA7FADB98B}"/>
                </a:ext>
              </a:extLst>
            </p:cNvPr>
            <p:cNvSpPr>
              <a:spLocks noEditPoints="1"/>
            </p:cNvSpPr>
            <p:nvPr/>
          </p:nvSpPr>
          <p:spPr bwMode="auto">
            <a:xfrm>
              <a:off x="5399359" y="3560225"/>
              <a:ext cx="498152" cy="171192"/>
            </a:xfrm>
            <a:custGeom>
              <a:avLst/>
              <a:gdLst>
                <a:gd name="T0" fmla="*/ 6 w 339"/>
                <a:gd name="T1" fmla="*/ 90 h 116"/>
                <a:gd name="T2" fmla="*/ 6 w 339"/>
                <a:gd name="T3" fmla="*/ 111 h 116"/>
                <a:gd name="T4" fmla="*/ 27 w 339"/>
                <a:gd name="T5" fmla="*/ 111 h 116"/>
                <a:gd name="T6" fmla="*/ 313 w 339"/>
                <a:gd name="T7" fmla="*/ 111 h 116"/>
                <a:gd name="T8" fmla="*/ 323 w 339"/>
                <a:gd name="T9" fmla="*/ 115 h 116"/>
                <a:gd name="T10" fmla="*/ 334 w 339"/>
                <a:gd name="T11" fmla="*/ 111 h 116"/>
                <a:gd name="T12" fmla="*/ 334 w 339"/>
                <a:gd name="T13" fmla="*/ 90 h 116"/>
                <a:gd name="T14" fmla="*/ 6 w 339"/>
                <a:gd name="T15" fmla="*/ 90 h 116"/>
                <a:gd name="T16" fmla="*/ 6 w 339"/>
                <a:gd name="T17" fmla="*/ 90 h 116"/>
                <a:gd name="T18" fmla="*/ 6 w 339"/>
                <a:gd name="T19" fmla="*/ 9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116">
                  <a:moveTo>
                    <a:pt x="6" y="90"/>
                  </a:moveTo>
                  <a:cubicBezTo>
                    <a:pt x="0" y="96"/>
                    <a:pt x="0" y="105"/>
                    <a:pt x="6" y="111"/>
                  </a:cubicBezTo>
                  <a:cubicBezTo>
                    <a:pt x="12" y="116"/>
                    <a:pt x="21" y="116"/>
                    <a:pt x="27" y="111"/>
                  </a:cubicBezTo>
                  <a:cubicBezTo>
                    <a:pt x="106" y="32"/>
                    <a:pt x="234" y="32"/>
                    <a:pt x="313" y="111"/>
                  </a:cubicBezTo>
                  <a:cubicBezTo>
                    <a:pt x="316" y="114"/>
                    <a:pt x="320" y="115"/>
                    <a:pt x="323" y="115"/>
                  </a:cubicBezTo>
                  <a:cubicBezTo>
                    <a:pt x="327" y="115"/>
                    <a:pt x="331" y="114"/>
                    <a:pt x="334" y="111"/>
                  </a:cubicBezTo>
                  <a:cubicBezTo>
                    <a:pt x="339" y="105"/>
                    <a:pt x="339" y="96"/>
                    <a:pt x="334" y="90"/>
                  </a:cubicBezTo>
                  <a:cubicBezTo>
                    <a:pt x="243" y="0"/>
                    <a:pt x="96" y="0"/>
                    <a:pt x="6" y="90"/>
                  </a:cubicBezTo>
                  <a:close/>
                  <a:moveTo>
                    <a:pt x="6" y="90"/>
                  </a:moveTo>
                  <a:cubicBezTo>
                    <a:pt x="6" y="90"/>
                    <a:pt x="6" y="90"/>
                    <a:pt x="6"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Freeform 100">
              <a:extLst>
                <a:ext uri="{FF2B5EF4-FFF2-40B4-BE49-F238E27FC236}">
                  <a16:creationId xmlns:a16="http://schemas.microsoft.com/office/drawing/2014/main" id="{F1794AD4-B712-48C8-A2F3-108A97462AA7}"/>
                </a:ext>
              </a:extLst>
            </p:cNvPr>
            <p:cNvSpPr>
              <a:spLocks noEditPoints="1"/>
            </p:cNvSpPr>
            <p:nvPr/>
          </p:nvSpPr>
          <p:spPr bwMode="auto">
            <a:xfrm>
              <a:off x="5332270" y="3496992"/>
              <a:ext cx="633101" cy="166565"/>
            </a:xfrm>
            <a:custGeom>
              <a:avLst/>
              <a:gdLst>
                <a:gd name="T0" fmla="*/ 426 w 431"/>
                <a:gd name="T1" fmla="*/ 87 h 113"/>
                <a:gd name="T2" fmla="*/ 216 w 431"/>
                <a:gd name="T3" fmla="*/ 0 h 113"/>
                <a:gd name="T4" fmla="*/ 6 w 431"/>
                <a:gd name="T5" fmla="*/ 87 h 113"/>
                <a:gd name="T6" fmla="*/ 6 w 431"/>
                <a:gd name="T7" fmla="*/ 108 h 113"/>
                <a:gd name="T8" fmla="*/ 26 w 431"/>
                <a:gd name="T9" fmla="*/ 108 h 113"/>
                <a:gd name="T10" fmla="*/ 216 w 431"/>
                <a:gd name="T11" fmla="*/ 29 h 113"/>
                <a:gd name="T12" fmla="*/ 405 w 431"/>
                <a:gd name="T13" fmla="*/ 108 h 113"/>
                <a:gd name="T14" fmla="*/ 415 w 431"/>
                <a:gd name="T15" fmla="*/ 112 h 113"/>
                <a:gd name="T16" fmla="*/ 426 w 431"/>
                <a:gd name="T17" fmla="*/ 108 h 113"/>
                <a:gd name="T18" fmla="*/ 426 w 431"/>
                <a:gd name="T19" fmla="*/ 87 h 113"/>
                <a:gd name="T20" fmla="*/ 426 w 431"/>
                <a:gd name="T21" fmla="*/ 87 h 113"/>
                <a:gd name="T22" fmla="*/ 426 w 431"/>
                <a:gd name="T23" fmla="*/ 8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1" h="113">
                  <a:moveTo>
                    <a:pt x="426" y="87"/>
                  </a:moveTo>
                  <a:cubicBezTo>
                    <a:pt x="370" y="31"/>
                    <a:pt x="295" y="0"/>
                    <a:pt x="216" y="0"/>
                  </a:cubicBezTo>
                  <a:cubicBezTo>
                    <a:pt x="137" y="0"/>
                    <a:pt x="62" y="31"/>
                    <a:pt x="6" y="87"/>
                  </a:cubicBezTo>
                  <a:cubicBezTo>
                    <a:pt x="0" y="93"/>
                    <a:pt x="0" y="102"/>
                    <a:pt x="6" y="108"/>
                  </a:cubicBezTo>
                  <a:cubicBezTo>
                    <a:pt x="12" y="113"/>
                    <a:pt x="21" y="113"/>
                    <a:pt x="26" y="108"/>
                  </a:cubicBezTo>
                  <a:cubicBezTo>
                    <a:pt x="77" y="57"/>
                    <a:pt x="144" y="29"/>
                    <a:pt x="216" y="29"/>
                  </a:cubicBezTo>
                  <a:cubicBezTo>
                    <a:pt x="287" y="29"/>
                    <a:pt x="355" y="57"/>
                    <a:pt x="405" y="108"/>
                  </a:cubicBezTo>
                  <a:cubicBezTo>
                    <a:pt x="408" y="111"/>
                    <a:pt x="412" y="112"/>
                    <a:pt x="415" y="112"/>
                  </a:cubicBezTo>
                  <a:cubicBezTo>
                    <a:pt x="419" y="112"/>
                    <a:pt x="423" y="111"/>
                    <a:pt x="426" y="108"/>
                  </a:cubicBezTo>
                  <a:cubicBezTo>
                    <a:pt x="431" y="102"/>
                    <a:pt x="431" y="93"/>
                    <a:pt x="426" y="87"/>
                  </a:cubicBezTo>
                  <a:close/>
                  <a:moveTo>
                    <a:pt x="426" y="87"/>
                  </a:moveTo>
                  <a:cubicBezTo>
                    <a:pt x="426" y="87"/>
                    <a:pt x="426" y="87"/>
                    <a:pt x="426" y="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49" name="Group 48">
            <a:extLst>
              <a:ext uri="{FF2B5EF4-FFF2-40B4-BE49-F238E27FC236}">
                <a16:creationId xmlns:a16="http://schemas.microsoft.com/office/drawing/2014/main" id="{F55FB011-1B2B-4D7A-8A92-2EA6D5FAD49C}"/>
              </a:ext>
            </a:extLst>
          </p:cNvPr>
          <p:cNvGrpSpPr/>
          <p:nvPr/>
        </p:nvGrpSpPr>
        <p:grpSpPr>
          <a:xfrm>
            <a:off x="7344655" y="2625525"/>
            <a:ext cx="430419" cy="432105"/>
            <a:chOff x="1457325" y="3446868"/>
            <a:chExt cx="590688" cy="593002"/>
          </a:xfrm>
          <a:solidFill>
            <a:schemeClr val="bg1"/>
          </a:solidFill>
        </p:grpSpPr>
        <p:sp>
          <p:nvSpPr>
            <p:cNvPr id="50" name="Freeform 92">
              <a:extLst>
                <a:ext uri="{FF2B5EF4-FFF2-40B4-BE49-F238E27FC236}">
                  <a16:creationId xmlns:a16="http://schemas.microsoft.com/office/drawing/2014/main" id="{84ACDA85-4583-4C16-AA93-F8ADF308DC0B}"/>
                </a:ext>
              </a:extLst>
            </p:cNvPr>
            <p:cNvSpPr>
              <a:spLocks noEditPoints="1"/>
            </p:cNvSpPr>
            <p:nvPr/>
          </p:nvSpPr>
          <p:spPr bwMode="auto">
            <a:xfrm>
              <a:off x="1457325" y="3446868"/>
              <a:ext cx="590688" cy="593002"/>
            </a:xfrm>
            <a:custGeom>
              <a:avLst/>
              <a:gdLst>
                <a:gd name="T0" fmla="*/ 397 w 402"/>
                <a:gd name="T1" fmla="*/ 141 h 402"/>
                <a:gd name="T2" fmla="*/ 378 w 402"/>
                <a:gd name="T3" fmla="*/ 141 h 402"/>
                <a:gd name="T4" fmla="*/ 261 w 402"/>
                <a:gd name="T5" fmla="*/ 258 h 402"/>
                <a:gd name="T6" fmla="*/ 97 w 402"/>
                <a:gd name="T7" fmla="*/ 330 h 402"/>
                <a:gd name="T8" fmla="*/ 72 w 402"/>
                <a:gd name="T9" fmla="*/ 305 h 402"/>
                <a:gd name="T10" fmla="*/ 144 w 402"/>
                <a:gd name="T11" fmla="*/ 141 h 402"/>
                <a:gd name="T12" fmla="*/ 261 w 402"/>
                <a:gd name="T13" fmla="*/ 25 h 402"/>
                <a:gd name="T14" fmla="*/ 261 w 402"/>
                <a:gd name="T15" fmla="*/ 6 h 402"/>
                <a:gd name="T16" fmla="*/ 242 w 402"/>
                <a:gd name="T17" fmla="*/ 6 h 402"/>
                <a:gd name="T18" fmla="*/ 122 w 402"/>
                <a:gd name="T19" fmla="*/ 126 h 402"/>
                <a:gd name="T20" fmla="*/ 0 w 402"/>
                <a:gd name="T21" fmla="*/ 402 h 402"/>
                <a:gd name="T22" fmla="*/ 277 w 402"/>
                <a:gd name="T23" fmla="*/ 280 h 402"/>
                <a:gd name="T24" fmla="*/ 397 w 402"/>
                <a:gd name="T25" fmla="*/ 160 h 402"/>
                <a:gd name="T26" fmla="*/ 397 w 402"/>
                <a:gd name="T27" fmla="*/ 141 h 402"/>
                <a:gd name="T28" fmla="*/ 397 w 402"/>
                <a:gd name="T29" fmla="*/ 141 h 402"/>
                <a:gd name="T30" fmla="*/ 397 w 402"/>
                <a:gd name="T31" fmla="*/ 14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2" h="402">
                  <a:moveTo>
                    <a:pt x="397" y="141"/>
                  </a:moveTo>
                  <a:cubicBezTo>
                    <a:pt x="391" y="136"/>
                    <a:pt x="383" y="136"/>
                    <a:pt x="378" y="141"/>
                  </a:cubicBezTo>
                  <a:cubicBezTo>
                    <a:pt x="261" y="258"/>
                    <a:pt x="261" y="258"/>
                    <a:pt x="261" y="258"/>
                  </a:cubicBezTo>
                  <a:cubicBezTo>
                    <a:pt x="97" y="330"/>
                    <a:pt x="97" y="330"/>
                    <a:pt x="97" y="330"/>
                  </a:cubicBezTo>
                  <a:cubicBezTo>
                    <a:pt x="72" y="305"/>
                    <a:pt x="72" y="305"/>
                    <a:pt x="72" y="305"/>
                  </a:cubicBezTo>
                  <a:cubicBezTo>
                    <a:pt x="144" y="141"/>
                    <a:pt x="144" y="141"/>
                    <a:pt x="144" y="141"/>
                  </a:cubicBezTo>
                  <a:cubicBezTo>
                    <a:pt x="261" y="25"/>
                    <a:pt x="261" y="25"/>
                    <a:pt x="261" y="25"/>
                  </a:cubicBezTo>
                  <a:cubicBezTo>
                    <a:pt x="266" y="19"/>
                    <a:pt x="266" y="11"/>
                    <a:pt x="261" y="6"/>
                  </a:cubicBezTo>
                  <a:cubicBezTo>
                    <a:pt x="256" y="0"/>
                    <a:pt x="247" y="0"/>
                    <a:pt x="242" y="6"/>
                  </a:cubicBezTo>
                  <a:cubicBezTo>
                    <a:pt x="122" y="126"/>
                    <a:pt x="122" y="126"/>
                    <a:pt x="122" y="126"/>
                  </a:cubicBezTo>
                  <a:cubicBezTo>
                    <a:pt x="0" y="402"/>
                    <a:pt x="0" y="402"/>
                    <a:pt x="0" y="402"/>
                  </a:cubicBezTo>
                  <a:cubicBezTo>
                    <a:pt x="277" y="280"/>
                    <a:pt x="277" y="280"/>
                    <a:pt x="277" y="280"/>
                  </a:cubicBezTo>
                  <a:cubicBezTo>
                    <a:pt x="397" y="160"/>
                    <a:pt x="397" y="160"/>
                    <a:pt x="397" y="160"/>
                  </a:cubicBezTo>
                  <a:cubicBezTo>
                    <a:pt x="402" y="155"/>
                    <a:pt x="402" y="147"/>
                    <a:pt x="397" y="141"/>
                  </a:cubicBezTo>
                  <a:close/>
                  <a:moveTo>
                    <a:pt x="397" y="141"/>
                  </a:moveTo>
                  <a:cubicBezTo>
                    <a:pt x="397" y="141"/>
                    <a:pt x="397" y="141"/>
                    <a:pt x="397"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1" name="Freeform 93">
              <a:extLst>
                <a:ext uri="{FF2B5EF4-FFF2-40B4-BE49-F238E27FC236}">
                  <a16:creationId xmlns:a16="http://schemas.microsoft.com/office/drawing/2014/main" id="{83FF362A-7E02-4DA4-8DA8-C061826F5D9A}"/>
                </a:ext>
              </a:extLst>
            </p:cNvPr>
            <p:cNvSpPr>
              <a:spLocks noEditPoints="1"/>
            </p:cNvSpPr>
            <p:nvPr/>
          </p:nvSpPr>
          <p:spPr bwMode="auto">
            <a:xfrm>
              <a:off x="1783515" y="3591841"/>
              <a:ext cx="207435" cy="205893"/>
            </a:xfrm>
            <a:custGeom>
              <a:avLst/>
              <a:gdLst>
                <a:gd name="T0" fmla="*/ 5 w 141"/>
                <a:gd name="T1" fmla="*/ 136 h 140"/>
                <a:gd name="T2" fmla="*/ 14 w 141"/>
                <a:gd name="T3" fmla="*/ 140 h 140"/>
                <a:gd name="T4" fmla="*/ 24 w 141"/>
                <a:gd name="T5" fmla="*/ 136 h 140"/>
                <a:gd name="T6" fmla="*/ 136 w 141"/>
                <a:gd name="T7" fmla="*/ 24 h 140"/>
                <a:gd name="T8" fmla="*/ 136 w 141"/>
                <a:gd name="T9" fmla="*/ 5 h 140"/>
                <a:gd name="T10" fmla="*/ 117 w 141"/>
                <a:gd name="T11" fmla="*/ 5 h 140"/>
                <a:gd name="T12" fmla="*/ 5 w 141"/>
                <a:gd name="T13" fmla="*/ 117 h 140"/>
                <a:gd name="T14" fmla="*/ 5 w 141"/>
                <a:gd name="T15" fmla="*/ 136 h 140"/>
                <a:gd name="T16" fmla="*/ 5 w 141"/>
                <a:gd name="T17" fmla="*/ 136 h 140"/>
                <a:gd name="T18" fmla="*/ 5 w 141"/>
                <a:gd name="T19"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5" y="136"/>
                  </a:moveTo>
                  <a:cubicBezTo>
                    <a:pt x="7" y="139"/>
                    <a:pt x="11" y="140"/>
                    <a:pt x="14" y="140"/>
                  </a:cubicBezTo>
                  <a:cubicBezTo>
                    <a:pt x="18" y="140"/>
                    <a:pt x="21" y="139"/>
                    <a:pt x="24" y="136"/>
                  </a:cubicBezTo>
                  <a:cubicBezTo>
                    <a:pt x="136" y="24"/>
                    <a:pt x="136" y="24"/>
                    <a:pt x="136" y="24"/>
                  </a:cubicBezTo>
                  <a:cubicBezTo>
                    <a:pt x="141" y="19"/>
                    <a:pt x="141" y="10"/>
                    <a:pt x="136" y="5"/>
                  </a:cubicBezTo>
                  <a:cubicBezTo>
                    <a:pt x="131" y="0"/>
                    <a:pt x="122" y="0"/>
                    <a:pt x="117" y="5"/>
                  </a:cubicBezTo>
                  <a:cubicBezTo>
                    <a:pt x="5" y="117"/>
                    <a:pt x="5" y="117"/>
                    <a:pt x="5" y="117"/>
                  </a:cubicBezTo>
                  <a:cubicBezTo>
                    <a:pt x="0" y="122"/>
                    <a:pt x="0" y="131"/>
                    <a:pt x="5" y="136"/>
                  </a:cubicBezTo>
                  <a:close/>
                  <a:moveTo>
                    <a:pt x="5" y="136"/>
                  </a:moveTo>
                  <a:cubicBezTo>
                    <a:pt x="5" y="136"/>
                    <a:pt x="5" y="136"/>
                    <a:pt x="5"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2" name="Freeform 94">
              <a:extLst>
                <a:ext uri="{FF2B5EF4-FFF2-40B4-BE49-F238E27FC236}">
                  <a16:creationId xmlns:a16="http://schemas.microsoft.com/office/drawing/2014/main" id="{4E90AEB5-4FA8-4C00-A260-569D9FA97B84}"/>
                </a:ext>
              </a:extLst>
            </p:cNvPr>
            <p:cNvSpPr>
              <a:spLocks noEditPoints="1"/>
            </p:cNvSpPr>
            <p:nvPr/>
          </p:nvSpPr>
          <p:spPr bwMode="auto">
            <a:xfrm>
              <a:off x="1739560" y="3547115"/>
              <a:ext cx="208206" cy="208206"/>
            </a:xfrm>
            <a:custGeom>
              <a:avLst/>
              <a:gdLst>
                <a:gd name="T0" fmla="*/ 6 w 142"/>
                <a:gd name="T1" fmla="*/ 137 h 141"/>
                <a:gd name="T2" fmla="*/ 15 w 142"/>
                <a:gd name="T3" fmla="*/ 141 h 141"/>
                <a:gd name="T4" fmla="*/ 24 w 142"/>
                <a:gd name="T5" fmla="*/ 137 h 141"/>
                <a:gd name="T6" fmla="*/ 137 w 142"/>
                <a:gd name="T7" fmla="*/ 25 h 141"/>
                <a:gd name="T8" fmla="*/ 137 w 142"/>
                <a:gd name="T9" fmla="*/ 6 h 141"/>
                <a:gd name="T10" fmla="*/ 118 w 142"/>
                <a:gd name="T11" fmla="*/ 6 h 141"/>
                <a:gd name="T12" fmla="*/ 6 w 142"/>
                <a:gd name="T13" fmla="*/ 118 h 141"/>
                <a:gd name="T14" fmla="*/ 6 w 142"/>
                <a:gd name="T15" fmla="*/ 137 h 141"/>
                <a:gd name="T16" fmla="*/ 6 w 142"/>
                <a:gd name="T17" fmla="*/ 137 h 141"/>
                <a:gd name="T18" fmla="*/ 6 w 142"/>
                <a:gd name="T19" fmla="*/ 13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1">
                  <a:moveTo>
                    <a:pt x="6" y="137"/>
                  </a:moveTo>
                  <a:cubicBezTo>
                    <a:pt x="8" y="139"/>
                    <a:pt x="12" y="141"/>
                    <a:pt x="15" y="141"/>
                  </a:cubicBezTo>
                  <a:cubicBezTo>
                    <a:pt x="18" y="141"/>
                    <a:pt x="22" y="139"/>
                    <a:pt x="24" y="137"/>
                  </a:cubicBezTo>
                  <a:cubicBezTo>
                    <a:pt x="137" y="25"/>
                    <a:pt x="137" y="25"/>
                    <a:pt x="137" y="25"/>
                  </a:cubicBezTo>
                  <a:cubicBezTo>
                    <a:pt x="142" y="19"/>
                    <a:pt x="142" y="11"/>
                    <a:pt x="137" y="6"/>
                  </a:cubicBezTo>
                  <a:cubicBezTo>
                    <a:pt x="131" y="0"/>
                    <a:pt x="123" y="0"/>
                    <a:pt x="118" y="6"/>
                  </a:cubicBezTo>
                  <a:cubicBezTo>
                    <a:pt x="6" y="118"/>
                    <a:pt x="6" y="118"/>
                    <a:pt x="6" y="118"/>
                  </a:cubicBezTo>
                  <a:cubicBezTo>
                    <a:pt x="0" y="123"/>
                    <a:pt x="0" y="131"/>
                    <a:pt x="6" y="137"/>
                  </a:cubicBezTo>
                  <a:close/>
                  <a:moveTo>
                    <a:pt x="6" y="137"/>
                  </a:moveTo>
                  <a:cubicBezTo>
                    <a:pt x="6" y="137"/>
                    <a:pt x="6" y="137"/>
                    <a:pt x="6"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3" name="Freeform 95">
              <a:extLst>
                <a:ext uri="{FF2B5EF4-FFF2-40B4-BE49-F238E27FC236}">
                  <a16:creationId xmlns:a16="http://schemas.microsoft.com/office/drawing/2014/main" id="{A4D37CAA-667D-4043-83F7-5802184EFD6B}"/>
                </a:ext>
              </a:extLst>
            </p:cNvPr>
            <p:cNvSpPr>
              <a:spLocks noEditPoints="1"/>
            </p:cNvSpPr>
            <p:nvPr/>
          </p:nvSpPr>
          <p:spPr bwMode="auto">
            <a:xfrm>
              <a:off x="1697148" y="3504703"/>
              <a:ext cx="208206" cy="206664"/>
            </a:xfrm>
            <a:custGeom>
              <a:avLst/>
              <a:gdLst>
                <a:gd name="T0" fmla="*/ 5 w 142"/>
                <a:gd name="T1" fmla="*/ 136 h 140"/>
                <a:gd name="T2" fmla="*/ 15 w 142"/>
                <a:gd name="T3" fmla="*/ 140 h 140"/>
                <a:gd name="T4" fmla="*/ 24 w 142"/>
                <a:gd name="T5" fmla="*/ 136 h 140"/>
                <a:gd name="T6" fmla="*/ 136 w 142"/>
                <a:gd name="T7" fmla="*/ 24 h 140"/>
                <a:gd name="T8" fmla="*/ 136 w 142"/>
                <a:gd name="T9" fmla="*/ 5 h 140"/>
                <a:gd name="T10" fmla="*/ 117 w 142"/>
                <a:gd name="T11" fmla="*/ 5 h 140"/>
                <a:gd name="T12" fmla="*/ 5 w 142"/>
                <a:gd name="T13" fmla="*/ 117 h 140"/>
                <a:gd name="T14" fmla="*/ 5 w 142"/>
                <a:gd name="T15" fmla="*/ 136 h 140"/>
                <a:gd name="T16" fmla="*/ 5 w 142"/>
                <a:gd name="T17" fmla="*/ 136 h 140"/>
                <a:gd name="T18" fmla="*/ 5 w 142"/>
                <a:gd name="T19"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5" y="136"/>
                  </a:moveTo>
                  <a:cubicBezTo>
                    <a:pt x="8" y="139"/>
                    <a:pt x="11" y="140"/>
                    <a:pt x="15" y="140"/>
                  </a:cubicBezTo>
                  <a:cubicBezTo>
                    <a:pt x="18" y="140"/>
                    <a:pt x="22" y="139"/>
                    <a:pt x="24" y="136"/>
                  </a:cubicBezTo>
                  <a:cubicBezTo>
                    <a:pt x="136" y="24"/>
                    <a:pt x="136" y="24"/>
                    <a:pt x="136" y="24"/>
                  </a:cubicBezTo>
                  <a:cubicBezTo>
                    <a:pt x="142" y="19"/>
                    <a:pt x="142" y="10"/>
                    <a:pt x="136" y="5"/>
                  </a:cubicBezTo>
                  <a:cubicBezTo>
                    <a:pt x="131" y="0"/>
                    <a:pt x="123" y="0"/>
                    <a:pt x="117" y="5"/>
                  </a:cubicBezTo>
                  <a:cubicBezTo>
                    <a:pt x="5" y="117"/>
                    <a:pt x="5" y="117"/>
                    <a:pt x="5" y="117"/>
                  </a:cubicBezTo>
                  <a:cubicBezTo>
                    <a:pt x="0" y="123"/>
                    <a:pt x="0" y="131"/>
                    <a:pt x="5" y="136"/>
                  </a:cubicBezTo>
                  <a:close/>
                  <a:moveTo>
                    <a:pt x="5" y="136"/>
                  </a:moveTo>
                  <a:cubicBezTo>
                    <a:pt x="5" y="136"/>
                    <a:pt x="5" y="136"/>
                    <a:pt x="5"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54" name="Freeform 96">
            <a:extLst>
              <a:ext uri="{FF2B5EF4-FFF2-40B4-BE49-F238E27FC236}">
                <a16:creationId xmlns:a16="http://schemas.microsoft.com/office/drawing/2014/main" id="{F89FB2D3-358D-4800-9BF4-60B38676052A}"/>
              </a:ext>
            </a:extLst>
          </p:cNvPr>
          <p:cNvSpPr>
            <a:spLocks noEditPoints="1"/>
          </p:cNvSpPr>
          <p:nvPr/>
        </p:nvSpPr>
        <p:spPr bwMode="auto">
          <a:xfrm>
            <a:off x="7389130" y="5197730"/>
            <a:ext cx="412270" cy="413507"/>
          </a:xfrm>
          <a:custGeom>
            <a:avLst/>
            <a:gdLst>
              <a:gd name="T0" fmla="*/ 345 w 350"/>
              <a:gd name="T1" fmla="*/ 2 h 350"/>
              <a:gd name="T2" fmla="*/ 339 w 350"/>
              <a:gd name="T3" fmla="*/ 0 h 350"/>
              <a:gd name="T4" fmla="*/ 333 w 350"/>
              <a:gd name="T5" fmla="*/ 2 h 350"/>
              <a:gd name="T6" fmla="*/ 5 w 350"/>
              <a:gd name="T7" fmla="*/ 220 h 350"/>
              <a:gd name="T8" fmla="*/ 0 w 350"/>
              <a:gd name="T9" fmla="*/ 231 h 350"/>
              <a:gd name="T10" fmla="*/ 7 w 350"/>
              <a:gd name="T11" fmla="*/ 240 h 350"/>
              <a:gd name="T12" fmla="*/ 93 w 350"/>
              <a:gd name="T13" fmla="*/ 274 h 350"/>
              <a:gd name="T14" fmla="*/ 133 w 350"/>
              <a:gd name="T15" fmla="*/ 344 h 350"/>
              <a:gd name="T16" fmla="*/ 142 w 350"/>
              <a:gd name="T17" fmla="*/ 350 h 350"/>
              <a:gd name="T18" fmla="*/ 142 w 350"/>
              <a:gd name="T19" fmla="*/ 350 h 350"/>
              <a:gd name="T20" fmla="*/ 152 w 350"/>
              <a:gd name="T21" fmla="*/ 344 h 350"/>
              <a:gd name="T22" fmla="*/ 174 w 350"/>
              <a:gd name="T23" fmla="*/ 307 h 350"/>
              <a:gd name="T24" fmla="*/ 280 w 350"/>
              <a:gd name="T25" fmla="*/ 349 h 350"/>
              <a:gd name="T26" fmla="*/ 284 w 350"/>
              <a:gd name="T27" fmla="*/ 350 h 350"/>
              <a:gd name="T28" fmla="*/ 290 w 350"/>
              <a:gd name="T29" fmla="*/ 348 h 350"/>
              <a:gd name="T30" fmla="*/ 295 w 350"/>
              <a:gd name="T31" fmla="*/ 340 h 350"/>
              <a:gd name="T32" fmla="*/ 350 w 350"/>
              <a:gd name="T33" fmla="*/ 13 h 350"/>
              <a:gd name="T34" fmla="*/ 345 w 350"/>
              <a:gd name="T35" fmla="*/ 2 h 350"/>
              <a:gd name="T36" fmla="*/ 34 w 350"/>
              <a:gd name="T37" fmla="*/ 227 h 350"/>
              <a:gd name="T38" fmla="*/ 288 w 350"/>
              <a:gd name="T39" fmla="*/ 58 h 350"/>
              <a:gd name="T40" fmla="*/ 104 w 350"/>
              <a:gd name="T41" fmla="*/ 255 h 350"/>
              <a:gd name="T42" fmla="*/ 101 w 350"/>
              <a:gd name="T43" fmla="*/ 254 h 350"/>
              <a:gd name="T44" fmla="*/ 34 w 350"/>
              <a:gd name="T45" fmla="*/ 227 h 350"/>
              <a:gd name="T46" fmla="*/ 112 w 350"/>
              <a:gd name="T47" fmla="*/ 263 h 350"/>
              <a:gd name="T48" fmla="*/ 111 w 350"/>
              <a:gd name="T49" fmla="*/ 263 h 350"/>
              <a:gd name="T50" fmla="*/ 318 w 350"/>
              <a:gd name="T51" fmla="*/ 41 h 350"/>
              <a:gd name="T52" fmla="*/ 142 w 350"/>
              <a:gd name="T53" fmla="*/ 316 h 350"/>
              <a:gd name="T54" fmla="*/ 112 w 350"/>
              <a:gd name="T55" fmla="*/ 263 h 350"/>
              <a:gd name="T56" fmla="*/ 276 w 350"/>
              <a:gd name="T57" fmla="*/ 324 h 350"/>
              <a:gd name="T58" fmla="*/ 182 w 350"/>
              <a:gd name="T59" fmla="*/ 286 h 350"/>
              <a:gd name="T60" fmla="*/ 176 w 350"/>
              <a:gd name="T61" fmla="*/ 285 h 350"/>
              <a:gd name="T62" fmla="*/ 319 w 350"/>
              <a:gd name="T63" fmla="*/ 62 h 350"/>
              <a:gd name="T64" fmla="*/ 276 w 350"/>
              <a:gd name="T65" fmla="*/ 324 h 350"/>
              <a:gd name="T66" fmla="*/ 276 w 350"/>
              <a:gd name="T67" fmla="*/ 324 h 350"/>
              <a:gd name="T68" fmla="*/ 276 w 350"/>
              <a:gd name="T69" fmla="*/ 32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350">
                <a:moveTo>
                  <a:pt x="345" y="2"/>
                </a:moveTo>
                <a:cubicBezTo>
                  <a:pt x="343" y="1"/>
                  <a:pt x="341" y="0"/>
                  <a:pt x="339" y="0"/>
                </a:cubicBezTo>
                <a:cubicBezTo>
                  <a:pt x="337" y="0"/>
                  <a:pt x="335" y="1"/>
                  <a:pt x="333" y="2"/>
                </a:cubicBezTo>
                <a:cubicBezTo>
                  <a:pt x="5" y="220"/>
                  <a:pt x="5" y="220"/>
                  <a:pt x="5" y="220"/>
                </a:cubicBezTo>
                <a:cubicBezTo>
                  <a:pt x="2" y="223"/>
                  <a:pt x="0" y="227"/>
                  <a:pt x="0" y="231"/>
                </a:cubicBezTo>
                <a:cubicBezTo>
                  <a:pt x="1" y="235"/>
                  <a:pt x="3" y="238"/>
                  <a:pt x="7" y="240"/>
                </a:cubicBezTo>
                <a:cubicBezTo>
                  <a:pt x="93" y="274"/>
                  <a:pt x="93" y="274"/>
                  <a:pt x="93" y="274"/>
                </a:cubicBezTo>
                <a:cubicBezTo>
                  <a:pt x="133" y="344"/>
                  <a:pt x="133" y="344"/>
                  <a:pt x="133" y="344"/>
                </a:cubicBezTo>
                <a:cubicBezTo>
                  <a:pt x="135" y="348"/>
                  <a:pt x="138" y="350"/>
                  <a:pt x="142" y="350"/>
                </a:cubicBezTo>
                <a:cubicBezTo>
                  <a:pt x="142" y="350"/>
                  <a:pt x="142" y="350"/>
                  <a:pt x="142" y="350"/>
                </a:cubicBezTo>
                <a:cubicBezTo>
                  <a:pt x="146" y="350"/>
                  <a:pt x="150" y="348"/>
                  <a:pt x="152" y="344"/>
                </a:cubicBezTo>
                <a:cubicBezTo>
                  <a:pt x="174" y="307"/>
                  <a:pt x="174" y="307"/>
                  <a:pt x="174" y="307"/>
                </a:cubicBezTo>
                <a:cubicBezTo>
                  <a:pt x="280" y="349"/>
                  <a:pt x="280" y="349"/>
                  <a:pt x="280" y="349"/>
                </a:cubicBezTo>
                <a:cubicBezTo>
                  <a:pt x="281" y="349"/>
                  <a:pt x="283" y="350"/>
                  <a:pt x="284" y="350"/>
                </a:cubicBezTo>
                <a:cubicBezTo>
                  <a:pt x="286" y="350"/>
                  <a:pt x="288" y="349"/>
                  <a:pt x="290" y="348"/>
                </a:cubicBezTo>
                <a:cubicBezTo>
                  <a:pt x="292" y="347"/>
                  <a:pt x="294" y="344"/>
                  <a:pt x="295" y="340"/>
                </a:cubicBezTo>
                <a:cubicBezTo>
                  <a:pt x="350" y="13"/>
                  <a:pt x="350" y="13"/>
                  <a:pt x="350" y="13"/>
                </a:cubicBezTo>
                <a:cubicBezTo>
                  <a:pt x="350" y="9"/>
                  <a:pt x="348" y="4"/>
                  <a:pt x="345" y="2"/>
                </a:cubicBezTo>
                <a:close/>
                <a:moveTo>
                  <a:pt x="34" y="227"/>
                </a:moveTo>
                <a:cubicBezTo>
                  <a:pt x="288" y="58"/>
                  <a:pt x="288" y="58"/>
                  <a:pt x="288" y="58"/>
                </a:cubicBezTo>
                <a:cubicBezTo>
                  <a:pt x="104" y="255"/>
                  <a:pt x="104" y="255"/>
                  <a:pt x="104" y="255"/>
                </a:cubicBezTo>
                <a:cubicBezTo>
                  <a:pt x="103" y="255"/>
                  <a:pt x="102" y="254"/>
                  <a:pt x="101" y="254"/>
                </a:cubicBezTo>
                <a:lnTo>
                  <a:pt x="34" y="227"/>
                </a:lnTo>
                <a:close/>
                <a:moveTo>
                  <a:pt x="112" y="263"/>
                </a:moveTo>
                <a:cubicBezTo>
                  <a:pt x="111" y="263"/>
                  <a:pt x="111" y="263"/>
                  <a:pt x="111" y="263"/>
                </a:cubicBezTo>
                <a:cubicBezTo>
                  <a:pt x="318" y="41"/>
                  <a:pt x="318" y="41"/>
                  <a:pt x="318" y="41"/>
                </a:cubicBezTo>
                <a:cubicBezTo>
                  <a:pt x="142" y="316"/>
                  <a:pt x="142" y="316"/>
                  <a:pt x="142" y="316"/>
                </a:cubicBezTo>
                <a:lnTo>
                  <a:pt x="112" y="263"/>
                </a:lnTo>
                <a:close/>
                <a:moveTo>
                  <a:pt x="276" y="324"/>
                </a:moveTo>
                <a:cubicBezTo>
                  <a:pt x="182" y="286"/>
                  <a:pt x="182" y="286"/>
                  <a:pt x="182" y="286"/>
                </a:cubicBezTo>
                <a:cubicBezTo>
                  <a:pt x="180" y="285"/>
                  <a:pt x="178" y="285"/>
                  <a:pt x="176" y="285"/>
                </a:cubicBezTo>
                <a:cubicBezTo>
                  <a:pt x="319" y="62"/>
                  <a:pt x="319" y="62"/>
                  <a:pt x="319" y="62"/>
                </a:cubicBezTo>
                <a:lnTo>
                  <a:pt x="276" y="324"/>
                </a:lnTo>
                <a:close/>
                <a:moveTo>
                  <a:pt x="276" y="324"/>
                </a:moveTo>
                <a:cubicBezTo>
                  <a:pt x="276" y="324"/>
                  <a:pt x="276" y="324"/>
                  <a:pt x="276" y="3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6" name="TextBox 55">
            <a:extLst>
              <a:ext uri="{FF2B5EF4-FFF2-40B4-BE49-F238E27FC236}">
                <a16:creationId xmlns:a16="http://schemas.microsoft.com/office/drawing/2014/main" id="{A94F12F2-F5EA-4DAF-85AE-6D6EB5658261}"/>
              </a:ext>
            </a:extLst>
          </p:cNvPr>
          <p:cNvSpPr txBox="1"/>
          <p:nvPr/>
        </p:nvSpPr>
        <p:spPr>
          <a:xfrm>
            <a:off x="734760" y="2611676"/>
            <a:ext cx="2892157" cy="791242"/>
          </a:xfrm>
          <a:prstGeom prst="rect">
            <a:avLst/>
          </a:prstGeom>
          <a:noFill/>
        </p:spPr>
        <p:txBody>
          <a:bodyPr wrap="square" rtlCol="0">
            <a:spAutoFit/>
          </a:bodyPr>
          <a:lstStyle/>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them for one. Living grass to can't waters</a:t>
            </a:r>
          </a:p>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had winged to be Creepiest don't subdue which  two set had seasons. Fifth you'll,  wherein.</a:t>
            </a:r>
          </a:p>
        </p:txBody>
      </p:sp>
      <p:sp>
        <p:nvSpPr>
          <p:cNvPr id="57" name="TextBox 56">
            <a:extLst>
              <a:ext uri="{FF2B5EF4-FFF2-40B4-BE49-F238E27FC236}">
                <a16:creationId xmlns:a16="http://schemas.microsoft.com/office/drawing/2014/main" id="{AC9C7680-BEA2-492D-932B-3B66ECEEF5DB}"/>
              </a:ext>
            </a:extLst>
          </p:cNvPr>
          <p:cNvSpPr txBox="1"/>
          <p:nvPr/>
        </p:nvSpPr>
        <p:spPr>
          <a:xfrm>
            <a:off x="734760" y="2245310"/>
            <a:ext cx="2892157" cy="400110"/>
          </a:xfrm>
          <a:prstGeom prst="rect">
            <a:avLst/>
          </a:prstGeom>
          <a:noFill/>
        </p:spPr>
        <p:txBody>
          <a:bodyPr wrap="square" rtlCol="0">
            <a:spAutoFit/>
          </a:bodyPr>
          <a:lstStyle/>
          <a:p>
            <a:r>
              <a:rPr lang="en-US" sz="2000" dirty="0">
                <a:solidFill>
                  <a:schemeClr val="accent1"/>
                </a:solidFill>
                <a:latin typeface="Bell MT bold" panose="0203070306050A020303" pitchFamily="18" charset="0"/>
                <a:ea typeface="Roboto Black" pitchFamily="2" charset="0"/>
                <a:cs typeface="Open Sans" panose="020B0606030504020204" pitchFamily="34" charset="0"/>
              </a:rPr>
              <a:t>Production</a:t>
            </a:r>
          </a:p>
        </p:txBody>
      </p:sp>
      <p:sp>
        <p:nvSpPr>
          <p:cNvPr id="59" name="TextBox 58">
            <a:extLst>
              <a:ext uri="{FF2B5EF4-FFF2-40B4-BE49-F238E27FC236}">
                <a16:creationId xmlns:a16="http://schemas.microsoft.com/office/drawing/2014/main" id="{DE35DACF-A405-4D21-8932-EA7980918445}"/>
              </a:ext>
            </a:extLst>
          </p:cNvPr>
          <p:cNvSpPr txBox="1"/>
          <p:nvPr/>
        </p:nvSpPr>
        <p:spPr>
          <a:xfrm>
            <a:off x="734760" y="5028858"/>
            <a:ext cx="2892157" cy="791242"/>
          </a:xfrm>
          <a:prstGeom prst="rect">
            <a:avLst/>
          </a:prstGeom>
          <a:noFill/>
        </p:spPr>
        <p:txBody>
          <a:bodyPr wrap="square" rtlCol="0">
            <a:spAutoFit/>
          </a:bodyPr>
          <a:lstStyle/>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them for one. Living grass to can't waters</a:t>
            </a:r>
          </a:p>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had winged to be Creepiest don't subdue which  two set had seasons. Fifth you'll,  wherein.</a:t>
            </a:r>
          </a:p>
        </p:txBody>
      </p:sp>
      <p:sp>
        <p:nvSpPr>
          <p:cNvPr id="60" name="TextBox 59">
            <a:extLst>
              <a:ext uri="{FF2B5EF4-FFF2-40B4-BE49-F238E27FC236}">
                <a16:creationId xmlns:a16="http://schemas.microsoft.com/office/drawing/2014/main" id="{29481D92-9E90-401A-B991-D4CB1320EBA4}"/>
              </a:ext>
            </a:extLst>
          </p:cNvPr>
          <p:cNvSpPr txBox="1"/>
          <p:nvPr/>
        </p:nvSpPr>
        <p:spPr>
          <a:xfrm>
            <a:off x="734760" y="4662492"/>
            <a:ext cx="2892157" cy="400110"/>
          </a:xfrm>
          <a:prstGeom prst="rect">
            <a:avLst/>
          </a:prstGeom>
          <a:noFill/>
        </p:spPr>
        <p:txBody>
          <a:bodyPr wrap="square" rtlCol="0">
            <a:spAutoFit/>
          </a:bodyPr>
          <a:lstStyle/>
          <a:p>
            <a:r>
              <a:rPr lang="en-US" sz="2000" dirty="0">
                <a:solidFill>
                  <a:schemeClr val="accent3"/>
                </a:solidFill>
                <a:latin typeface="Bell MT bold" panose="0203070306050A020303" pitchFamily="18" charset="0"/>
                <a:ea typeface="Roboto Black" pitchFamily="2" charset="0"/>
                <a:cs typeface="Open Sans" panose="020B0606030504020204" pitchFamily="34" charset="0"/>
              </a:rPr>
              <a:t>Design</a:t>
            </a:r>
          </a:p>
        </p:txBody>
      </p:sp>
      <p:sp>
        <p:nvSpPr>
          <p:cNvPr id="62" name="TextBox 61">
            <a:extLst>
              <a:ext uri="{FF2B5EF4-FFF2-40B4-BE49-F238E27FC236}">
                <a16:creationId xmlns:a16="http://schemas.microsoft.com/office/drawing/2014/main" id="{88D5F29B-D4F2-433D-B397-CF5A18F54AF4}"/>
              </a:ext>
            </a:extLst>
          </p:cNvPr>
          <p:cNvSpPr txBox="1"/>
          <p:nvPr/>
        </p:nvSpPr>
        <p:spPr>
          <a:xfrm>
            <a:off x="8585203" y="2611676"/>
            <a:ext cx="2892157" cy="791242"/>
          </a:xfrm>
          <a:prstGeom prst="rect">
            <a:avLst/>
          </a:prstGeom>
          <a:noFill/>
        </p:spPr>
        <p:txBody>
          <a:bodyPr wrap="square" rtlCol="0">
            <a:spAutoFit/>
          </a:bodyPr>
          <a:lstStyle/>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them for one. Living grass to can't waters</a:t>
            </a:r>
          </a:p>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had winged to be Creepiest don't subdue which  two set had seasons. Fifth you'll,  wherein.</a:t>
            </a:r>
          </a:p>
        </p:txBody>
      </p:sp>
      <p:sp>
        <p:nvSpPr>
          <p:cNvPr id="63" name="TextBox 62">
            <a:extLst>
              <a:ext uri="{FF2B5EF4-FFF2-40B4-BE49-F238E27FC236}">
                <a16:creationId xmlns:a16="http://schemas.microsoft.com/office/drawing/2014/main" id="{5CB9BB45-E54E-4018-B96B-DC837D4387CE}"/>
              </a:ext>
            </a:extLst>
          </p:cNvPr>
          <p:cNvSpPr txBox="1"/>
          <p:nvPr/>
        </p:nvSpPr>
        <p:spPr>
          <a:xfrm>
            <a:off x="8585203" y="2245310"/>
            <a:ext cx="2892157" cy="400110"/>
          </a:xfrm>
          <a:prstGeom prst="rect">
            <a:avLst/>
          </a:prstGeom>
          <a:noFill/>
        </p:spPr>
        <p:txBody>
          <a:bodyPr wrap="square" rtlCol="0">
            <a:spAutoFit/>
          </a:bodyPr>
          <a:lstStyle/>
          <a:p>
            <a:r>
              <a:rPr lang="en-US" sz="2000" dirty="0">
                <a:solidFill>
                  <a:schemeClr val="accent2"/>
                </a:solidFill>
                <a:latin typeface="Bell MT bold" panose="0203070306050A020303" pitchFamily="18" charset="0"/>
                <a:ea typeface="Roboto Black" pitchFamily="2" charset="0"/>
                <a:cs typeface="Open Sans" panose="020B0606030504020204" pitchFamily="34" charset="0"/>
              </a:rPr>
              <a:t>Logistics</a:t>
            </a:r>
          </a:p>
        </p:txBody>
      </p:sp>
      <p:sp>
        <p:nvSpPr>
          <p:cNvPr id="65" name="TextBox 64">
            <a:extLst>
              <a:ext uri="{FF2B5EF4-FFF2-40B4-BE49-F238E27FC236}">
                <a16:creationId xmlns:a16="http://schemas.microsoft.com/office/drawing/2014/main" id="{A4C592F7-F5D0-4E00-B716-40CEC12DFA98}"/>
              </a:ext>
            </a:extLst>
          </p:cNvPr>
          <p:cNvSpPr txBox="1"/>
          <p:nvPr/>
        </p:nvSpPr>
        <p:spPr>
          <a:xfrm>
            <a:off x="8585203" y="5028858"/>
            <a:ext cx="2892157" cy="791242"/>
          </a:xfrm>
          <a:prstGeom prst="rect">
            <a:avLst/>
          </a:prstGeom>
          <a:noFill/>
        </p:spPr>
        <p:txBody>
          <a:bodyPr wrap="square" rtlCol="0">
            <a:spAutoFit/>
          </a:bodyPr>
          <a:lstStyle/>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them for one. Living grass to can't waters</a:t>
            </a:r>
          </a:p>
          <a:p>
            <a:pPr>
              <a:lnSpc>
                <a:spcPts val="19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had winged to be Creepiest don't subdue which  two set had seasons. Fifth you'll,  wherein.</a:t>
            </a:r>
          </a:p>
        </p:txBody>
      </p:sp>
      <p:sp>
        <p:nvSpPr>
          <p:cNvPr id="66" name="TextBox 65">
            <a:extLst>
              <a:ext uri="{FF2B5EF4-FFF2-40B4-BE49-F238E27FC236}">
                <a16:creationId xmlns:a16="http://schemas.microsoft.com/office/drawing/2014/main" id="{96E56329-3EC3-4F4F-886F-CE5111385A28}"/>
              </a:ext>
            </a:extLst>
          </p:cNvPr>
          <p:cNvSpPr txBox="1"/>
          <p:nvPr/>
        </p:nvSpPr>
        <p:spPr>
          <a:xfrm>
            <a:off x="8585203" y="4662492"/>
            <a:ext cx="2892157" cy="400110"/>
          </a:xfrm>
          <a:prstGeom prst="rect">
            <a:avLst/>
          </a:prstGeom>
          <a:noFill/>
        </p:spPr>
        <p:txBody>
          <a:bodyPr wrap="square" rtlCol="0">
            <a:spAutoFit/>
          </a:bodyPr>
          <a:lstStyle/>
          <a:p>
            <a:r>
              <a:rPr lang="en-US" sz="2000" dirty="0">
                <a:solidFill>
                  <a:schemeClr val="accent3"/>
                </a:solidFill>
                <a:latin typeface="Bell MT bold" panose="0203070306050A020303" pitchFamily="18" charset="0"/>
                <a:ea typeface="Roboto Black" pitchFamily="2" charset="0"/>
                <a:cs typeface="Open Sans" panose="020B0606030504020204" pitchFamily="34" charset="0"/>
              </a:rPr>
              <a:t>Customers</a:t>
            </a:r>
          </a:p>
        </p:txBody>
      </p:sp>
      <p:cxnSp>
        <p:nvCxnSpPr>
          <p:cNvPr id="67" name="Straight Connector 66">
            <a:extLst>
              <a:ext uri="{FF2B5EF4-FFF2-40B4-BE49-F238E27FC236}">
                <a16:creationId xmlns:a16="http://schemas.microsoft.com/office/drawing/2014/main" id="{93252C5D-7380-4780-A6A1-22A22DCA4FB5}"/>
              </a:ext>
            </a:extLst>
          </p:cNvPr>
          <p:cNvCxnSpPr>
            <a:cxnSpLocks/>
          </p:cNvCxnSpPr>
          <p:nvPr/>
        </p:nvCxnSpPr>
        <p:spPr>
          <a:xfrm>
            <a:off x="806708" y="4032705"/>
            <a:ext cx="2721352" cy="0"/>
          </a:xfrm>
          <a:prstGeom prst="line">
            <a:avLst/>
          </a:prstGeom>
          <a:ln w="19050" cap="rnd">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E3DDAE-07AB-4FE4-8E31-5CDE8FBE31AE}"/>
              </a:ext>
            </a:extLst>
          </p:cNvPr>
          <p:cNvCxnSpPr>
            <a:cxnSpLocks/>
          </p:cNvCxnSpPr>
          <p:nvPr/>
        </p:nvCxnSpPr>
        <p:spPr>
          <a:xfrm>
            <a:off x="8665995" y="4032705"/>
            <a:ext cx="2721352" cy="0"/>
          </a:xfrm>
          <a:prstGeom prst="line">
            <a:avLst/>
          </a:prstGeom>
          <a:ln w="19050" cap="rnd">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37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941822" y="3629495"/>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5">
            <a:extLst>
              <a:ext uri="{FF2B5EF4-FFF2-40B4-BE49-F238E27FC236}">
                <a16:creationId xmlns:a16="http://schemas.microsoft.com/office/drawing/2014/main" id="{5AA5F008-071D-01D2-304B-08071B15CD52}"/>
              </a:ext>
            </a:extLst>
          </p:cNvPr>
          <p:cNvSpPr txBox="1"/>
          <p:nvPr/>
        </p:nvSpPr>
        <p:spPr>
          <a:xfrm>
            <a:off x="277993" y="806314"/>
            <a:ext cx="9693306" cy="573405"/>
          </a:xfrm>
          <a:prstGeom prst="rect">
            <a:avLst/>
          </a:prstGeom>
        </p:spPr>
        <p:txBody>
          <a:bodyPr wrap="square" lIns="0" tIns="0" rIns="0" bIns="0" rtlCol="0" anchor="t">
            <a:spAutoFit/>
          </a:bodyPr>
          <a:lstStyle/>
          <a:p>
            <a:pPr>
              <a:lnSpc>
                <a:spcPts val="4680"/>
              </a:lnSpc>
            </a:pPr>
            <a:r>
              <a:rPr lang="en-US" sz="3600" dirty="0">
                <a:solidFill>
                  <a:schemeClr val="accent5">
                    <a:lumMod val="60000"/>
                    <a:lumOff val="40000"/>
                  </a:schemeClr>
                </a:solidFill>
                <a:latin typeface="Caladea Bold"/>
              </a:rPr>
              <a:t>Why we choose pneumonia detection by CNN?</a:t>
            </a:r>
          </a:p>
        </p:txBody>
      </p:sp>
      <p:sp>
        <p:nvSpPr>
          <p:cNvPr id="4" name="TextBox 3">
            <a:extLst>
              <a:ext uri="{FF2B5EF4-FFF2-40B4-BE49-F238E27FC236}">
                <a16:creationId xmlns:a16="http://schemas.microsoft.com/office/drawing/2014/main" id="{D60D3788-45BA-22FB-905E-BD443D2F6F0F}"/>
              </a:ext>
            </a:extLst>
          </p:cNvPr>
          <p:cNvSpPr txBox="1"/>
          <p:nvPr/>
        </p:nvSpPr>
        <p:spPr>
          <a:xfrm>
            <a:off x="277993" y="82401"/>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Introduction</a:t>
            </a:r>
          </a:p>
        </p:txBody>
      </p:sp>
      <p:sp>
        <p:nvSpPr>
          <p:cNvPr id="9" name="TextBox 10">
            <a:extLst>
              <a:ext uri="{FF2B5EF4-FFF2-40B4-BE49-F238E27FC236}">
                <a16:creationId xmlns:a16="http://schemas.microsoft.com/office/drawing/2014/main" id="{1561C32B-FCA8-ABEF-6C37-ACA452E4B32E}"/>
              </a:ext>
            </a:extLst>
          </p:cNvPr>
          <p:cNvSpPr txBox="1"/>
          <p:nvPr/>
        </p:nvSpPr>
        <p:spPr>
          <a:xfrm>
            <a:off x="459148" y="1360859"/>
            <a:ext cx="11732852" cy="1600438"/>
          </a:xfrm>
          <a:prstGeom prst="rect">
            <a:avLst/>
          </a:prstGeom>
        </p:spPr>
        <p:txBody>
          <a:bodyPr wrap="square" lIns="0" tIns="0" rIns="0" bIns="0" rtlCol="0" anchor="t">
            <a:spAutoFit/>
          </a:bodyPr>
          <a:lstStyle/>
          <a:p>
            <a:r>
              <a:rPr lang="en-US" sz="2600" dirty="0">
                <a:latin typeface="Canva Sans"/>
              </a:rPr>
              <a:t>The goal of pneumonia detection using CNNs is to develop an efficient and accurate method for early detection and diagnosis of pneumonia, which can ultimately improve patient outcomes and reduce the burden of the disease on healthcare systems</a:t>
            </a:r>
          </a:p>
        </p:txBody>
      </p:sp>
      <p:sp>
        <p:nvSpPr>
          <p:cNvPr id="10" name="Freeform 4">
            <a:extLst>
              <a:ext uri="{FF2B5EF4-FFF2-40B4-BE49-F238E27FC236}">
                <a16:creationId xmlns:a16="http://schemas.microsoft.com/office/drawing/2014/main" id="{7B9E0F15-5455-9B58-A1AB-C8A8ACE4B5F5}"/>
              </a:ext>
            </a:extLst>
          </p:cNvPr>
          <p:cNvSpPr/>
          <p:nvPr/>
        </p:nvSpPr>
        <p:spPr>
          <a:xfrm>
            <a:off x="60336" y="1419718"/>
            <a:ext cx="398812" cy="41213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18" name="Picture 17" descr="A diagram of a diagram of a process&#10;&#10;Description automatically generated">
            <a:extLst>
              <a:ext uri="{FF2B5EF4-FFF2-40B4-BE49-F238E27FC236}">
                <a16:creationId xmlns:a16="http://schemas.microsoft.com/office/drawing/2014/main" id="{0A685A45-A9C5-47D1-F8AC-FF7406BEC791}"/>
              </a:ext>
            </a:extLst>
          </p:cNvPr>
          <p:cNvPicPr>
            <a:picLocks noChangeAspect="1"/>
          </p:cNvPicPr>
          <p:nvPr/>
        </p:nvPicPr>
        <p:blipFill>
          <a:blip r:embed="rId4"/>
          <a:stretch>
            <a:fillRect/>
          </a:stretch>
        </p:blipFill>
        <p:spPr>
          <a:xfrm>
            <a:off x="5804382" y="2961297"/>
            <a:ext cx="5534797" cy="2734057"/>
          </a:xfrm>
          <a:prstGeom prst="rect">
            <a:avLst/>
          </a:prstGeom>
        </p:spPr>
      </p:pic>
    </p:spTree>
    <p:extLst>
      <p:ext uri="{BB962C8B-B14F-4D97-AF65-F5344CB8AC3E}">
        <p14:creationId xmlns:p14="http://schemas.microsoft.com/office/powerpoint/2010/main" val="1148662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883670" y="838200"/>
            <a:ext cx="613440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Organizational</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2" name="Freeform: Shape 1">
            <a:extLst>
              <a:ext uri="{FF2B5EF4-FFF2-40B4-BE49-F238E27FC236}">
                <a16:creationId xmlns:a16="http://schemas.microsoft.com/office/drawing/2014/main" id="{97CAF669-5E96-4F22-B253-426F75F76642}"/>
              </a:ext>
            </a:extLst>
          </p:cNvPr>
          <p:cNvSpPr/>
          <p:nvPr/>
        </p:nvSpPr>
        <p:spPr>
          <a:xfrm>
            <a:off x="5878404" y="2993267"/>
            <a:ext cx="217595" cy="953273"/>
          </a:xfrm>
          <a:custGeom>
            <a:avLst/>
            <a:gdLst/>
            <a:ahLst/>
            <a:cxnLst/>
            <a:rect l="0" t="0" r="0" b="0"/>
            <a:pathLst>
              <a:path>
                <a:moveTo>
                  <a:pt x="217595" y="0"/>
                </a:moveTo>
                <a:lnTo>
                  <a:pt x="217595" y="953273"/>
                </a:lnTo>
                <a:lnTo>
                  <a:pt x="0" y="953273"/>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 name="Freeform: Shape 2">
            <a:extLst>
              <a:ext uri="{FF2B5EF4-FFF2-40B4-BE49-F238E27FC236}">
                <a16:creationId xmlns:a16="http://schemas.microsoft.com/office/drawing/2014/main" id="{3D237E09-61D1-47F4-B22D-6B196859A8E9}"/>
              </a:ext>
            </a:extLst>
          </p:cNvPr>
          <p:cNvSpPr/>
          <p:nvPr/>
        </p:nvSpPr>
        <p:spPr>
          <a:xfrm>
            <a:off x="6096000" y="2993267"/>
            <a:ext cx="2507524" cy="1906547"/>
          </a:xfrm>
          <a:custGeom>
            <a:avLst/>
            <a:gdLst/>
            <a:ahLst/>
            <a:cxnLst/>
            <a:rect l="0" t="0" r="0" b="0"/>
            <a:pathLst>
              <a:path>
                <a:moveTo>
                  <a:pt x="0" y="0"/>
                </a:moveTo>
                <a:lnTo>
                  <a:pt x="0" y="1688952"/>
                </a:lnTo>
                <a:lnTo>
                  <a:pt x="2507524" y="1688952"/>
                </a:lnTo>
                <a:lnTo>
                  <a:pt x="2507524" y="1906547"/>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 name="Freeform: Shape 3">
            <a:extLst>
              <a:ext uri="{FF2B5EF4-FFF2-40B4-BE49-F238E27FC236}">
                <a16:creationId xmlns:a16="http://schemas.microsoft.com/office/drawing/2014/main" id="{7081F811-452C-4FF5-BBEF-F01A27510EE4}"/>
              </a:ext>
            </a:extLst>
          </p:cNvPr>
          <p:cNvSpPr/>
          <p:nvPr/>
        </p:nvSpPr>
        <p:spPr>
          <a:xfrm>
            <a:off x="6050280" y="2993267"/>
            <a:ext cx="91440" cy="1906547"/>
          </a:xfrm>
          <a:custGeom>
            <a:avLst/>
            <a:gdLst/>
            <a:ahLst/>
            <a:cxnLst/>
            <a:rect l="0" t="0" r="0" b="0"/>
            <a:pathLst>
              <a:path>
                <a:moveTo>
                  <a:pt x="45720" y="0"/>
                </a:moveTo>
                <a:lnTo>
                  <a:pt x="45720" y="1906547"/>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Freeform: Shape 4">
            <a:extLst>
              <a:ext uri="{FF2B5EF4-FFF2-40B4-BE49-F238E27FC236}">
                <a16:creationId xmlns:a16="http://schemas.microsoft.com/office/drawing/2014/main" id="{678E373C-A59B-4E52-9F93-78E58620ED97}"/>
              </a:ext>
            </a:extLst>
          </p:cNvPr>
          <p:cNvSpPr/>
          <p:nvPr/>
        </p:nvSpPr>
        <p:spPr>
          <a:xfrm>
            <a:off x="3588475" y="2993267"/>
            <a:ext cx="2507524" cy="1906547"/>
          </a:xfrm>
          <a:custGeom>
            <a:avLst/>
            <a:gdLst/>
            <a:ahLst/>
            <a:cxnLst/>
            <a:rect l="0" t="0" r="0" b="0"/>
            <a:pathLst>
              <a:path>
                <a:moveTo>
                  <a:pt x="2507524" y="0"/>
                </a:moveTo>
                <a:lnTo>
                  <a:pt x="2507524" y="1688952"/>
                </a:lnTo>
                <a:lnTo>
                  <a:pt x="0" y="1688952"/>
                </a:lnTo>
                <a:lnTo>
                  <a:pt x="0" y="1906547"/>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989A0EB3-25A3-41B3-821B-D964C92D8442}"/>
              </a:ext>
            </a:extLst>
          </p:cNvPr>
          <p:cNvSpPr/>
          <p:nvPr/>
        </p:nvSpPr>
        <p:spPr>
          <a:xfrm>
            <a:off x="5059832" y="1957099"/>
            <a:ext cx="2072334" cy="1036167"/>
          </a:xfrm>
          <a:custGeom>
            <a:avLst/>
            <a:gdLst>
              <a:gd name="connsiteX0" fmla="*/ 0 w 2072334"/>
              <a:gd name="connsiteY0" fmla="*/ 0 h 1036167"/>
              <a:gd name="connsiteX1" fmla="*/ 2072334 w 2072334"/>
              <a:gd name="connsiteY1" fmla="*/ 0 h 1036167"/>
              <a:gd name="connsiteX2" fmla="*/ 2072334 w 2072334"/>
              <a:gd name="connsiteY2" fmla="*/ 1036167 h 1036167"/>
              <a:gd name="connsiteX3" fmla="*/ 0 w 2072334"/>
              <a:gd name="connsiteY3" fmla="*/ 1036167 h 1036167"/>
              <a:gd name="connsiteX4" fmla="*/ 0 w 2072334"/>
              <a:gd name="connsiteY4" fmla="*/ 0 h 103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34" h="1036167">
                <a:moveTo>
                  <a:pt x="0" y="0"/>
                </a:moveTo>
                <a:lnTo>
                  <a:pt x="2072334" y="0"/>
                </a:lnTo>
                <a:lnTo>
                  <a:pt x="2072334" y="1036167"/>
                </a:lnTo>
                <a:lnTo>
                  <a:pt x="0" y="1036167"/>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27"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7" name="Freeform: Shape 6">
            <a:extLst>
              <a:ext uri="{FF2B5EF4-FFF2-40B4-BE49-F238E27FC236}">
                <a16:creationId xmlns:a16="http://schemas.microsoft.com/office/drawing/2014/main" id="{AE6A3700-ED50-45D2-87C7-39C8D70BE531}"/>
              </a:ext>
            </a:extLst>
          </p:cNvPr>
          <p:cNvSpPr/>
          <p:nvPr/>
        </p:nvSpPr>
        <p:spPr>
          <a:xfrm>
            <a:off x="2552307" y="4899814"/>
            <a:ext cx="2072334" cy="1036167"/>
          </a:xfrm>
          <a:custGeom>
            <a:avLst/>
            <a:gdLst>
              <a:gd name="connsiteX0" fmla="*/ 0 w 2072334"/>
              <a:gd name="connsiteY0" fmla="*/ 0 h 1036167"/>
              <a:gd name="connsiteX1" fmla="*/ 2072334 w 2072334"/>
              <a:gd name="connsiteY1" fmla="*/ 0 h 1036167"/>
              <a:gd name="connsiteX2" fmla="*/ 2072334 w 2072334"/>
              <a:gd name="connsiteY2" fmla="*/ 1036167 h 1036167"/>
              <a:gd name="connsiteX3" fmla="*/ 0 w 2072334"/>
              <a:gd name="connsiteY3" fmla="*/ 1036167 h 1036167"/>
              <a:gd name="connsiteX4" fmla="*/ 0 w 2072334"/>
              <a:gd name="connsiteY4" fmla="*/ 0 h 103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34" h="1036167">
                <a:moveTo>
                  <a:pt x="0" y="0"/>
                </a:moveTo>
                <a:lnTo>
                  <a:pt x="2072334" y="0"/>
                </a:lnTo>
                <a:lnTo>
                  <a:pt x="2072334" y="1036167"/>
                </a:lnTo>
                <a:lnTo>
                  <a:pt x="0" y="1036167"/>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27"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8" name="Freeform: Shape 7">
            <a:extLst>
              <a:ext uri="{FF2B5EF4-FFF2-40B4-BE49-F238E27FC236}">
                <a16:creationId xmlns:a16="http://schemas.microsoft.com/office/drawing/2014/main" id="{CB4D5177-A984-41D8-853F-96CAC50E4F82}"/>
              </a:ext>
            </a:extLst>
          </p:cNvPr>
          <p:cNvSpPr/>
          <p:nvPr/>
        </p:nvSpPr>
        <p:spPr>
          <a:xfrm>
            <a:off x="5059832" y="4899814"/>
            <a:ext cx="2072334" cy="1036167"/>
          </a:xfrm>
          <a:custGeom>
            <a:avLst/>
            <a:gdLst>
              <a:gd name="connsiteX0" fmla="*/ 0 w 2072334"/>
              <a:gd name="connsiteY0" fmla="*/ 0 h 1036167"/>
              <a:gd name="connsiteX1" fmla="*/ 2072334 w 2072334"/>
              <a:gd name="connsiteY1" fmla="*/ 0 h 1036167"/>
              <a:gd name="connsiteX2" fmla="*/ 2072334 w 2072334"/>
              <a:gd name="connsiteY2" fmla="*/ 1036167 h 1036167"/>
              <a:gd name="connsiteX3" fmla="*/ 0 w 2072334"/>
              <a:gd name="connsiteY3" fmla="*/ 1036167 h 1036167"/>
              <a:gd name="connsiteX4" fmla="*/ 0 w 2072334"/>
              <a:gd name="connsiteY4" fmla="*/ 0 h 103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34" h="1036167">
                <a:moveTo>
                  <a:pt x="0" y="0"/>
                </a:moveTo>
                <a:lnTo>
                  <a:pt x="2072334" y="0"/>
                </a:lnTo>
                <a:lnTo>
                  <a:pt x="2072334" y="1036167"/>
                </a:lnTo>
                <a:lnTo>
                  <a:pt x="0" y="1036167"/>
                </a:lnTo>
                <a:lnTo>
                  <a:pt x="0"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27"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9" name="Freeform: Shape 8">
            <a:extLst>
              <a:ext uri="{FF2B5EF4-FFF2-40B4-BE49-F238E27FC236}">
                <a16:creationId xmlns:a16="http://schemas.microsoft.com/office/drawing/2014/main" id="{9F4D9E2C-BA53-4E32-BC7D-012F3D8A90EB}"/>
              </a:ext>
            </a:extLst>
          </p:cNvPr>
          <p:cNvSpPr/>
          <p:nvPr/>
        </p:nvSpPr>
        <p:spPr>
          <a:xfrm>
            <a:off x="7567357" y="4899814"/>
            <a:ext cx="2072334" cy="1036167"/>
          </a:xfrm>
          <a:custGeom>
            <a:avLst/>
            <a:gdLst>
              <a:gd name="connsiteX0" fmla="*/ 0 w 2072334"/>
              <a:gd name="connsiteY0" fmla="*/ 0 h 1036167"/>
              <a:gd name="connsiteX1" fmla="*/ 2072334 w 2072334"/>
              <a:gd name="connsiteY1" fmla="*/ 0 h 1036167"/>
              <a:gd name="connsiteX2" fmla="*/ 2072334 w 2072334"/>
              <a:gd name="connsiteY2" fmla="*/ 1036167 h 1036167"/>
              <a:gd name="connsiteX3" fmla="*/ 0 w 2072334"/>
              <a:gd name="connsiteY3" fmla="*/ 1036167 h 1036167"/>
              <a:gd name="connsiteX4" fmla="*/ 0 w 2072334"/>
              <a:gd name="connsiteY4" fmla="*/ 0 h 103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34" h="1036167">
                <a:moveTo>
                  <a:pt x="0" y="0"/>
                </a:moveTo>
                <a:lnTo>
                  <a:pt x="2072334" y="0"/>
                </a:lnTo>
                <a:lnTo>
                  <a:pt x="2072334" y="1036167"/>
                </a:lnTo>
                <a:lnTo>
                  <a:pt x="0" y="1036167"/>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27"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10" name="Freeform: Shape 9">
            <a:extLst>
              <a:ext uri="{FF2B5EF4-FFF2-40B4-BE49-F238E27FC236}">
                <a16:creationId xmlns:a16="http://schemas.microsoft.com/office/drawing/2014/main" id="{86E1B291-CE35-4D3A-B056-C33895E56047}"/>
              </a:ext>
            </a:extLst>
          </p:cNvPr>
          <p:cNvSpPr/>
          <p:nvPr/>
        </p:nvSpPr>
        <p:spPr>
          <a:xfrm>
            <a:off x="3806070" y="3428457"/>
            <a:ext cx="2072334" cy="1036167"/>
          </a:xfrm>
          <a:custGeom>
            <a:avLst/>
            <a:gdLst>
              <a:gd name="connsiteX0" fmla="*/ 0 w 2072334"/>
              <a:gd name="connsiteY0" fmla="*/ 0 h 1036167"/>
              <a:gd name="connsiteX1" fmla="*/ 2072334 w 2072334"/>
              <a:gd name="connsiteY1" fmla="*/ 0 h 1036167"/>
              <a:gd name="connsiteX2" fmla="*/ 2072334 w 2072334"/>
              <a:gd name="connsiteY2" fmla="*/ 1036167 h 1036167"/>
              <a:gd name="connsiteX3" fmla="*/ 0 w 2072334"/>
              <a:gd name="connsiteY3" fmla="*/ 1036167 h 1036167"/>
              <a:gd name="connsiteX4" fmla="*/ 0 w 2072334"/>
              <a:gd name="connsiteY4" fmla="*/ 0 h 103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34" h="1036167">
                <a:moveTo>
                  <a:pt x="0" y="0"/>
                </a:moveTo>
                <a:lnTo>
                  <a:pt x="2072334" y="0"/>
                </a:lnTo>
                <a:lnTo>
                  <a:pt x="2072334" y="1036167"/>
                </a:lnTo>
                <a:lnTo>
                  <a:pt x="0" y="1036167"/>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27"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11" name="TextBox 10">
            <a:extLst>
              <a:ext uri="{FF2B5EF4-FFF2-40B4-BE49-F238E27FC236}">
                <a16:creationId xmlns:a16="http://schemas.microsoft.com/office/drawing/2014/main" id="{9643C730-ED2B-4C0C-B841-CD0606F03C0C}"/>
              </a:ext>
            </a:extLst>
          </p:cNvPr>
          <p:cNvSpPr txBox="1"/>
          <p:nvPr/>
        </p:nvSpPr>
        <p:spPr>
          <a:xfrm>
            <a:off x="5294024" y="2298212"/>
            <a:ext cx="1603952" cy="353943"/>
          </a:xfrm>
          <a:prstGeom prst="rect">
            <a:avLst/>
          </a:prstGeom>
          <a:noFill/>
        </p:spPr>
        <p:txBody>
          <a:bodyPr wrap="square" rtlCol="0">
            <a:spAutoFit/>
          </a:bodyPr>
          <a:lstStyle/>
          <a:p>
            <a:pPr algn="ctr"/>
            <a:r>
              <a:rPr lang="en-US" sz="1700" b="1" dirty="0">
                <a:solidFill>
                  <a:schemeClr val="bg1"/>
                </a:solidFill>
                <a:latin typeface="Lato" panose="020F0502020204030203" pitchFamily="34" charset="0"/>
                <a:ea typeface="Lato" panose="020F0502020204030203" pitchFamily="34" charset="0"/>
                <a:cs typeface="Lato" panose="020F0502020204030203" pitchFamily="34" charset="0"/>
              </a:rPr>
              <a:t>Manager</a:t>
            </a:r>
          </a:p>
        </p:txBody>
      </p:sp>
      <p:sp>
        <p:nvSpPr>
          <p:cNvPr id="12" name="TextBox 11">
            <a:extLst>
              <a:ext uri="{FF2B5EF4-FFF2-40B4-BE49-F238E27FC236}">
                <a16:creationId xmlns:a16="http://schemas.microsoft.com/office/drawing/2014/main" id="{4389B39D-AB65-4BB4-B9AE-30D15C2587A3}"/>
              </a:ext>
            </a:extLst>
          </p:cNvPr>
          <p:cNvSpPr txBox="1"/>
          <p:nvPr/>
        </p:nvSpPr>
        <p:spPr>
          <a:xfrm>
            <a:off x="4102576" y="3769569"/>
            <a:ext cx="1603952" cy="353943"/>
          </a:xfrm>
          <a:prstGeom prst="rect">
            <a:avLst/>
          </a:prstGeom>
          <a:noFill/>
        </p:spPr>
        <p:txBody>
          <a:bodyPr wrap="square" rtlCol="0">
            <a:spAutoFit/>
          </a:bodyPr>
          <a:lstStyle/>
          <a:p>
            <a:pPr algn="ctr"/>
            <a:r>
              <a:rPr lang="en-US" sz="1700" b="1" dirty="0">
                <a:solidFill>
                  <a:schemeClr val="bg1"/>
                </a:solidFill>
                <a:latin typeface="Lato" panose="020F0502020204030203" pitchFamily="34" charset="0"/>
                <a:ea typeface="Lato" panose="020F0502020204030203" pitchFamily="34" charset="0"/>
                <a:cs typeface="Lato" panose="020F0502020204030203" pitchFamily="34" charset="0"/>
              </a:rPr>
              <a:t>Employee 1</a:t>
            </a:r>
          </a:p>
        </p:txBody>
      </p:sp>
      <p:sp>
        <p:nvSpPr>
          <p:cNvPr id="13" name="TextBox 12">
            <a:extLst>
              <a:ext uri="{FF2B5EF4-FFF2-40B4-BE49-F238E27FC236}">
                <a16:creationId xmlns:a16="http://schemas.microsoft.com/office/drawing/2014/main" id="{35B4FE2B-E39D-407E-B713-731C46403A27}"/>
              </a:ext>
            </a:extLst>
          </p:cNvPr>
          <p:cNvSpPr txBox="1"/>
          <p:nvPr/>
        </p:nvSpPr>
        <p:spPr>
          <a:xfrm>
            <a:off x="7874455" y="5229200"/>
            <a:ext cx="1458138" cy="353943"/>
          </a:xfrm>
          <a:prstGeom prst="rect">
            <a:avLst/>
          </a:prstGeom>
          <a:noFill/>
        </p:spPr>
        <p:txBody>
          <a:bodyPr wrap="square" rtlCol="0">
            <a:spAutoFit/>
          </a:bodyPr>
          <a:lstStyle/>
          <a:p>
            <a:pPr algn="ctr"/>
            <a:r>
              <a:rPr lang="en-US" sz="1700" b="1" dirty="0">
                <a:solidFill>
                  <a:schemeClr val="bg1"/>
                </a:solidFill>
                <a:latin typeface="Lato" panose="020F0502020204030203" pitchFamily="34" charset="0"/>
                <a:ea typeface="Lato" panose="020F0502020204030203" pitchFamily="34" charset="0"/>
                <a:cs typeface="Lato" panose="020F0502020204030203" pitchFamily="34" charset="0"/>
              </a:rPr>
              <a:t>Employee 3</a:t>
            </a:r>
          </a:p>
        </p:txBody>
      </p:sp>
      <p:sp>
        <p:nvSpPr>
          <p:cNvPr id="14" name="TextBox 13">
            <a:extLst>
              <a:ext uri="{FF2B5EF4-FFF2-40B4-BE49-F238E27FC236}">
                <a16:creationId xmlns:a16="http://schemas.microsoft.com/office/drawing/2014/main" id="{E48B7813-A8FA-4113-9DC3-318AA355FFB8}"/>
              </a:ext>
            </a:extLst>
          </p:cNvPr>
          <p:cNvSpPr txBox="1"/>
          <p:nvPr/>
        </p:nvSpPr>
        <p:spPr>
          <a:xfrm>
            <a:off x="2783632" y="5229200"/>
            <a:ext cx="1603952" cy="353943"/>
          </a:xfrm>
          <a:prstGeom prst="rect">
            <a:avLst/>
          </a:prstGeom>
          <a:noFill/>
        </p:spPr>
        <p:txBody>
          <a:bodyPr wrap="square" rtlCol="0">
            <a:spAutoFit/>
          </a:bodyPr>
          <a:lstStyle/>
          <a:p>
            <a:pPr algn="ctr"/>
            <a:r>
              <a:rPr lang="en-US" sz="1700" b="1" dirty="0">
                <a:solidFill>
                  <a:schemeClr val="bg1"/>
                </a:solidFill>
                <a:latin typeface="Lato" panose="020F0502020204030203" pitchFamily="34" charset="0"/>
                <a:ea typeface="Lato" panose="020F0502020204030203" pitchFamily="34" charset="0"/>
                <a:cs typeface="Lato" panose="020F0502020204030203" pitchFamily="34" charset="0"/>
              </a:rPr>
              <a:t>Employee 2</a:t>
            </a:r>
          </a:p>
        </p:txBody>
      </p:sp>
      <p:sp>
        <p:nvSpPr>
          <p:cNvPr id="15" name="TextBox 14">
            <a:extLst>
              <a:ext uri="{FF2B5EF4-FFF2-40B4-BE49-F238E27FC236}">
                <a16:creationId xmlns:a16="http://schemas.microsoft.com/office/drawing/2014/main" id="{286DCC25-B307-4A75-91B5-D767D765BF47}"/>
              </a:ext>
            </a:extLst>
          </p:cNvPr>
          <p:cNvSpPr txBox="1"/>
          <p:nvPr/>
        </p:nvSpPr>
        <p:spPr>
          <a:xfrm>
            <a:off x="5294023" y="5229200"/>
            <a:ext cx="1603952" cy="353943"/>
          </a:xfrm>
          <a:prstGeom prst="rect">
            <a:avLst/>
          </a:prstGeom>
          <a:noFill/>
        </p:spPr>
        <p:txBody>
          <a:bodyPr wrap="square" rtlCol="0">
            <a:spAutoFit/>
          </a:bodyPr>
          <a:lstStyle/>
          <a:p>
            <a:pPr algn="ctr"/>
            <a:r>
              <a:rPr lang="en-US" sz="1700" b="1" dirty="0">
                <a:solidFill>
                  <a:schemeClr val="bg1"/>
                </a:solidFill>
                <a:latin typeface="Lato" panose="020F0502020204030203" pitchFamily="34" charset="0"/>
                <a:ea typeface="Lato" panose="020F0502020204030203" pitchFamily="34" charset="0"/>
                <a:cs typeface="Lato" panose="020F0502020204030203" pitchFamily="34" charset="0"/>
              </a:rPr>
              <a:t>Subject</a:t>
            </a:r>
          </a:p>
        </p:txBody>
      </p:sp>
    </p:spTree>
    <p:extLst>
      <p:ext uri="{BB962C8B-B14F-4D97-AF65-F5344CB8AC3E}">
        <p14:creationId xmlns:p14="http://schemas.microsoft.com/office/powerpoint/2010/main" val="3184108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883670" y="838200"/>
            <a:ext cx="613440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Organizational</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8B0F3F8E-9590-4AAE-B554-0942F5516F40}"/>
              </a:ext>
            </a:extLst>
          </p:cNvPr>
          <p:cNvSpPr/>
          <p:nvPr/>
        </p:nvSpPr>
        <p:spPr>
          <a:xfrm>
            <a:off x="4972050" y="3553367"/>
            <a:ext cx="2247900" cy="704850"/>
          </a:xfrm>
          <a:prstGeom prst="rect">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8FA174A-E60A-4387-8E19-722B369D53D4}"/>
              </a:ext>
            </a:extLst>
          </p:cNvPr>
          <p:cNvSpPr/>
          <p:nvPr/>
        </p:nvSpPr>
        <p:spPr>
          <a:xfrm>
            <a:off x="8343900" y="3553367"/>
            <a:ext cx="2247900" cy="704850"/>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EE1463-9BAA-43E5-97BF-D0241D1E2C1B}"/>
              </a:ext>
            </a:extLst>
          </p:cNvPr>
          <p:cNvSpPr/>
          <p:nvPr/>
        </p:nvSpPr>
        <p:spPr>
          <a:xfrm>
            <a:off x="1600201" y="3553367"/>
            <a:ext cx="2247900" cy="704850"/>
          </a:xfrm>
          <a:prstGeom prst="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05AED4B-22F8-4D3A-BDB9-CF990F1C49F4}"/>
              </a:ext>
            </a:extLst>
          </p:cNvPr>
          <p:cNvSpPr/>
          <p:nvPr/>
        </p:nvSpPr>
        <p:spPr>
          <a:xfrm>
            <a:off x="3848100" y="2132856"/>
            <a:ext cx="4495800" cy="70485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C72FBD7-20B2-455B-8270-5B1F672485C4}"/>
              </a:ext>
            </a:extLst>
          </p:cNvPr>
          <p:cNvSpPr/>
          <p:nvPr/>
        </p:nvSpPr>
        <p:spPr>
          <a:xfrm>
            <a:off x="3286125" y="4973879"/>
            <a:ext cx="2247900" cy="704850"/>
          </a:xfrm>
          <a:prstGeom prst="rect">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47828A0-8512-453A-B042-31E0D15FE74D}"/>
              </a:ext>
            </a:extLst>
          </p:cNvPr>
          <p:cNvSpPr/>
          <p:nvPr/>
        </p:nvSpPr>
        <p:spPr>
          <a:xfrm>
            <a:off x="6657975" y="4973879"/>
            <a:ext cx="2247900" cy="704850"/>
          </a:xfrm>
          <a:prstGeom prst="rect">
            <a:avLst/>
          </a:prstGeom>
          <a:solidFill>
            <a:schemeClr val="accent5">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02B9864-CC99-43BA-955D-4E7D164147B9}"/>
              </a:ext>
            </a:extLst>
          </p:cNvPr>
          <p:cNvCxnSpPr/>
          <p:nvPr/>
        </p:nvCxnSpPr>
        <p:spPr>
          <a:xfrm>
            <a:off x="6096000" y="2837706"/>
            <a:ext cx="0" cy="71566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C8F4A4-36DA-4F27-BAEC-E42D8ECD355D}"/>
              </a:ext>
            </a:extLst>
          </p:cNvPr>
          <p:cNvCxnSpPr>
            <a:cxnSpLocks/>
          </p:cNvCxnSpPr>
          <p:nvPr/>
        </p:nvCxnSpPr>
        <p:spPr>
          <a:xfrm>
            <a:off x="2724151" y="3195536"/>
            <a:ext cx="674369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157D14-D775-41A0-BEC6-375A0F30E9D5}"/>
              </a:ext>
            </a:extLst>
          </p:cNvPr>
          <p:cNvCxnSpPr>
            <a:cxnSpLocks/>
          </p:cNvCxnSpPr>
          <p:nvPr/>
        </p:nvCxnSpPr>
        <p:spPr>
          <a:xfrm>
            <a:off x="9467850" y="3195536"/>
            <a:ext cx="0" cy="357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F794C5-C2B6-4CC5-BE82-E84406D6734C}"/>
              </a:ext>
            </a:extLst>
          </p:cNvPr>
          <p:cNvCxnSpPr>
            <a:cxnSpLocks/>
          </p:cNvCxnSpPr>
          <p:nvPr/>
        </p:nvCxnSpPr>
        <p:spPr>
          <a:xfrm>
            <a:off x="2724151" y="3195536"/>
            <a:ext cx="0" cy="357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79FF17-DE79-4B2F-993C-4826C1A2C973}"/>
              </a:ext>
            </a:extLst>
          </p:cNvPr>
          <p:cNvCxnSpPr>
            <a:cxnSpLocks/>
            <a:stCxn id="69" idx="0"/>
          </p:cNvCxnSpPr>
          <p:nvPr/>
        </p:nvCxnSpPr>
        <p:spPr>
          <a:xfrm flipV="1">
            <a:off x="4410075" y="3195537"/>
            <a:ext cx="0" cy="177834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3A4086C-434E-419F-9E93-CB5989E3C814}"/>
              </a:ext>
            </a:extLst>
          </p:cNvPr>
          <p:cNvCxnSpPr>
            <a:cxnSpLocks/>
          </p:cNvCxnSpPr>
          <p:nvPr/>
        </p:nvCxnSpPr>
        <p:spPr>
          <a:xfrm flipV="1">
            <a:off x="7781925" y="3195537"/>
            <a:ext cx="0" cy="177834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E60BE2D-1887-497D-B93E-152BB565B3E2}"/>
              </a:ext>
            </a:extLst>
          </p:cNvPr>
          <p:cNvSpPr txBox="1"/>
          <p:nvPr/>
        </p:nvSpPr>
        <p:spPr>
          <a:xfrm>
            <a:off x="5028570" y="2304278"/>
            <a:ext cx="2134860"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Association</a:t>
            </a:r>
          </a:p>
        </p:txBody>
      </p:sp>
      <p:sp>
        <p:nvSpPr>
          <p:cNvPr id="78" name="TextBox 77">
            <a:extLst>
              <a:ext uri="{FF2B5EF4-FFF2-40B4-BE49-F238E27FC236}">
                <a16:creationId xmlns:a16="http://schemas.microsoft.com/office/drawing/2014/main" id="{71398B16-01F7-48DB-9214-1732DAEF0360}"/>
              </a:ext>
            </a:extLst>
          </p:cNvPr>
          <p:cNvSpPr txBox="1"/>
          <p:nvPr/>
        </p:nvSpPr>
        <p:spPr>
          <a:xfrm>
            <a:off x="5125609" y="3757013"/>
            <a:ext cx="1940782"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Social Activities</a:t>
            </a:r>
          </a:p>
        </p:txBody>
      </p:sp>
      <p:sp>
        <p:nvSpPr>
          <p:cNvPr id="79" name="TextBox 78">
            <a:extLst>
              <a:ext uri="{FF2B5EF4-FFF2-40B4-BE49-F238E27FC236}">
                <a16:creationId xmlns:a16="http://schemas.microsoft.com/office/drawing/2014/main" id="{481E801E-FB24-4FA3-B373-857FC3BA73A2}"/>
              </a:ext>
            </a:extLst>
          </p:cNvPr>
          <p:cNvSpPr txBox="1"/>
          <p:nvPr/>
        </p:nvSpPr>
        <p:spPr>
          <a:xfrm>
            <a:off x="8497459" y="3757013"/>
            <a:ext cx="1940782"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Communication</a:t>
            </a:r>
          </a:p>
        </p:txBody>
      </p:sp>
      <p:sp>
        <p:nvSpPr>
          <p:cNvPr id="80" name="TextBox 79">
            <a:extLst>
              <a:ext uri="{FF2B5EF4-FFF2-40B4-BE49-F238E27FC236}">
                <a16:creationId xmlns:a16="http://schemas.microsoft.com/office/drawing/2014/main" id="{AEF09BBE-2B6B-43B8-80DB-27EE8C3255F9}"/>
              </a:ext>
            </a:extLst>
          </p:cNvPr>
          <p:cNvSpPr txBox="1"/>
          <p:nvPr/>
        </p:nvSpPr>
        <p:spPr>
          <a:xfrm>
            <a:off x="1753760" y="3757013"/>
            <a:ext cx="1940782"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Sport and Helth</a:t>
            </a:r>
          </a:p>
        </p:txBody>
      </p:sp>
      <p:sp>
        <p:nvSpPr>
          <p:cNvPr id="81" name="TextBox 80">
            <a:extLst>
              <a:ext uri="{FF2B5EF4-FFF2-40B4-BE49-F238E27FC236}">
                <a16:creationId xmlns:a16="http://schemas.microsoft.com/office/drawing/2014/main" id="{AA8686AF-0C7F-410E-8A47-F8F94DEA3274}"/>
              </a:ext>
            </a:extLst>
          </p:cNvPr>
          <p:cNvSpPr txBox="1"/>
          <p:nvPr/>
        </p:nvSpPr>
        <p:spPr>
          <a:xfrm>
            <a:off x="3439684" y="5112590"/>
            <a:ext cx="1940782"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Art and Culture</a:t>
            </a:r>
          </a:p>
        </p:txBody>
      </p:sp>
      <p:sp>
        <p:nvSpPr>
          <p:cNvPr id="82" name="TextBox 81">
            <a:extLst>
              <a:ext uri="{FF2B5EF4-FFF2-40B4-BE49-F238E27FC236}">
                <a16:creationId xmlns:a16="http://schemas.microsoft.com/office/drawing/2014/main" id="{FA98CC0E-63B5-4688-88FD-A30E1245BDB6}"/>
              </a:ext>
            </a:extLst>
          </p:cNvPr>
          <p:cNvSpPr txBox="1"/>
          <p:nvPr/>
        </p:nvSpPr>
        <p:spPr>
          <a:xfrm>
            <a:off x="6811534" y="5125439"/>
            <a:ext cx="1940782" cy="353943"/>
          </a:xfrm>
          <a:prstGeom prst="rect">
            <a:avLst/>
          </a:prstGeom>
          <a:noFill/>
        </p:spPr>
        <p:txBody>
          <a:bodyPr wrap="square" rtlCol="0">
            <a:spAutoFit/>
          </a:bodyPr>
          <a:lstStyle/>
          <a:p>
            <a:pPr algn="ct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Services</a:t>
            </a:r>
          </a:p>
        </p:txBody>
      </p:sp>
    </p:spTree>
    <p:extLst>
      <p:ext uri="{BB962C8B-B14F-4D97-AF65-F5344CB8AC3E}">
        <p14:creationId xmlns:p14="http://schemas.microsoft.com/office/powerpoint/2010/main" val="1642336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883670" y="838200"/>
            <a:ext cx="613440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5’S </a:t>
            </a: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Business Model</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cxnSp>
        <p:nvCxnSpPr>
          <p:cNvPr id="69" name="Straight Arrow Connector 68">
            <a:extLst>
              <a:ext uri="{FF2B5EF4-FFF2-40B4-BE49-F238E27FC236}">
                <a16:creationId xmlns:a16="http://schemas.microsoft.com/office/drawing/2014/main" id="{3FF3938D-B16E-41B1-9F45-C927B5936E46}"/>
              </a:ext>
            </a:extLst>
          </p:cNvPr>
          <p:cNvCxnSpPr/>
          <p:nvPr/>
        </p:nvCxnSpPr>
        <p:spPr>
          <a:xfrm>
            <a:off x="880223" y="2179483"/>
            <a:ext cx="10524376" cy="0"/>
          </a:xfrm>
          <a:prstGeom prst="straightConnector1">
            <a:avLst/>
          </a:prstGeom>
          <a:ln w="2159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20CD7CC-A112-4103-ADA5-DF1CB9054CBF}"/>
              </a:ext>
            </a:extLst>
          </p:cNvPr>
          <p:cNvCxnSpPr/>
          <p:nvPr/>
        </p:nvCxnSpPr>
        <p:spPr>
          <a:xfrm>
            <a:off x="880223" y="3785045"/>
            <a:ext cx="10524376" cy="0"/>
          </a:xfrm>
          <a:prstGeom prst="straightConnector1">
            <a:avLst/>
          </a:prstGeom>
          <a:ln w="21590">
            <a:solidFill>
              <a:schemeClr val="accent3"/>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D4641BE-B4CE-417D-A089-96BA1B0B43CB}"/>
              </a:ext>
            </a:extLst>
          </p:cNvPr>
          <p:cNvSpPr/>
          <p:nvPr/>
        </p:nvSpPr>
        <p:spPr>
          <a:xfrm>
            <a:off x="1215824" y="2118808"/>
            <a:ext cx="1725625" cy="1725625"/>
          </a:xfrm>
          <a:prstGeom prst="roundRect">
            <a:avLst/>
          </a:prstGeom>
          <a:noFill/>
          <a:ln w="2159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7429F6D8-4DDE-46BC-9955-34D3411284B0}"/>
              </a:ext>
            </a:extLst>
          </p:cNvPr>
          <p:cNvSpPr txBox="1"/>
          <p:nvPr/>
        </p:nvSpPr>
        <p:spPr>
          <a:xfrm>
            <a:off x="1408076" y="2594486"/>
            <a:ext cx="1341120" cy="765594"/>
          </a:xfrm>
          <a:prstGeom prst="rect">
            <a:avLst/>
          </a:prstGeom>
          <a:noFill/>
        </p:spPr>
        <p:txBody>
          <a:bodyPr wrap="square" rtlCol="0">
            <a:spAutoFit/>
          </a:bodyPr>
          <a:lstStyle/>
          <a:p>
            <a:pPr algn="ctr">
              <a:lnSpc>
                <a:spcPts val="1800"/>
              </a:lnSpc>
            </a:pPr>
            <a:r>
              <a:rPr lang="en-US" sz="1200" dirty="0">
                <a:latin typeface="Lato" panose="020F0502020204030203" pitchFamily="34" charset="0"/>
                <a:ea typeface="Roboto" panose="02000000000000000000" pitchFamily="2" charset="0"/>
              </a:rPr>
              <a:t>WHAT IS OUR</a:t>
            </a:r>
          </a:p>
          <a:p>
            <a:pPr algn="ctr">
              <a:lnSpc>
                <a:spcPts val="1800"/>
              </a:lnSpc>
            </a:pPr>
            <a:r>
              <a:rPr lang="en-US" sz="1200" dirty="0">
                <a:latin typeface="Lato" panose="020F0502020204030203" pitchFamily="34" charset="0"/>
                <a:ea typeface="Roboto" panose="02000000000000000000" pitchFamily="2" charset="0"/>
              </a:rPr>
              <a:t>WINNING</a:t>
            </a:r>
          </a:p>
          <a:p>
            <a:pPr algn="ctr">
              <a:lnSpc>
                <a:spcPts val="1800"/>
              </a:lnSpc>
            </a:pPr>
            <a:r>
              <a:rPr lang="en-US" sz="1200" dirty="0">
                <a:latin typeface="Lato" panose="020F0502020204030203" pitchFamily="34" charset="0"/>
                <a:ea typeface="Roboto" panose="02000000000000000000" pitchFamily="2" charset="0"/>
              </a:rPr>
              <a:t>ASPIRATION</a:t>
            </a:r>
          </a:p>
        </p:txBody>
      </p:sp>
      <p:sp>
        <p:nvSpPr>
          <p:cNvPr id="73" name="Rectangle: Rounded Corners 72">
            <a:extLst>
              <a:ext uri="{FF2B5EF4-FFF2-40B4-BE49-F238E27FC236}">
                <a16:creationId xmlns:a16="http://schemas.microsoft.com/office/drawing/2014/main" id="{9A7DA50B-91F6-41A9-87C0-E6666C6ACEEC}"/>
              </a:ext>
            </a:extLst>
          </p:cNvPr>
          <p:cNvSpPr/>
          <p:nvPr/>
        </p:nvSpPr>
        <p:spPr>
          <a:xfrm>
            <a:off x="3254137" y="2118808"/>
            <a:ext cx="1725625" cy="1725625"/>
          </a:xfrm>
          <a:prstGeom prst="roundRect">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3BEF09D-DD35-4457-942D-369E3043E79B}"/>
              </a:ext>
            </a:extLst>
          </p:cNvPr>
          <p:cNvSpPr txBox="1"/>
          <p:nvPr/>
        </p:nvSpPr>
        <p:spPr>
          <a:xfrm>
            <a:off x="3446389" y="2706013"/>
            <a:ext cx="1341120" cy="534762"/>
          </a:xfrm>
          <a:prstGeom prst="rect">
            <a:avLst/>
          </a:prstGeom>
          <a:noFill/>
        </p:spPr>
        <p:txBody>
          <a:bodyPr wrap="square" rtlCol="0">
            <a:spAutoFit/>
          </a:bodyPr>
          <a:lstStyle/>
          <a:p>
            <a:pPr algn="ctr">
              <a:lnSpc>
                <a:spcPts val="1800"/>
              </a:lnSpc>
            </a:pPr>
            <a:r>
              <a:rPr lang="en-US" sz="1200" dirty="0">
                <a:latin typeface="Lato" panose="020F0502020204030203" pitchFamily="34" charset="0"/>
                <a:ea typeface="Roboto" panose="02000000000000000000" pitchFamily="2" charset="0"/>
              </a:rPr>
              <a:t>WHERE WILL</a:t>
            </a:r>
          </a:p>
          <a:p>
            <a:pPr algn="ctr">
              <a:lnSpc>
                <a:spcPts val="1800"/>
              </a:lnSpc>
            </a:pPr>
            <a:r>
              <a:rPr lang="en-US" sz="1200" dirty="0">
                <a:latin typeface="Lato" panose="020F0502020204030203" pitchFamily="34" charset="0"/>
                <a:ea typeface="Roboto" panose="02000000000000000000" pitchFamily="2" charset="0"/>
              </a:rPr>
              <a:t>WE PLAY?</a:t>
            </a:r>
          </a:p>
        </p:txBody>
      </p:sp>
      <p:sp>
        <p:nvSpPr>
          <p:cNvPr id="75" name="Rectangle: Rounded Corners 74">
            <a:extLst>
              <a:ext uri="{FF2B5EF4-FFF2-40B4-BE49-F238E27FC236}">
                <a16:creationId xmlns:a16="http://schemas.microsoft.com/office/drawing/2014/main" id="{A577CDDE-7FE5-4F5F-875C-64A2F5E3F3C3}"/>
              </a:ext>
            </a:extLst>
          </p:cNvPr>
          <p:cNvSpPr/>
          <p:nvPr/>
        </p:nvSpPr>
        <p:spPr>
          <a:xfrm>
            <a:off x="5292450" y="2118808"/>
            <a:ext cx="1725625" cy="1725625"/>
          </a:xfrm>
          <a:prstGeom prst="roundRect">
            <a:avLst/>
          </a:prstGeom>
          <a:noFill/>
          <a:ln w="2159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9CBD723-C116-4076-A1D8-A00836C97E91}"/>
              </a:ext>
            </a:extLst>
          </p:cNvPr>
          <p:cNvSpPr txBox="1"/>
          <p:nvPr/>
        </p:nvSpPr>
        <p:spPr>
          <a:xfrm>
            <a:off x="5484702" y="2706013"/>
            <a:ext cx="1341120" cy="534762"/>
          </a:xfrm>
          <a:prstGeom prst="rect">
            <a:avLst/>
          </a:prstGeom>
          <a:noFill/>
        </p:spPr>
        <p:txBody>
          <a:bodyPr wrap="square" rtlCol="0">
            <a:spAutoFit/>
          </a:bodyPr>
          <a:lstStyle/>
          <a:p>
            <a:pPr algn="ctr">
              <a:lnSpc>
                <a:spcPts val="1800"/>
              </a:lnSpc>
            </a:pPr>
            <a:r>
              <a:rPr lang="en-US" sz="1200" dirty="0">
                <a:latin typeface="Lato" panose="020F0502020204030203" pitchFamily="34" charset="0"/>
                <a:ea typeface="Roboto" panose="02000000000000000000" pitchFamily="2" charset="0"/>
              </a:rPr>
              <a:t>HOW WILL</a:t>
            </a:r>
          </a:p>
          <a:p>
            <a:pPr algn="ctr">
              <a:lnSpc>
                <a:spcPts val="1800"/>
              </a:lnSpc>
            </a:pPr>
            <a:r>
              <a:rPr lang="en-US" sz="1200" dirty="0">
                <a:latin typeface="Lato" panose="020F0502020204030203" pitchFamily="34" charset="0"/>
                <a:ea typeface="Roboto" panose="02000000000000000000" pitchFamily="2" charset="0"/>
              </a:rPr>
              <a:t>WE WIN?</a:t>
            </a:r>
          </a:p>
        </p:txBody>
      </p:sp>
      <p:sp>
        <p:nvSpPr>
          <p:cNvPr id="77" name="Rectangle: Rounded Corners 76">
            <a:extLst>
              <a:ext uri="{FF2B5EF4-FFF2-40B4-BE49-F238E27FC236}">
                <a16:creationId xmlns:a16="http://schemas.microsoft.com/office/drawing/2014/main" id="{ABB0FDC5-DCFD-4857-B903-243E424955E5}"/>
              </a:ext>
            </a:extLst>
          </p:cNvPr>
          <p:cNvSpPr/>
          <p:nvPr/>
        </p:nvSpPr>
        <p:spPr>
          <a:xfrm>
            <a:off x="7330763" y="2118808"/>
            <a:ext cx="1725625" cy="1725625"/>
          </a:xfrm>
          <a:prstGeom prst="roundRect">
            <a:avLst/>
          </a:prstGeom>
          <a:noFill/>
          <a:ln w="2159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0A49791-39FD-4310-86F4-2F373C8AF1D3}"/>
              </a:ext>
            </a:extLst>
          </p:cNvPr>
          <p:cNvSpPr txBox="1"/>
          <p:nvPr/>
        </p:nvSpPr>
        <p:spPr>
          <a:xfrm>
            <a:off x="7523015" y="2482958"/>
            <a:ext cx="1341120" cy="996427"/>
          </a:xfrm>
          <a:prstGeom prst="rect">
            <a:avLst/>
          </a:prstGeom>
          <a:noFill/>
        </p:spPr>
        <p:txBody>
          <a:bodyPr wrap="square" rtlCol="0">
            <a:spAutoFit/>
          </a:bodyPr>
          <a:lstStyle/>
          <a:p>
            <a:pPr algn="ctr">
              <a:lnSpc>
                <a:spcPts val="1800"/>
              </a:lnSpc>
            </a:pPr>
            <a:r>
              <a:rPr lang="en-US" sz="1200" dirty="0">
                <a:latin typeface="Lato" panose="020F0502020204030203" pitchFamily="34" charset="0"/>
                <a:ea typeface="Roboto" panose="02000000000000000000" pitchFamily="2" charset="0"/>
              </a:rPr>
              <a:t>WHAT</a:t>
            </a:r>
          </a:p>
          <a:p>
            <a:pPr algn="ctr">
              <a:lnSpc>
                <a:spcPts val="1800"/>
              </a:lnSpc>
            </a:pPr>
            <a:r>
              <a:rPr lang="en-US" sz="1200" dirty="0">
                <a:latin typeface="Lato" panose="020F0502020204030203" pitchFamily="34" charset="0"/>
                <a:ea typeface="Roboto" panose="02000000000000000000" pitchFamily="2" charset="0"/>
              </a:rPr>
              <a:t>CAPABILITIES</a:t>
            </a:r>
          </a:p>
          <a:p>
            <a:pPr algn="ctr">
              <a:lnSpc>
                <a:spcPts val="1800"/>
              </a:lnSpc>
            </a:pPr>
            <a:r>
              <a:rPr lang="en-US" sz="1200" dirty="0">
                <a:latin typeface="Lato" panose="020F0502020204030203" pitchFamily="34" charset="0"/>
                <a:ea typeface="Roboto" panose="02000000000000000000" pitchFamily="2" charset="0"/>
              </a:rPr>
              <a:t>MUST BE IN</a:t>
            </a:r>
          </a:p>
          <a:p>
            <a:pPr algn="ctr">
              <a:lnSpc>
                <a:spcPts val="1800"/>
              </a:lnSpc>
            </a:pPr>
            <a:r>
              <a:rPr lang="en-US" sz="1200" dirty="0">
                <a:latin typeface="Lato" panose="020F0502020204030203" pitchFamily="34" charset="0"/>
                <a:ea typeface="Roboto" panose="02000000000000000000" pitchFamily="2" charset="0"/>
              </a:rPr>
              <a:t>PLACE?</a:t>
            </a:r>
          </a:p>
        </p:txBody>
      </p:sp>
      <p:sp>
        <p:nvSpPr>
          <p:cNvPr id="79" name="Rectangle: Rounded Corners 78">
            <a:extLst>
              <a:ext uri="{FF2B5EF4-FFF2-40B4-BE49-F238E27FC236}">
                <a16:creationId xmlns:a16="http://schemas.microsoft.com/office/drawing/2014/main" id="{810F2539-43AD-419E-818F-00198489DED0}"/>
              </a:ext>
            </a:extLst>
          </p:cNvPr>
          <p:cNvSpPr/>
          <p:nvPr/>
        </p:nvSpPr>
        <p:spPr>
          <a:xfrm>
            <a:off x="9369076" y="2118808"/>
            <a:ext cx="1725625" cy="1725625"/>
          </a:xfrm>
          <a:prstGeom prst="roundRect">
            <a:avLst/>
          </a:prstGeom>
          <a:noFill/>
          <a:ln w="2159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402FA69-C643-4AD2-A070-F40E9A1BEC50}"/>
              </a:ext>
            </a:extLst>
          </p:cNvPr>
          <p:cNvSpPr txBox="1"/>
          <p:nvPr/>
        </p:nvSpPr>
        <p:spPr>
          <a:xfrm>
            <a:off x="9561328" y="2482958"/>
            <a:ext cx="1341120" cy="996427"/>
          </a:xfrm>
          <a:prstGeom prst="rect">
            <a:avLst/>
          </a:prstGeom>
          <a:noFill/>
        </p:spPr>
        <p:txBody>
          <a:bodyPr wrap="square" rtlCol="0">
            <a:spAutoFit/>
          </a:bodyPr>
          <a:lstStyle/>
          <a:p>
            <a:pPr algn="ctr">
              <a:lnSpc>
                <a:spcPts val="1800"/>
              </a:lnSpc>
            </a:pPr>
            <a:r>
              <a:rPr lang="en-US" sz="1200" dirty="0">
                <a:latin typeface="Lato" panose="020F0502020204030203" pitchFamily="34" charset="0"/>
                <a:ea typeface="Roboto" panose="02000000000000000000" pitchFamily="2" charset="0"/>
              </a:rPr>
              <a:t>WHAT</a:t>
            </a:r>
          </a:p>
          <a:p>
            <a:pPr algn="ctr">
              <a:lnSpc>
                <a:spcPts val="1800"/>
              </a:lnSpc>
            </a:pPr>
            <a:r>
              <a:rPr lang="en-US" sz="1200" dirty="0">
                <a:latin typeface="Lato" panose="020F0502020204030203" pitchFamily="34" charset="0"/>
                <a:ea typeface="Roboto" panose="02000000000000000000" pitchFamily="2" charset="0"/>
              </a:rPr>
              <a:t>MANAGEMENT</a:t>
            </a:r>
          </a:p>
          <a:p>
            <a:pPr algn="ctr">
              <a:lnSpc>
                <a:spcPts val="1800"/>
              </a:lnSpc>
            </a:pPr>
            <a:r>
              <a:rPr lang="en-US" sz="1200" dirty="0">
                <a:latin typeface="Lato" panose="020F0502020204030203" pitchFamily="34" charset="0"/>
                <a:ea typeface="Roboto" panose="02000000000000000000" pitchFamily="2" charset="0"/>
              </a:rPr>
              <a:t>SYSTEMSARE</a:t>
            </a:r>
          </a:p>
          <a:p>
            <a:pPr algn="ctr">
              <a:lnSpc>
                <a:spcPts val="1800"/>
              </a:lnSpc>
            </a:pPr>
            <a:r>
              <a:rPr lang="en-US" sz="1200" dirty="0">
                <a:latin typeface="Lato" panose="020F0502020204030203" pitchFamily="34" charset="0"/>
                <a:ea typeface="Roboto" panose="02000000000000000000" pitchFamily="2" charset="0"/>
              </a:rPr>
              <a:t>REQUIRED?</a:t>
            </a:r>
          </a:p>
        </p:txBody>
      </p:sp>
      <p:grpSp>
        <p:nvGrpSpPr>
          <p:cNvPr id="81" name="Group 80">
            <a:extLst>
              <a:ext uri="{FF2B5EF4-FFF2-40B4-BE49-F238E27FC236}">
                <a16:creationId xmlns:a16="http://schemas.microsoft.com/office/drawing/2014/main" id="{B76D9E50-6CF9-4837-B06E-B27E298EAC02}"/>
              </a:ext>
            </a:extLst>
          </p:cNvPr>
          <p:cNvGrpSpPr/>
          <p:nvPr/>
        </p:nvGrpSpPr>
        <p:grpSpPr>
          <a:xfrm>
            <a:off x="1104160" y="4310358"/>
            <a:ext cx="1948952" cy="1538118"/>
            <a:chOff x="992497" y="4369133"/>
            <a:chExt cx="1948952" cy="1538118"/>
          </a:xfrm>
        </p:grpSpPr>
        <p:sp>
          <p:nvSpPr>
            <p:cNvPr id="82" name="TextBox 81">
              <a:extLst>
                <a:ext uri="{FF2B5EF4-FFF2-40B4-BE49-F238E27FC236}">
                  <a16:creationId xmlns:a16="http://schemas.microsoft.com/office/drawing/2014/main" id="{01DB174C-92A4-46B4-A279-56B68C282010}"/>
                </a:ext>
              </a:extLst>
            </p:cNvPr>
            <p:cNvSpPr txBox="1"/>
            <p:nvPr/>
          </p:nvSpPr>
          <p:spPr>
            <a:xfrm>
              <a:off x="992497" y="4369133"/>
              <a:ext cx="1948952" cy="307777"/>
            </a:xfrm>
            <a:prstGeom prst="rect">
              <a:avLst/>
            </a:prstGeom>
            <a:noFill/>
          </p:spPr>
          <p:txBody>
            <a:bodyPr wrap="square" rtlCol="0">
              <a:spAutoFit/>
            </a:bodyPr>
            <a:lstStyle/>
            <a:p>
              <a:r>
                <a:rPr lang="en-US" sz="1400" dirty="0">
                  <a:latin typeface="Lato" panose="020F0502020204030203" pitchFamily="34" charset="0"/>
                  <a:ea typeface="Roboto Bold" panose="02000000000000000000" pitchFamily="2" charset="0"/>
                </a:rPr>
                <a:t>LOREM IPSUM</a:t>
              </a:r>
            </a:p>
          </p:txBody>
        </p:sp>
        <p:sp>
          <p:nvSpPr>
            <p:cNvPr id="83" name="TextBox 82">
              <a:extLst>
                <a:ext uri="{FF2B5EF4-FFF2-40B4-BE49-F238E27FC236}">
                  <a16:creationId xmlns:a16="http://schemas.microsoft.com/office/drawing/2014/main" id="{7490840D-5FE0-456A-9C7D-C1F5F771B011}"/>
                </a:ext>
              </a:extLst>
            </p:cNvPr>
            <p:cNvSpPr txBox="1"/>
            <p:nvPr/>
          </p:nvSpPr>
          <p:spPr>
            <a:xfrm>
              <a:off x="1005198" y="4689610"/>
              <a:ext cx="1936251" cy="1217641"/>
            </a:xfrm>
            <a:prstGeom prst="rect">
              <a:avLst/>
            </a:prstGeom>
            <a:noFill/>
          </p:spPr>
          <p:txBody>
            <a:bodyPr wrap="square" rtlCol="0">
              <a:spAutoFit/>
            </a:bodyPr>
            <a:lstStyle/>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It’s Living ipsum grass</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to for can't waters hand's winged</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Creepiest don’t this subdue which</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two set had seasons. Fifth you'll,  wherein Creepiest don’t</a:t>
              </a:r>
            </a:p>
          </p:txBody>
        </p:sp>
      </p:grpSp>
      <p:grpSp>
        <p:nvGrpSpPr>
          <p:cNvPr id="84" name="Group 83">
            <a:extLst>
              <a:ext uri="{FF2B5EF4-FFF2-40B4-BE49-F238E27FC236}">
                <a16:creationId xmlns:a16="http://schemas.microsoft.com/office/drawing/2014/main" id="{7BA93F16-F402-4AC8-899A-4E105FFB9F7B}"/>
              </a:ext>
            </a:extLst>
          </p:cNvPr>
          <p:cNvGrpSpPr/>
          <p:nvPr/>
        </p:nvGrpSpPr>
        <p:grpSpPr>
          <a:xfrm>
            <a:off x="3170398" y="4310358"/>
            <a:ext cx="1948952" cy="1538118"/>
            <a:chOff x="992497" y="4369133"/>
            <a:chExt cx="1948952" cy="1538118"/>
          </a:xfrm>
        </p:grpSpPr>
        <p:sp>
          <p:nvSpPr>
            <p:cNvPr id="85" name="TextBox 84">
              <a:extLst>
                <a:ext uri="{FF2B5EF4-FFF2-40B4-BE49-F238E27FC236}">
                  <a16:creationId xmlns:a16="http://schemas.microsoft.com/office/drawing/2014/main" id="{0A12D139-A1C9-4B12-836D-3CEDD36A0EE3}"/>
                </a:ext>
              </a:extLst>
            </p:cNvPr>
            <p:cNvSpPr txBox="1"/>
            <p:nvPr/>
          </p:nvSpPr>
          <p:spPr>
            <a:xfrm>
              <a:off x="992497" y="4369133"/>
              <a:ext cx="1948952" cy="307777"/>
            </a:xfrm>
            <a:prstGeom prst="rect">
              <a:avLst/>
            </a:prstGeom>
            <a:noFill/>
          </p:spPr>
          <p:txBody>
            <a:bodyPr wrap="square" rtlCol="0">
              <a:spAutoFit/>
            </a:bodyPr>
            <a:lstStyle/>
            <a:p>
              <a:r>
                <a:rPr lang="en-US" sz="1400" dirty="0">
                  <a:latin typeface="Lato" panose="020F0502020204030203" pitchFamily="34" charset="0"/>
                  <a:ea typeface="Roboto Bold" panose="02000000000000000000" pitchFamily="2" charset="0"/>
                </a:rPr>
                <a:t>LOREM IPSUM</a:t>
              </a:r>
            </a:p>
          </p:txBody>
        </p:sp>
        <p:sp>
          <p:nvSpPr>
            <p:cNvPr id="86" name="TextBox 85">
              <a:extLst>
                <a:ext uri="{FF2B5EF4-FFF2-40B4-BE49-F238E27FC236}">
                  <a16:creationId xmlns:a16="http://schemas.microsoft.com/office/drawing/2014/main" id="{D37146B8-2705-42BF-9FB8-0558F896F8F8}"/>
                </a:ext>
              </a:extLst>
            </p:cNvPr>
            <p:cNvSpPr txBox="1"/>
            <p:nvPr/>
          </p:nvSpPr>
          <p:spPr>
            <a:xfrm>
              <a:off x="1005198" y="4689610"/>
              <a:ext cx="1936251" cy="1217641"/>
            </a:xfrm>
            <a:prstGeom prst="rect">
              <a:avLst/>
            </a:prstGeom>
            <a:noFill/>
          </p:spPr>
          <p:txBody>
            <a:bodyPr wrap="square" rtlCol="0">
              <a:spAutoFit/>
            </a:bodyPr>
            <a:lstStyle/>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It’s Living ipsum grass</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to for can't waters hand's winged</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Creepiest don’t this subdue which</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two set had seasons. Fifth you'll,  wherein Creepiest don’t</a:t>
              </a:r>
            </a:p>
          </p:txBody>
        </p:sp>
      </p:grpSp>
      <p:grpSp>
        <p:nvGrpSpPr>
          <p:cNvPr id="87" name="Group 86">
            <a:extLst>
              <a:ext uri="{FF2B5EF4-FFF2-40B4-BE49-F238E27FC236}">
                <a16:creationId xmlns:a16="http://schemas.microsoft.com/office/drawing/2014/main" id="{64B43310-097A-4DF5-8744-9B4DDCF798E3}"/>
              </a:ext>
            </a:extLst>
          </p:cNvPr>
          <p:cNvGrpSpPr/>
          <p:nvPr/>
        </p:nvGrpSpPr>
        <p:grpSpPr>
          <a:xfrm>
            <a:off x="5236636" y="4310358"/>
            <a:ext cx="1948952" cy="1538118"/>
            <a:chOff x="992497" y="4369133"/>
            <a:chExt cx="1948952" cy="1538118"/>
          </a:xfrm>
        </p:grpSpPr>
        <p:sp>
          <p:nvSpPr>
            <p:cNvPr id="88" name="TextBox 87">
              <a:extLst>
                <a:ext uri="{FF2B5EF4-FFF2-40B4-BE49-F238E27FC236}">
                  <a16:creationId xmlns:a16="http://schemas.microsoft.com/office/drawing/2014/main" id="{1E9F5A70-3292-49B2-BD8C-B0A772DC3D93}"/>
                </a:ext>
              </a:extLst>
            </p:cNvPr>
            <p:cNvSpPr txBox="1"/>
            <p:nvPr/>
          </p:nvSpPr>
          <p:spPr>
            <a:xfrm>
              <a:off x="992497" y="4369133"/>
              <a:ext cx="1948952" cy="307777"/>
            </a:xfrm>
            <a:prstGeom prst="rect">
              <a:avLst/>
            </a:prstGeom>
            <a:noFill/>
          </p:spPr>
          <p:txBody>
            <a:bodyPr wrap="square" rtlCol="0">
              <a:spAutoFit/>
            </a:bodyPr>
            <a:lstStyle/>
            <a:p>
              <a:r>
                <a:rPr lang="en-US" sz="1400" dirty="0">
                  <a:latin typeface="Lato" panose="020F0502020204030203" pitchFamily="34" charset="0"/>
                  <a:ea typeface="Roboto Bold" panose="02000000000000000000" pitchFamily="2" charset="0"/>
                </a:rPr>
                <a:t>LOREM IPSUM</a:t>
              </a:r>
            </a:p>
          </p:txBody>
        </p:sp>
        <p:sp>
          <p:nvSpPr>
            <p:cNvPr id="89" name="TextBox 88">
              <a:extLst>
                <a:ext uri="{FF2B5EF4-FFF2-40B4-BE49-F238E27FC236}">
                  <a16:creationId xmlns:a16="http://schemas.microsoft.com/office/drawing/2014/main" id="{C01BA055-C64A-4C48-AAB0-5B4C8A9D2D74}"/>
                </a:ext>
              </a:extLst>
            </p:cNvPr>
            <p:cNvSpPr txBox="1"/>
            <p:nvPr/>
          </p:nvSpPr>
          <p:spPr>
            <a:xfrm>
              <a:off x="1005198" y="4689610"/>
              <a:ext cx="1936251" cy="1217641"/>
            </a:xfrm>
            <a:prstGeom prst="rect">
              <a:avLst/>
            </a:prstGeom>
            <a:noFill/>
          </p:spPr>
          <p:txBody>
            <a:bodyPr wrap="square" rtlCol="0">
              <a:spAutoFit/>
            </a:bodyPr>
            <a:lstStyle/>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It’s Living ipsum grass</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to for can't waters hand's winged</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Creepiest don’t this subdue which</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two set had seasons. Fifth you'll,  wherein Creepiest don’t</a:t>
              </a:r>
            </a:p>
          </p:txBody>
        </p:sp>
      </p:grpSp>
      <p:grpSp>
        <p:nvGrpSpPr>
          <p:cNvPr id="90" name="Group 89">
            <a:extLst>
              <a:ext uri="{FF2B5EF4-FFF2-40B4-BE49-F238E27FC236}">
                <a16:creationId xmlns:a16="http://schemas.microsoft.com/office/drawing/2014/main" id="{1EA4016C-5622-45A0-A3C2-3FF5420C0883}"/>
              </a:ext>
            </a:extLst>
          </p:cNvPr>
          <p:cNvGrpSpPr/>
          <p:nvPr/>
        </p:nvGrpSpPr>
        <p:grpSpPr>
          <a:xfrm>
            <a:off x="7302874" y="4310358"/>
            <a:ext cx="1948952" cy="1538118"/>
            <a:chOff x="992497" y="4369133"/>
            <a:chExt cx="1948952" cy="1538118"/>
          </a:xfrm>
        </p:grpSpPr>
        <p:sp>
          <p:nvSpPr>
            <p:cNvPr id="91" name="TextBox 90">
              <a:extLst>
                <a:ext uri="{FF2B5EF4-FFF2-40B4-BE49-F238E27FC236}">
                  <a16:creationId xmlns:a16="http://schemas.microsoft.com/office/drawing/2014/main" id="{213E0A97-235B-4A2F-9187-D7F83C32EE28}"/>
                </a:ext>
              </a:extLst>
            </p:cNvPr>
            <p:cNvSpPr txBox="1"/>
            <p:nvPr/>
          </p:nvSpPr>
          <p:spPr>
            <a:xfrm>
              <a:off x="992497" y="4369133"/>
              <a:ext cx="1948952" cy="307777"/>
            </a:xfrm>
            <a:prstGeom prst="rect">
              <a:avLst/>
            </a:prstGeom>
            <a:noFill/>
          </p:spPr>
          <p:txBody>
            <a:bodyPr wrap="square" rtlCol="0">
              <a:spAutoFit/>
            </a:bodyPr>
            <a:lstStyle/>
            <a:p>
              <a:r>
                <a:rPr lang="en-US" sz="1400" dirty="0">
                  <a:latin typeface="Lato" panose="020F0502020204030203" pitchFamily="34" charset="0"/>
                  <a:ea typeface="Roboto Bold" panose="02000000000000000000" pitchFamily="2" charset="0"/>
                </a:rPr>
                <a:t>LOREM IPSUM</a:t>
              </a:r>
            </a:p>
          </p:txBody>
        </p:sp>
        <p:sp>
          <p:nvSpPr>
            <p:cNvPr id="92" name="TextBox 91">
              <a:extLst>
                <a:ext uri="{FF2B5EF4-FFF2-40B4-BE49-F238E27FC236}">
                  <a16:creationId xmlns:a16="http://schemas.microsoft.com/office/drawing/2014/main" id="{5A1E4807-841D-44A5-B73A-7A7DDF0F52EF}"/>
                </a:ext>
              </a:extLst>
            </p:cNvPr>
            <p:cNvSpPr txBox="1"/>
            <p:nvPr/>
          </p:nvSpPr>
          <p:spPr>
            <a:xfrm>
              <a:off x="1005198" y="4689610"/>
              <a:ext cx="1936251" cy="1217641"/>
            </a:xfrm>
            <a:prstGeom prst="rect">
              <a:avLst/>
            </a:prstGeom>
            <a:noFill/>
          </p:spPr>
          <p:txBody>
            <a:bodyPr wrap="square" rtlCol="0">
              <a:spAutoFit/>
            </a:bodyPr>
            <a:lstStyle/>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It’s Living ipsum grass</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to for can't waters hand's winged</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Creepiest don’t this subdue which</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two set had seasons. Fifth you'll,  wherein Creepiest don’t</a:t>
              </a:r>
            </a:p>
          </p:txBody>
        </p:sp>
      </p:grpSp>
      <p:grpSp>
        <p:nvGrpSpPr>
          <p:cNvPr id="93" name="Group 92">
            <a:extLst>
              <a:ext uri="{FF2B5EF4-FFF2-40B4-BE49-F238E27FC236}">
                <a16:creationId xmlns:a16="http://schemas.microsoft.com/office/drawing/2014/main" id="{3AF19F30-AAA5-4B11-AD1B-7DA534A520B6}"/>
              </a:ext>
            </a:extLst>
          </p:cNvPr>
          <p:cNvGrpSpPr/>
          <p:nvPr/>
        </p:nvGrpSpPr>
        <p:grpSpPr>
          <a:xfrm>
            <a:off x="9369113" y="4310358"/>
            <a:ext cx="1948952" cy="1538118"/>
            <a:chOff x="992497" y="4369133"/>
            <a:chExt cx="1948952" cy="1538118"/>
          </a:xfrm>
        </p:grpSpPr>
        <p:sp>
          <p:nvSpPr>
            <p:cNvPr id="94" name="TextBox 93">
              <a:extLst>
                <a:ext uri="{FF2B5EF4-FFF2-40B4-BE49-F238E27FC236}">
                  <a16:creationId xmlns:a16="http://schemas.microsoft.com/office/drawing/2014/main" id="{3A5FE658-B0F4-44C5-9861-763A295955D3}"/>
                </a:ext>
              </a:extLst>
            </p:cNvPr>
            <p:cNvSpPr txBox="1"/>
            <p:nvPr/>
          </p:nvSpPr>
          <p:spPr>
            <a:xfrm>
              <a:off x="992497" y="4369133"/>
              <a:ext cx="1948952" cy="307777"/>
            </a:xfrm>
            <a:prstGeom prst="rect">
              <a:avLst/>
            </a:prstGeom>
            <a:noFill/>
          </p:spPr>
          <p:txBody>
            <a:bodyPr wrap="square" rtlCol="0">
              <a:spAutoFit/>
            </a:bodyPr>
            <a:lstStyle/>
            <a:p>
              <a:r>
                <a:rPr lang="en-US" sz="1400" dirty="0">
                  <a:latin typeface="Lato" panose="020F0502020204030203" pitchFamily="34" charset="0"/>
                  <a:ea typeface="Roboto Bold" panose="02000000000000000000" pitchFamily="2" charset="0"/>
                </a:rPr>
                <a:t>LOREM IPSUM</a:t>
              </a:r>
            </a:p>
          </p:txBody>
        </p:sp>
        <p:sp>
          <p:nvSpPr>
            <p:cNvPr id="95" name="TextBox 94">
              <a:extLst>
                <a:ext uri="{FF2B5EF4-FFF2-40B4-BE49-F238E27FC236}">
                  <a16:creationId xmlns:a16="http://schemas.microsoft.com/office/drawing/2014/main" id="{70D6F916-3DDC-4946-9DCE-806D902B9E34}"/>
                </a:ext>
              </a:extLst>
            </p:cNvPr>
            <p:cNvSpPr txBox="1"/>
            <p:nvPr/>
          </p:nvSpPr>
          <p:spPr>
            <a:xfrm>
              <a:off x="1005198" y="4689610"/>
              <a:ext cx="1936251" cy="1217641"/>
            </a:xfrm>
            <a:prstGeom prst="rect">
              <a:avLst/>
            </a:prstGeom>
            <a:noFill/>
          </p:spPr>
          <p:txBody>
            <a:bodyPr wrap="square" rtlCol="0">
              <a:spAutoFit/>
            </a:bodyPr>
            <a:lstStyle/>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Have It’s Living ipsum grass</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to for can't waters hand's winged</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Creepiest don’t this subdue which</a:t>
              </a:r>
            </a:p>
            <a:p>
              <a:pPr>
                <a:lnSpc>
                  <a:spcPts val="1800"/>
                </a:lnSpc>
              </a:pPr>
              <a:r>
                <a:rPr lang="en-US" sz="900" dirty="0">
                  <a:solidFill>
                    <a:schemeClr val="tx1">
                      <a:lumMod val="50000"/>
                      <a:lumOff val="50000"/>
                    </a:schemeClr>
                  </a:solidFill>
                  <a:latin typeface="Lato" panose="020F0502020204030203" pitchFamily="34" charset="0"/>
                  <a:ea typeface="Roboto" panose="02000000000000000000" pitchFamily="2" charset="0"/>
                  <a:cs typeface="Open Sans Extrabold" panose="020B0906030804020204" pitchFamily="34" charset="0"/>
                </a:rPr>
                <a:t>two set had seasons. Fifth you'll,  wherein Creepiest don’t</a:t>
              </a:r>
            </a:p>
          </p:txBody>
        </p:sp>
      </p:grpSp>
    </p:spTree>
    <p:extLst>
      <p:ext uri="{BB962C8B-B14F-4D97-AF65-F5344CB8AC3E}">
        <p14:creationId xmlns:p14="http://schemas.microsoft.com/office/powerpoint/2010/main" val="174784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6363FB-CE68-4FA5-BF77-490BC1BE5022}"/>
              </a:ext>
            </a:extLst>
          </p:cNvPr>
          <p:cNvSpPr txBox="1"/>
          <p:nvPr/>
        </p:nvSpPr>
        <p:spPr>
          <a:xfrm>
            <a:off x="883671" y="838200"/>
            <a:ext cx="4720176" cy="1824538"/>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Build Measure</a:t>
            </a:r>
          </a:p>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Learn Feedback</a:t>
            </a:r>
          </a:p>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Loop</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grpSp>
        <p:nvGrpSpPr>
          <p:cNvPr id="30" name="Group 29">
            <a:extLst>
              <a:ext uri="{FF2B5EF4-FFF2-40B4-BE49-F238E27FC236}">
                <a16:creationId xmlns:a16="http://schemas.microsoft.com/office/drawing/2014/main" id="{48ECD4B9-7D2C-4EC7-A353-6AAB9C37612B}"/>
              </a:ext>
            </a:extLst>
          </p:cNvPr>
          <p:cNvGrpSpPr/>
          <p:nvPr/>
        </p:nvGrpSpPr>
        <p:grpSpPr>
          <a:xfrm>
            <a:off x="6433148" y="951572"/>
            <a:ext cx="4875181" cy="5199808"/>
            <a:chOff x="7439025" y="1766093"/>
            <a:chExt cx="4029075" cy="4297362"/>
          </a:xfrm>
        </p:grpSpPr>
        <p:sp>
          <p:nvSpPr>
            <p:cNvPr id="31" name="Freeform 5">
              <a:extLst>
                <a:ext uri="{FF2B5EF4-FFF2-40B4-BE49-F238E27FC236}">
                  <a16:creationId xmlns:a16="http://schemas.microsoft.com/office/drawing/2014/main" id="{228820C8-2871-4ED5-BCDF-D98E3D37FAE7}"/>
                </a:ext>
              </a:extLst>
            </p:cNvPr>
            <p:cNvSpPr>
              <a:spLocks/>
            </p:cNvSpPr>
            <p:nvPr/>
          </p:nvSpPr>
          <p:spPr bwMode="auto">
            <a:xfrm>
              <a:off x="7802563" y="2256630"/>
              <a:ext cx="1100138" cy="2455862"/>
            </a:xfrm>
            <a:custGeom>
              <a:avLst/>
              <a:gdLst>
                <a:gd name="T0" fmla="*/ 350 w 414"/>
                <a:gd name="T1" fmla="*/ 0 h 925"/>
                <a:gd name="T2" fmla="*/ 348 w 414"/>
                <a:gd name="T3" fmla="*/ 9 h 925"/>
                <a:gd name="T4" fmla="*/ 388 w 414"/>
                <a:gd name="T5" fmla="*/ 19 h 925"/>
                <a:gd name="T6" fmla="*/ 113 w 414"/>
                <a:gd name="T7" fmla="*/ 237 h 925"/>
                <a:gd name="T8" fmla="*/ 0 w 414"/>
                <a:gd name="T9" fmla="*/ 593 h 925"/>
                <a:gd name="T10" fmla="*/ 97 w 414"/>
                <a:gd name="T11" fmla="*/ 925 h 925"/>
                <a:gd name="T12" fmla="*/ 105 w 414"/>
                <a:gd name="T13" fmla="*/ 920 h 925"/>
                <a:gd name="T14" fmla="*/ 10 w 414"/>
                <a:gd name="T15" fmla="*/ 593 h 925"/>
                <a:gd name="T16" fmla="*/ 397 w 414"/>
                <a:gd name="T17" fmla="*/ 26 h 925"/>
                <a:gd name="T18" fmla="*/ 382 w 414"/>
                <a:gd name="T19" fmla="*/ 52 h 925"/>
                <a:gd name="T20" fmla="*/ 390 w 414"/>
                <a:gd name="T21" fmla="*/ 57 h 925"/>
                <a:gd name="T22" fmla="*/ 414 w 414"/>
                <a:gd name="T23" fmla="*/ 15 h 925"/>
                <a:gd name="T24" fmla="*/ 350 w 414"/>
                <a:gd name="T25" fmla="*/ 0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925">
                  <a:moveTo>
                    <a:pt x="350" y="0"/>
                  </a:moveTo>
                  <a:cubicBezTo>
                    <a:pt x="348" y="9"/>
                    <a:pt x="348" y="9"/>
                    <a:pt x="348" y="9"/>
                  </a:cubicBezTo>
                  <a:cubicBezTo>
                    <a:pt x="388" y="19"/>
                    <a:pt x="388" y="19"/>
                    <a:pt x="388" y="19"/>
                  </a:cubicBezTo>
                  <a:cubicBezTo>
                    <a:pt x="277" y="64"/>
                    <a:pt x="182" y="139"/>
                    <a:pt x="113" y="237"/>
                  </a:cubicBezTo>
                  <a:cubicBezTo>
                    <a:pt x="39" y="342"/>
                    <a:pt x="0" y="465"/>
                    <a:pt x="0" y="593"/>
                  </a:cubicBezTo>
                  <a:cubicBezTo>
                    <a:pt x="0" y="711"/>
                    <a:pt x="34" y="826"/>
                    <a:pt x="97" y="925"/>
                  </a:cubicBezTo>
                  <a:cubicBezTo>
                    <a:pt x="105" y="920"/>
                    <a:pt x="105" y="920"/>
                    <a:pt x="105" y="920"/>
                  </a:cubicBezTo>
                  <a:cubicBezTo>
                    <a:pt x="43" y="822"/>
                    <a:pt x="10" y="709"/>
                    <a:pt x="10" y="593"/>
                  </a:cubicBezTo>
                  <a:cubicBezTo>
                    <a:pt x="10" y="344"/>
                    <a:pt x="165" y="117"/>
                    <a:pt x="397" y="26"/>
                  </a:cubicBezTo>
                  <a:cubicBezTo>
                    <a:pt x="382" y="52"/>
                    <a:pt x="382" y="52"/>
                    <a:pt x="382" y="52"/>
                  </a:cubicBezTo>
                  <a:cubicBezTo>
                    <a:pt x="390" y="57"/>
                    <a:pt x="390" y="57"/>
                    <a:pt x="390" y="57"/>
                  </a:cubicBezTo>
                  <a:cubicBezTo>
                    <a:pt x="414" y="15"/>
                    <a:pt x="414" y="15"/>
                    <a:pt x="414" y="15"/>
                  </a:cubicBezTo>
                  <a:lnTo>
                    <a:pt x="35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2" name="Freeform 6">
              <a:extLst>
                <a:ext uri="{FF2B5EF4-FFF2-40B4-BE49-F238E27FC236}">
                  <a16:creationId xmlns:a16="http://schemas.microsoft.com/office/drawing/2014/main" id="{128BE806-D117-457C-9AAB-37C70ACCC216}"/>
                </a:ext>
              </a:extLst>
            </p:cNvPr>
            <p:cNvSpPr>
              <a:spLocks noEditPoints="1"/>
            </p:cNvSpPr>
            <p:nvPr/>
          </p:nvSpPr>
          <p:spPr bwMode="auto">
            <a:xfrm>
              <a:off x="9447213" y="2188368"/>
              <a:ext cx="1728788" cy="1952625"/>
            </a:xfrm>
            <a:custGeom>
              <a:avLst/>
              <a:gdLst>
                <a:gd name="T0" fmla="*/ 644 w 651"/>
                <a:gd name="T1" fmla="*/ 685 h 736"/>
                <a:gd name="T2" fmla="*/ 613 w 651"/>
                <a:gd name="T3" fmla="*/ 712 h 736"/>
                <a:gd name="T4" fmla="*/ 620 w 651"/>
                <a:gd name="T5" fmla="*/ 619 h 736"/>
                <a:gd name="T6" fmla="*/ 0 w 651"/>
                <a:gd name="T7" fmla="*/ 0 h 736"/>
                <a:gd name="T8" fmla="*/ 0 w 651"/>
                <a:gd name="T9" fmla="*/ 10 h 736"/>
                <a:gd name="T10" fmla="*/ 610 w 651"/>
                <a:gd name="T11" fmla="*/ 619 h 736"/>
                <a:gd name="T12" fmla="*/ 602 w 651"/>
                <a:gd name="T13" fmla="*/ 715 h 736"/>
                <a:gd name="T14" fmla="*/ 589 w 651"/>
                <a:gd name="T15" fmla="*/ 688 h 736"/>
                <a:gd name="T16" fmla="*/ 580 w 651"/>
                <a:gd name="T17" fmla="*/ 692 h 736"/>
                <a:gd name="T18" fmla="*/ 601 w 651"/>
                <a:gd name="T19" fmla="*/ 736 h 736"/>
                <a:gd name="T20" fmla="*/ 651 w 651"/>
                <a:gd name="T21" fmla="*/ 692 h 736"/>
                <a:gd name="T22" fmla="*/ 644 w 651"/>
                <a:gd name="T23" fmla="*/ 685 h 736"/>
                <a:gd name="T24" fmla="*/ 603 w 651"/>
                <a:gd name="T25" fmla="*/ 718 h 736"/>
                <a:gd name="T26" fmla="*/ 606 w 651"/>
                <a:gd name="T27" fmla="*/ 718 h 736"/>
                <a:gd name="T28" fmla="*/ 604 w 651"/>
                <a:gd name="T29" fmla="*/ 720 h 736"/>
                <a:gd name="T30" fmla="*/ 603 w 651"/>
                <a:gd name="T31" fmla="*/ 71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1" h="736">
                  <a:moveTo>
                    <a:pt x="644" y="685"/>
                  </a:moveTo>
                  <a:cubicBezTo>
                    <a:pt x="613" y="712"/>
                    <a:pt x="613" y="712"/>
                    <a:pt x="613" y="712"/>
                  </a:cubicBezTo>
                  <a:cubicBezTo>
                    <a:pt x="617" y="682"/>
                    <a:pt x="620" y="650"/>
                    <a:pt x="620" y="619"/>
                  </a:cubicBezTo>
                  <a:cubicBezTo>
                    <a:pt x="620" y="278"/>
                    <a:pt x="342" y="0"/>
                    <a:pt x="0" y="0"/>
                  </a:cubicBezTo>
                  <a:cubicBezTo>
                    <a:pt x="0" y="10"/>
                    <a:pt x="0" y="10"/>
                    <a:pt x="0" y="10"/>
                  </a:cubicBezTo>
                  <a:cubicBezTo>
                    <a:pt x="336" y="10"/>
                    <a:pt x="610" y="283"/>
                    <a:pt x="610" y="619"/>
                  </a:cubicBezTo>
                  <a:cubicBezTo>
                    <a:pt x="610" y="651"/>
                    <a:pt x="607" y="684"/>
                    <a:pt x="602" y="715"/>
                  </a:cubicBezTo>
                  <a:cubicBezTo>
                    <a:pt x="589" y="688"/>
                    <a:pt x="589" y="688"/>
                    <a:pt x="589" y="688"/>
                  </a:cubicBezTo>
                  <a:cubicBezTo>
                    <a:pt x="580" y="692"/>
                    <a:pt x="580" y="692"/>
                    <a:pt x="580" y="692"/>
                  </a:cubicBezTo>
                  <a:cubicBezTo>
                    <a:pt x="601" y="736"/>
                    <a:pt x="601" y="736"/>
                    <a:pt x="601" y="736"/>
                  </a:cubicBezTo>
                  <a:cubicBezTo>
                    <a:pt x="651" y="692"/>
                    <a:pt x="651" y="692"/>
                    <a:pt x="651" y="692"/>
                  </a:cubicBezTo>
                  <a:lnTo>
                    <a:pt x="644" y="685"/>
                  </a:lnTo>
                  <a:close/>
                  <a:moveTo>
                    <a:pt x="603" y="718"/>
                  </a:moveTo>
                  <a:cubicBezTo>
                    <a:pt x="606" y="718"/>
                    <a:pt x="606" y="718"/>
                    <a:pt x="606" y="718"/>
                  </a:cubicBezTo>
                  <a:cubicBezTo>
                    <a:pt x="604" y="720"/>
                    <a:pt x="604" y="720"/>
                    <a:pt x="604" y="720"/>
                  </a:cubicBezTo>
                  <a:lnTo>
                    <a:pt x="603" y="7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3" name="Freeform 7">
              <a:extLst>
                <a:ext uri="{FF2B5EF4-FFF2-40B4-BE49-F238E27FC236}">
                  <a16:creationId xmlns:a16="http://schemas.microsoft.com/office/drawing/2014/main" id="{1972F83D-514A-45CE-A44A-8362FA5A696A}"/>
                </a:ext>
              </a:extLst>
            </p:cNvPr>
            <p:cNvSpPr>
              <a:spLocks/>
            </p:cNvSpPr>
            <p:nvPr/>
          </p:nvSpPr>
          <p:spPr bwMode="auto">
            <a:xfrm>
              <a:off x="8435975" y="4602955"/>
              <a:ext cx="2457450" cy="871537"/>
            </a:xfrm>
            <a:custGeom>
              <a:avLst/>
              <a:gdLst>
                <a:gd name="T0" fmla="*/ 917 w 926"/>
                <a:gd name="T1" fmla="*/ 0 h 328"/>
                <a:gd name="T2" fmla="*/ 381 w 926"/>
                <a:gd name="T3" fmla="*/ 318 h 328"/>
                <a:gd name="T4" fmla="*/ 16 w 926"/>
                <a:gd name="T5" fmla="*/ 197 h 328"/>
                <a:gd name="T6" fmla="*/ 47 w 926"/>
                <a:gd name="T7" fmla="*/ 200 h 328"/>
                <a:gd name="T8" fmla="*/ 48 w 926"/>
                <a:gd name="T9" fmla="*/ 190 h 328"/>
                <a:gd name="T10" fmla="*/ 0 w 926"/>
                <a:gd name="T11" fmla="*/ 185 h 328"/>
                <a:gd name="T12" fmla="*/ 11 w 926"/>
                <a:gd name="T13" fmla="*/ 250 h 328"/>
                <a:gd name="T14" fmla="*/ 21 w 926"/>
                <a:gd name="T15" fmla="*/ 249 h 328"/>
                <a:gd name="T16" fmla="*/ 14 w 926"/>
                <a:gd name="T17" fmla="*/ 208 h 328"/>
                <a:gd name="T18" fmla="*/ 381 w 926"/>
                <a:gd name="T19" fmla="*/ 328 h 328"/>
                <a:gd name="T20" fmla="*/ 926 w 926"/>
                <a:gd name="T21" fmla="*/ 5 h 328"/>
                <a:gd name="T22" fmla="*/ 917 w 926"/>
                <a:gd name="T2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6" h="328">
                  <a:moveTo>
                    <a:pt x="917" y="0"/>
                  </a:moveTo>
                  <a:cubicBezTo>
                    <a:pt x="810" y="196"/>
                    <a:pt x="605" y="318"/>
                    <a:pt x="381" y="318"/>
                  </a:cubicBezTo>
                  <a:cubicBezTo>
                    <a:pt x="248" y="318"/>
                    <a:pt x="122" y="276"/>
                    <a:pt x="16" y="197"/>
                  </a:cubicBezTo>
                  <a:cubicBezTo>
                    <a:pt x="47" y="200"/>
                    <a:pt x="47" y="200"/>
                    <a:pt x="47" y="200"/>
                  </a:cubicBezTo>
                  <a:cubicBezTo>
                    <a:pt x="48" y="190"/>
                    <a:pt x="48" y="190"/>
                    <a:pt x="48" y="190"/>
                  </a:cubicBezTo>
                  <a:cubicBezTo>
                    <a:pt x="0" y="185"/>
                    <a:pt x="0" y="185"/>
                    <a:pt x="0" y="185"/>
                  </a:cubicBezTo>
                  <a:cubicBezTo>
                    <a:pt x="11" y="250"/>
                    <a:pt x="11" y="250"/>
                    <a:pt x="11" y="250"/>
                  </a:cubicBezTo>
                  <a:cubicBezTo>
                    <a:pt x="21" y="249"/>
                    <a:pt x="21" y="249"/>
                    <a:pt x="21" y="249"/>
                  </a:cubicBezTo>
                  <a:cubicBezTo>
                    <a:pt x="14" y="208"/>
                    <a:pt x="14" y="208"/>
                    <a:pt x="14" y="208"/>
                  </a:cubicBezTo>
                  <a:cubicBezTo>
                    <a:pt x="121" y="287"/>
                    <a:pt x="248" y="328"/>
                    <a:pt x="381" y="328"/>
                  </a:cubicBezTo>
                  <a:cubicBezTo>
                    <a:pt x="609" y="328"/>
                    <a:pt x="817" y="204"/>
                    <a:pt x="926" y="5"/>
                  </a:cubicBezTo>
                  <a:lnTo>
                    <a:pt x="917"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4" name="Oval 8">
              <a:extLst>
                <a:ext uri="{FF2B5EF4-FFF2-40B4-BE49-F238E27FC236}">
                  <a16:creationId xmlns:a16="http://schemas.microsoft.com/office/drawing/2014/main" id="{E8DDD40E-BEC2-4806-ACF7-6E5F23DFBABA}"/>
                </a:ext>
              </a:extLst>
            </p:cNvPr>
            <p:cNvSpPr>
              <a:spLocks noChangeArrowheads="1"/>
            </p:cNvSpPr>
            <p:nvPr/>
          </p:nvSpPr>
          <p:spPr bwMode="auto">
            <a:xfrm>
              <a:off x="9013825" y="1766093"/>
              <a:ext cx="887413" cy="8858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5" name="Oval 9">
              <a:extLst>
                <a:ext uri="{FF2B5EF4-FFF2-40B4-BE49-F238E27FC236}">
                  <a16:creationId xmlns:a16="http://schemas.microsoft.com/office/drawing/2014/main" id="{3B9B7885-80D9-4ECE-8500-B44D5BEFA9AD}"/>
                </a:ext>
              </a:extLst>
            </p:cNvPr>
            <p:cNvSpPr>
              <a:spLocks noChangeArrowheads="1"/>
            </p:cNvSpPr>
            <p:nvPr/>
          </p:nvSpPr>
          <p:spPr bwMode="auto">
            <a:xfrm>
              <a:off x="10407650" y="4220368"/>
              <a:ext cx="890588" cy="890587"/>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6" name="Oval 10">
              <a:extLst>
                <a:ext uri="{FF2B5EF4-FFF2-40B4-BE49-F238E27FC236}">
                  <a16:creationId xmlns:a16="http://schemas.microsoft.com/office/drawing/2014/main" id="{6203AC0B-F153-4FA8-A214-602A9826CD0F}"/>
                </a:ext>
              </a:extLst>
            </p:cNvPr>
            <p:cNvSpPr>
              <a:spLocks noChangeArrowheads="1"/>
            </p:cNvSpPr>
            <p:nvPr/>
          </p:nvSpPr>
          <p:spPr bwMode="auto">
            <a:xfrm>
              <a:off x="7616825" y="4220368"/>
              <a:ext cx="890588" cy="890587"/>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7" name="Oval 11">
              <a:extLst>
                <a:ext uri="{FF2B5EF4-FFF2-40B4-BE49-F238E27FC236}">
                  <a16:creationId xmlns:a16="http://schemas.microsoft.com/office/drawing/2014/main" id="{6F2D6C1B-75DB-441A-A16D-D7CE47C31F7C}"/>
                </a:ext>
              </a:extLst>
            </p:cNvPr>
            <p:cNvSpPr>
              <a:spLocks noChangeArrowheads="1"/>
            </p:cNvSpPr>
            <p:nvPr/>
          </p:nvSpPr>
          <p:spPr bwMode="auto">
            <a:xfrm>
              <a:off x="8855075" y="4860130"/>
              <a:ext cx="1204913" cy="120332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8" name="Oval 12">
              <a:extLst>
                <a:ext uri="{FF2B5EF4-FFF2-40B4-BE49-F238E27FC236}">
                  <a16:creationId xmlns:a16="http://schemas.microsoft.com/office/drawing/2014/main" id="{B77FB0F0-4038-4C23-B0CA-298EC4393745}"/>
                </a:ext>
              </a:extLst>
            </p:cNvPr>
            <p:cNvSpPr>
              <a:spLocks noChangeArrowheads="1"/>
            </p:cNvSpPr>
            <p:nvPr/>
          </p:nvSpPr>
          <p:spPr bwMode="auto">
            <a:xfrm>
              <a:off x="10264775" y="2423318"/>
              <a:ext cx="1203325" cy="12065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39" name="Oval 13">
              <a:extLst>
                <a:ext uri="{FF2B5EF4-FFF2-40B4-BE49-F238E27FC236}">
                  <a16:creationId xmlns:a16="http://schemas.microsoft.com/office/drawing/2014/main" id="{F8D5373A-C41B-40F4-B85F-4F4D24F48FA2}"/>
                </a:ext>
              </a:extLst>
            </p:cNvPr>
            <p:cNvSpPr>
              <a:spLocks noChangeArrowheads="1"/>
            </p:cNvSpPr>
            <p:nvPr/>
          </p:nvSpPr>
          <p:spPr bwMode="auto">
            <a:xfrm>
              <a:off x="7439025" y="2423318"/>
              <a:ext cx="1203325" cy="1206500"/>
            </a:xfrm>
            <a:prstGeom prst="ellipse">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Lato" panose="020F0502020204030203" pitchFamily="34" charset="0"/>
              </a:endParaRPr>
            </a:p>
          </p:txBody>
        </p:sp>
        <p:sp>
          <p:nvSpPr>
            <p:cNvPr id="40" name="TextBox 39">
              <a:extLst>
                <a:ext uri="{FF2B5EF4-FFF2-40B4-BE49-F238E27FC236}">
                  <a16:creationId xmlns:a16="http://schemas.microsoft.com/office/drawing/2014/main" id="{8263B50C-6E33-40BC-8A27-745688B56B85}"/>
                </a:ext>
              </a:extLst>
            </p:cNvPr>
            <p:cNvSpPr txBox="1"/>
            <p:nvPr/>
          </p:nvSpPr>
          <p:spPr>
            <a:xfrm>
              <a:off x="8324202" y="3392735"/>
              <a:ext cx="2169822" cy="923330"/>
            </a:xfrm>
            <a:prstGeom prst="rect">
              <a:avLst/>
            </a:prstGeom>
            <a:noFill/>
          </p:spPr>
          <p:txBody>
            <a:bodyPr wrap="square" rtlCol="0">
              <a:spAutoFit/>
            </a:bodyPr>
            <a:lstStyle/>
            <a:p>
              <a:pPr algn="ctr"/>
              <a:r>
                <a:rPr lang="en-US" dirty="0">
                  <a:solidFill>
                    <a:schemeClr val="accent3"/>
                  </a:solidFill>
                  <a:latin typeface="Lato" panose="020F0502020204030203" pitchFamily="34" charset="0"/>
                  <a:ea typeface="Roboto Black" pitchFamily="2" charset="0"/>
                  <a:cs typeface="Open Sans" panose="020B0606030504020204" pitchFamily="34" charset="0"/>
                </a:rPr>
                <a:t>Target to spin</a:t>
              </a:r>
            </a:p>
            <a:p>
              <a:pPr algn="ctr"/>
              <a:r>
                <a:rPr lang="en-US" dirty="0">
                  <a:solidFill>
                    <a:schemeClr val="accent3"/>
                  </a:solidFill>
                  <a:latin typeface="Lato" panose="020F0502020204030203" pitchFamily="34" charset="0"/>
                  <a:ea typeface="Roboto Black" pitchFamily="2" charset="0"/>
                  <a:cs typeface="Open Sans" panose="020B0606030504020204" pitchFamily="34" charset="0"/>
                </a:rPr>
                <a:t>At your maximum</a:t>
              </a:r>
            </a:p>
            <a:p>
              <a:pPr algn="ctr"/>
              <a:r>
                <a:rPr lang="en-US" dirty="0">
                  <a:solidFill>
                    <a:schemeClr val="accent3"/>
                  </a:solidFill>
                  <a:latin typeface="Lato" panose="020F0502020204030203" pitchFamily="34" charset="0"/>
                  <a:ea typeface="Roboto Black" pitchFamily="2" charset="0"/>
                  <a:cs typeface="Open Sans" panose="020B0606030504020204" pitchFamily="34" charset="0"/>
                </a:rPr>
                <a:t>Speed</a:t>
              </a:r>
            </a:p>
          </p:txBody>
        </p:sp>
        <p:sp>
          <p:nvSpPr>
            <p:cNvPr id="41" name="TextBox 40">
              <a:extLst>
                <a:ext uri="{FF2B5EF4-FFF2-40B4-BE49-F238E27FC236}">
                  <a16:creationId xmlns:a16="http://schemas.microsoft.com/office/drawing/2014/main" id="{25359CE3-018E-4D42-A62E-B559E90F1818}"/>
                </a:ext>
              </a:extLst>
            </p:cNvPr>
            <p:cNvSpPr txBox="1"/>
            <p:nvPr/>
          </p:nvSpPr>
          <p:spPr>
            <a:xfrm>
              <a:off x="9094331" y="2054427"/>
              <a:ext cx="724813"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Ideas</a:t>
              </a:r>
            </a:p>
          </p:txBody>
        </p:sp>
        <p:sp>
          <p:nvSpPr>
            <p:cNvPr id="42" name="TextBox 41">
              <a:extLst>
                <a:ext uri="{FF2B5EF4-FFF2-40B4-BE49-F238E27FC236}">
                  <a16:creationId xmlns:a16="http://schemas.microsoft.com/office/drawing/2014/main" id="{7A643A30-5514-4177-85BB-7CD4A94E9DD1}"/>
                </a:ext>
              </a:extLst>
            </p:cNvPr>
            <p:cNvSpPr txBox="1"/>
            <p:nvPr/>
          </p:nvSpPr>
          <p:spPr>
            <a:xfrm>
              <a:off x="10530265" y="2888207"/>
              <a:ext cx="724813"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Build</a:t>
              </a:r>
            </a:p>
          </p:txBody>
        </p:sp>
        <p:sp>
          <p:nvSpPr>
            <p:cNvPr id="43" name="TextBox 42">
              <a:extLst>
                <a:ext uri="{FF2B5EF4-FFF2-40B4-BE49-F238E27FC236}">
                  <a16:creationId xmlns:a16="http://schemas.microsoft.com/office/drawing/2014/main" id="{9486F0AF-6552-4AA8-8D29-8C077043F816}"/>
                </a:ext>
              </a:extLst>
            </p:cNvPr>
            <p:cNvSpPr txBox="1"/>
            <p:nvPr/>
          </p:nvSpPr>
          <p:spPr>
            <a:xfrm>
              <a:off x="10444456" y="4512222"/>
              <a:ext cx="829756"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Product</a:t>
              </a:r>
            </a:p>
          </p:txBody>
        </p:sp>
        <p:sp>
          <p:nvSpPr>
            <p:cNvPr id="44" name="TextBox 43">
              <a:extLst>
                <a:ext uri="{FF2B5EF4-FFF2-40B4-BE49-F238E27FC236}">
                  <a16:creationId xmlns:a16="http://schemas.microsoft.com/office/drawing/2014/main" id="{9B331CD3-7D48-4BFB-BC07-A7F4F6B39BC7}"/>
                </a:ext>
              </a:extLst>
            </p:cNvPr>
            <p:cNvSpPr txBox="1"/>
            <p:nvPr/>
          </p:nvSpPr>
          <p:spPr>
            <a:xfrm>
              <a:off x="8926511" y="5322320"/>
              <a:ext cx="1060452"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Measure</a:t>
              </a:r>
            </a:p>
          </p:txBody>
        </p:sp>
        <p:sp>
          <p:nvSpPr>
            <p:cNvPr id="45" name="TextBox 44">
              <a:extLst>
                <a:ext uri="{FF2B5EF4-FFF2-40B4-BE49-F238E27FC236}">
                  <a16:creationId xmlns:a16="http://schemas.microsoft.com/office/drawing/2014/main" id="{90A6A1AC-A7BE-41DE-A688-841AC57AFE45}"/>
                </a:ext>
              </a:extLst>
            </p:cNvPr>
            <p:cNvSpPr txBox="1"/>
            <p:nvPr/>
          </p:nvSpPr>
          <p:spPr>
            <a:xfrm>
              <a:off x="7644106" y="4512222"/>
              <a:ext cx="829756"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Data</a:t>
              </a:r>
            </a:p>
          </p:txBody>
        </p:sp>
        <p:sp>
          <p:nvSpPr>
            <p:cNvPr id="46" name="TextBox 45">
              <a:extLst>
                <a:ext uri="{FF2B5EF4-FFF2-40B4-BE49-F238E27FC236}">
                  <a16:creationId xmlns:a16="http://schemas.microsoft.com/office/drawing/2014/main" id="{7D0ABC98-85BF-49D9-A03D-2EA2EAFEDC5F}"/>
                </a:ext>
              </a:extLst>
            </p:cNvPr>
            <p:cNvSpPr txBox="1"/>
            <p:nvPr/>
          </p:nvSpPr>
          <p:spPr>
            <a:xfrm>
              <a:off x="7606219" y="2861047"/>
              <a:ext cx="829756"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Roboto Black" pitchFamily="2" charset="0"/>
                  <a:cs typeface="Open Sans" panose="020B0606030504020204" pitchFamily="34" charset="0"/>
                </a:rPr>
                <a:t>Learn</a:t>
              </a:r>
            </a:p>
          </p:txBody>
        </p:sp>
      </p:grpSp>
      <p:sp>
        <p:nvSpPr>
          <p:cNvPr id="3" name="TextBox 2">
            <a:extLst>
              <a:ext uri="{FF2B5EF4-FFF2-40B4-BE49-F238E27FC236}">
                <a16:creationId xmlns:a16="http://schemas.microsoft.com/office/drawing/2014/main" id="{23254CC9-D318-4760-8C66-789E5212B54E}"/>
              </a:ext>
            </a:extLst>
          </p:cNvPr>
          <p:cNvSpPr txBox="1"/>
          <p:nvPr/>
        </p:nvSpPr>
        <p:spPr>
          <a:xfrm>
            <a:off x="1847055" y="3163881"/>
            <a:ext cx="3576250" cy="769441"/>
          </a:xfrm>
          <a:prstGeom prst="rect">
            <a:avLst/>
          </a:prstGeom>
          <a:noFill/>
        </p:spPr>
        <p:txBody>
          <a:bodyPr wrap="square" rtlCol="0">
            <a:spAutoFit/>
          </a:bodyPr>
          <a:lstStyle/>
          <a:p>
            <a:r>
              <a:rPr lang="en-US" sz="2200" dirty="0">
                <a:solidFill>
                  <a:schemeClr val="accent1"/>
                </a:solidFill>
                <a:latin typeface="Bell MT bold" panose="0203070306050A020303" pitchFamily="18" charset="0"/>
                <a:ea typeface="Roboto Black" pitchFamily="2" charset="0"/>
                <a:cs typeface="Open Sans" panose="020B0606030504020204" pitchFamily="34" charset="0"/>
              </a:rPr>
              <a:t>Simple</a:t>
            </a:r>
          </a:p>
          <a:p>
            <a:r>
              <a:rPr lang="en-US" sz="2200" dirty="0">
                <a:solidFill>
                  <a:schemeClr val="accent1"/>
                </a:solidFill>
                <a:latin typeface="Bell MT bold" panose="0203070306050A020303" pitchFamily="18" charset="0"/>
                <a:ea typeface="Roboto Black" pitchFamily="2" charset="0"/>
                <a:cs typeface="Open Sans" panose="020B0606030504020204" pitchFamily="34" charset="0"/>
              </a:rPr>
              <a:t>&amp; Valuable</a:t>
            </a:r>
          </a:p>
        </p:txBody>
      </p:sp>
      <p:sp>
        <p:nvSpPr>
          <p:cNvPr id="4" name="TextBox 3">
            <a:extLst>
              <a:ext uri="{FF2B5EF4-FFF2-40B4-BE49-F238E27FC236}">
                <a16:creationId xmlns:a16="http://schemas.microsoft.com/office/drawing/2014/main" id="{74D2131F-055D-4FBA-B1CD-9B605ECE0A8E}"/>
              </a:ext>
            </a:extLst>
          </p:cNvPr>
          <p:cNvSpPr txBox="1"/>
          <p:nvPr/>
        </p:nvSpPr>
        <p:spPr>
          <a:xfrm>
            <a:off x="1847055" y="3950363"/>
            <a:ext cx="3576251" cy="1592744"/>
          </a:xfrm>
          <a:prstGeom prst="rect">
            <a:avLst/>
          </a:prstGeom>
          <a:noFill/>
        </p:spPr>
        <p:txBody>
          <a:bodyPr wrap="square" rtlCol="0">
            <a:spAutoFit/>
          </a:bodyPr>
          <a:lstStyle/>
          <a:p>
            <a:pPr>
              <a:lnSpc>
                <a:spcPts val="1700"/>
              </a:lnSpc>
            </a:pPr>
            <a:r>
              <a:rPr lang="en-US" sz="900" dirty="0">
                <a:solidFill>
                  <a:schemeClr val="tx2"/>
                </a:solidFill>
                <a:latin typeface="Lato" panose="020F0502020204030203" pitchFamily="34" charset="0"/>
                <a:ea typeface="Roboto" panose="02000000000000000000" pitchFamily="2" charset="0"/>
                <a:cs typeface="Open Sans Extrabold" panose="020B0906030804020204" pitchFamily="34" charset="0"/>
              </a:rPr>
              <a:t>Have them for one. Living grass For can’t</a:t>
            </a:r>
          </a:p>
          <a:p>
            <a:pPr>
              <a:lnSpc>
                <a:spcPts val="1700"/>
              </a:lnSpc>
            </a:pPr>
            <a:r>
              <a:rPr lang="en-US" sz="900" dirty="0">
                <a:solidFill>
                  <a:schemeClr val="tx2"/>
                </a:solidFill>
                <a:latin typeface="Lato" panose="020F0502020204030203" pitchFamily="34" charset="0"/>
                <a:ea typeface="Roboto" panose="02000000000000000000" pitchFamily="2" charset="0"/>
                <a:cs typeface="Open Sans Extrabold" panose="020B0906030804020204" pitchFamily="34" charset="0"/>
              </a:rPr>
              <a:t>this Waters had winged to be Creepiest subdue which two set had seasons. Fifth man wherein seas don't which two set had seasons. </a:t>
            </a:r>
          </a:p>
          <a:p>
            <a:pPr>
              <a:lnSpc>
                <a:spcPts val="1700"/>
              </a:lnSpc>
            </a:pPr>
            <a:endParaRPr lang="en-US" sz="900" dirty="0">
              <a:solidFill>
                <a:schemeClr val="tx2"/>
              </a:solidFill>
              <a:latin typeface="Lato" panose="020F0502020204030203" pitchFamily="34" charset="0"/>
              <a:ea typeface="Roboto" panose="02000000000000000000" pitchFamily="2" charset="0"/>
              <a:cs typeface="Open Sans Extrabold" panose="020B0906030804020204" pitchFamily="34" charset="0"/>
            </a:endParaRPr>
          </a:p>
          <a:p>
            <a:pPr>
              <a:lnSpc>
                <a:spcPts val="1700"/>
              </a:lnSpc>
            </a:pPr>
            <a:r>
              <a:rPr lang="en-US" sz="900" dirty="0">
                <a:solidFill>
                  <a:schemeClr val="tx2"/>
                </a:solidFill>
                <a:latin typeface="Lato" panose="020F0502020204030203" pitchFamily="34" charset="0"/>
                <a:ea typeface="Roboto" panose="02000000000000000000" pitchFamily="2" charset="0"/>
                <a:cs typeface="Open Sans Extrabold" panose="020B0906030804020204" pitchFamily="34" charset="0"/>
              </a:rPr>
              <a:t>Have them for one. Living For can’t this Waters had winged</a:t>
            </a:r>
          </a:p>
          <a:p>
            <a:pPr>
              <a:lnSpc>
                <a:spcPts val="1700"/>
              </a:lnSpc>
            </a:pPr>
            <a:r>
              <a:rPr lang="en-US" sz="900" dirty="0">
                <a:solidFill>
                  <a:schemeClr val="tx2"/>
                </a:solidFill>
                <a:latin typeface="Lato" panose="020F0502020204030203" pitchFamily="34" charset="0"/>
                <a:ea typeface="Roboto" panose="02000000000000000000" pitchFamily="2" charset="0"/>
                <a:cs typeface="Open Sans Extrabold" panose="020B0906030804020204" pitchFamily="34" charset="0"/>
              </a:rPr>
              <a:t>to be Creepiest subdue which to two set had seasons. Fifth this is man wherein that creative seas</a:t>
            </a:r>
          </a:p>
        </p:txBody>
      </p:sp>
    </p:spTree>
    <p:extLst>
      <p:ext uri="{BB962C8B-B14F-4D97-AF65-F5344CB8AC3E}">
        <p14:creationId xmlns:p14="http://schemas.microsoft.com/office/powerpoint/2010/main" val="2852109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1A042CB-97FD-403D-B218-93B4619CF724}"/>
              </a:ext>
            </a:extLst>
          </p:cNvPr>
          <p:cNvSpPr/>
          <p:nvPr/>
        </p:nvSpPr>
        <p:spPr>
          <a:xfrm>
            <a:off x="-1" y="0"/>
            <a:ext cx="121920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10C9DE8-18A0-4BD2-B133-0E3E25D1508E}"/>
              </a:ext>
            </a:extLst>
          </p:cNvPr>
          <p:cNvSpPr txBox="1"/>
          <p:nvPr/>
        </p:nvSpPr>
        <p:spPr>
          <a:xfrm>
            <a:off x="5617936" y="968829"/>
            <a:ext cx="956125" cy="707886"/>
          </a:xfrm>
          <a:prstGeom prst="rect">
            <a:avLst/>
          </a:prstGeom>
          <a:noFill/>
        </p:spPr>
        <p:txBody>
          <a:bodyPr wrap="square">
            <a:spAutoFit/>
          </a:bodyPr>
          <a:lstStyle/>
          <a:p>
            <a:pPr algn="ctr"/>
            <a:r>
              <a:rPr lang="en-US" sz="4000" i="0" u="none" strike="noStrike" dirty="0">
                <a:solidFill>
                  <a:schemeClr val="bg1"/>
                </a:solidFill>
                <a:effectLst/>
                <a:latin typeface="Oswald" pitchFamily="2" charset="0"/>
                <a:ea typeface="Open Sans" panose="020B0606030504020204" pitchFamily="34" charset="0"/>
                <a:cs typeface="Open Sans" panose="020B0606030504020204" pitchFamily="34" charset="0"/>
              </a:rPr>
              <a:t>08</a:t>
            </a:r>
            <a:endParaRPr lang="en-US" sz="4000" dirty="0">
              <a:solidFill>
                <a:schemeClr val="bg1"/>
              </a:solidFill>
              <a:latin typeface="Oswald" pitchFamily="2"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CED1E36-42E2-4A91-840D-C15586DA8FC3}"/>
              </a:ext>
            </a:extLst>
          </p:cNvPr>
          <p:cNvSpPr txBox="1"/>
          <p:nvPr/>
        </p:nvSpPr>
        <p:spPr>
          <a:xfrm>
            <a:off x="5694128" y="2813096"/>
            <a:ext cx="3436870" cy="1124282"/>
          </a:xfrm>
          <a:prstGeom prst="rect">
            <a:avLst/>
          </a:prstGeom>
          <a:noFill/>
        </p:spPr>
        <p:txBody>
          <a:bodyPr wrap="square">
            <a:spAutoFit/>
          </a:bodyPr>
          <a:lstStyle/>
          <a:p>
            <a:pPr>
              <a:lnSpc>
                <a:spcPts val="4000"/>
              </a:lnSpc>
            </a:pPr>
            <a:r>
              <a:rPr lang="en-US" sz="3700" dirty="0">
                <a:solidFill>
                  <a:schemeClr val="bg1"/>
                </a:solidFill>
                <a:latin typeface="Bell MT" panose="02020503060305020303" pitchFamily="18" charset="0"/>
                <a:ea typeface="Open Sans" panose="020B0606030504020204" pitchFamily="34" charset="0"/>
                <a:cs typeface="Open Sans" panose="020B0606030504020204" pitchFamily="34" charset="0"/>
              </a:rPr>
              <a:t>The Market</a:t>
            </a:r>
            <a:endParaRPr lang="en-US" sz="37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endParaRPr>
          </a:p>
          <a:p>
            <a:pPr>
              <a:lnSpc>
                <a:spcPts val="4000"/>
              </a:lnSpc>
            </a:pPr>
            <a:r>
              <a:rPr lang="en-US" sz="3700" dirty="0">
                <a:solidFill>
                  <a:schemeClr val="bg1"/>
                </a:solidFill>
                <a:latin typeface="Bell MT bold" panose="0203070306050A020303" pitchFamily="18" charset="0"/>
                <a:ea typeface="Open Sans" panose="020B0606030504020204" pitchFamily="34" charset="0"/>
                <a:cs typeface="Open Sans" panose="020B0606030504020204" pitchFamily="34" charset="0"/>
              </a:rPr>
              <a:t>Trend</a:t>
            </a:r>
          </a:p>
        </p:txBody>
      </p:sp>
      <p:sp>
        <p:nvSpPr>
          <p:cNvPr id="53" name="TextBox 52">
            <a:extLst>
              <a:ext uri="{FF2B5EF4-FFF2-40B4-BE49-F238E27FC236}">
                <a16:creationId xmlns:a16="http://schemas.microsoft.com/office/drawing/2014/main" id="{2961796B-7C58-4559-9C3F-1D327D4ADE0F}"/>
              </a:ext>
            </a:extLst>
          </p:cNvPr>
          <p:cNvSpPr txBox="1"/>
          <p:nvPr/>
        </p:nvSpPr>
        <p:spPr>
          <a:xfrm>
            <a:off x="6462653" y="4067822"/>
            <a:ext cx="3617652" cy="1078693"/>
          </a:xfrm>
          <a:prstGeom prst="rect">
            <a:avLst/>
          </a:prstGeom>
          <a:noFill/>
        </p:spPr>
        <p:txBody>
          <a:bodyPr wrap="square" rtlCol="0" anchor="ctr">
            <a:spAutoFit/>
          </a:bodyPr>
          <a:lstStyle/>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this is</a:t>
            </a:r>
          </a:p>
          <a:p>
            <a:pPr>
              <a:lnSpc>
                <a:spcPts val="2000"/>
              </a:lnSpc>
            </a:pPr>
            <a:r>
              <a:rPr lang="en-GB" sz="900" i="1" dirty="0">
                <a:solidFill>
                  <a:schemeClr val="bg1"/>
                </a:solidFill>
                <a:latin typeface="Lato" panose="020F0502020204030203" pitchFamily="34" charset="0"/>
                <a:ea typeface="Roboto" panose="02000000000000000000" pitchFamily="2" charset="0"/>
                <a:cs typeface="Open Sans" panose="020B0606030504020204" pitchFamily="34" charset="0"/>
              </a:rPr>
              <a:t>attribute to of HTML nodes that you want to with dummy content. This basic example will placeholder text into After your page loads as usual, nodes want to with dummy content. </a:t>
            </a:r>
          </a:p>
        </p:txBody>
      </p:sp>
      <p:sp>
        <p:nvSpPr>
          <p:cNvPr id="3" name="Picture Placeholder 2">
            <a:extLst>
              <a:ext uri="{FF2B5EF4-FFF2-40B4-BE49-F238E27FC236}">
                <a16:creationId xmlns:a16="http://schemas.microsoft.com/office/drawing/2014/main" id="{4CF420E8-F26A-458A-93D2-7E55BA4C6ED3}"/>
              </a:ext>
            </a:extLst>
          </p:cNvPr>
          <p:cNvSpPr>
            <a:spLocks noGrp="1"/>
          </p:cNvSpPr>
          <p:nvPr>
            <p:ph type="pic" sz="quarter" idx="10"/>
          </p:nvPr>
        </p:nvSpPr>
        <p:spPr/>
      </p:sp>
    </p:spTree>
    <p:extLst>
      <p:ext uri="{BB962C8B-B14F-4D97-AF65-F5344CB8AC3E}">
        <p14:creationId xmlns:p14="http://schemas.microsoft.com/office/powerpoint/2010/main" val="661405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1B8F2B-FC64-4014-BC24-B56C0EBF0638}"/>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Market</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Trend</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E81C905E-01BA-44D4-B7A1-B8056E2F60BF}"/>
              </a:ext>
            </a:extLst>
          </p:cNvPr>
          <p:cNvSpPr txBox="1"/>
          <p:nvPr/>
        </p:nvSpPr>
        <p:spPr>
          <a:xfrm>
            <a:off x="1425881" y="2497331"/>
            <a:ext cx="2918231" cy="2598340"/>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C1EF0452-8C4C-450A-BFB3-37E23BE27C91}"/>
              </a:ext>
            </a:extLst>
          </p:cNvPr>
          <p:cNvSpPr>
            <a:spLocks noGrp="1"/>
          </p:cNvSpPr>
          <p:nvPr>
            <p:ph type="pic" sz="quarter" idx="10"/>
          </p:nvPr>
        </p:nvSpPr>
        <p:spPr/>
      </p:sp>
    </p:spTree>
    <p:extLst>
      <p:ext uri="{BB962C8B-B14F-4D97-AF65-F5344CB8AC3E}">
        <p14:creationId xmlns:p14="http://schemas.microsoft.com/office/powerpoint/2010/main" val="2052278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07E708-4F25-4C4A-9764-A3A87C98A19F}"/>
              </a:ext>
            </a:extLst>
          </p:cNvPr>
          <p:cNvSpPr/>
          <p:nvPr/>
        </p:nvSpPr>
        <p:spPr>
          <a:xfrm>
            <a:off x="4048124" y="0"/>
            <a:ext cx="8143875"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93B6455-5E66-4FF9-A541-03F9D2AB6312}"/>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Market</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Trend</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graphicFrame>
        <p:nvGraphicFramePr>
          <p:cNvPr id="17" name="Chart 16">
            <a:extLst>
              <a:ext uri="{FF2B5EF4-FFF2-40B4-BE49-F238E27FC236}">
                <a16:creationId xmlns:a16="http://schemas.microsoft.com/office/drawing/2014/main" id="{0FF37ACA-182E-4CEC-8266-F08BD3C5EC82}"/>
              </a:ext>
            </a:extLst>
          </p:cNvPr>
          <p:cNvGraphicFramePr/>
          <p:nvPr/>
        </p:nvGraphicFramePr>
        <p:xfrm>
          <a:off x="4845430" y="923906"/>
          <a:ext cx="6462899" cy="380365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D2E7A700-6E51-4655-A6A0-577D7B8DC107}"/>
              </a:ext>
            </a:extLst>
          </p:cNvPr>
          <p:cNvSpPr txBox="1"/>
          <p:nvPr/>
        </p:nvSpPr>
        <p:spPr>
          <a:xfrm>
            <a:off x="883670" y="4772344"/>
            <a:ext cx="2918231"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21" name="Rectangle 20">
            <a:extLst>
              <a:ext uri="{FF2B5EF4-FFF2-40B4-BE49-F238E27FC236}">
                <a16:creationId xmlns:a16="http://schemas.microsoft.com/office/drawing/2014/main" id="{89779A5E-F78A-4F20-A779-DF436BBE303C}"/>
              </a:ext>
            </a:extLst>
          </p:cNvPr>
          <p:cNvSpPr/>
          <p:nvPr/>
        </p:nvSpPr>
        <p:spPr>
          <a:xfrm>
            <a:off x="883670" y="4025469"/>
            <a:ext cx="2634100" cy="673786"/>
          </a:xfrm>
          <a:prstGeom prst="rect">
            <a:avLst/>
          </a:prstGeom>
        </p:spPr>
        <p:txBody>
          <a:bodyPr wrap="square">
            <a:spAutoFit/>
          </a:bodyPr>
          <a:lstStyle/>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Standing And</a:t>
            </a:r>
          </a:p>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Thought</a:t>
            </a:r>
          </a:p>
        </p:txBody>
      </p:sp>
      <p:sp>
        <p:nvSpPr>
          <p:cNvPr id="23" name="Freeform 28">
            <a:extLst>
              <a:ext uri="{FF2B5EF4-FFF2-40B4-BE49-F238E27FC236}">
                <a16:creationId xmlns:a16="http://schemas.microsoft.com/office/drawing/2014/main" id="{ACA79582-F947-4C63-82FE-FF26D62D77A4}"/>
              </a:ext>
            </a:extLst>
          </p:cNvPr>
          <p:cNvSpPr>
            <a:spLocks noEditPoints="1"/>
          </p:cNvSpPr>
          <p:nvPr/>
        </p:nvSpPr>
        <p:spPr bwMode="auto">
          <a:xfrm>
            <a:off x="9892400" y="5267173"/>
            <a:ext cx="338074" cy="283137"/>
          </a:xfrm>
          <a:custGeom>
            <a:avLst/>
            <a:gdLst>
              <a:gd name="T0" fmla="*/ 159 w 160"/>
              <a:gd name="T1" fmla="*/ 125 h 134"/>
              <a:gd name="T2" fmla="*/ 149 w 160"/>
              <a:gd name="T3" fmla="*/ 86 h 134"/>
              <a:gd name="T4" fmla="*/ 149 w 160"/>
              <a:gd name="T5" fmla="*/ 84 h 134"/>
              <a:gd name="T6" fmla="*/ 149 w 160"/>
              <a:gd name="T7" fmla="*/ 79 h 134"/>
              <a:gd name="T8" fmla="*/ 149 w 160"/>
              <a:gd name="T9" fmla="*/ 14 h 134"/>
              <a:gd name="T10" fmla="*/ 134 w 160"/>
              <a:gd name="T11" fmla="*/ 0 h 134"/>
              <a:gd name="T12" fmla="*/ 25 w 160"/>
              <a:gd name="T13" fmla="*/ 0 h 134"/>
              <a:gd name="T14" fmla="*/ 10 w 160"/>
              <a:gd name="T15" fmla="*/ 14 h 134"/>
              <a:gd name="T16" fmla="*/ 10 w 160"/>
              <a:gd name="T17" fmla="*/ 79 h 134"/>
              <a:gd name="T18" fmla="*/ 11 w 160"/>
              <a:gd name="T19" fmla="*/ 84 h 134"/>
              <a:gd name="T20" fmla="*/ 11 w 160"/>
              <a:gd name="T21" fmla="*/ 86 h 134"/>
              <a:gd name="T22" fmla="*/ 0 w 160"/>
              <a:gd name="T23" fmla="*/ 127 h 134"/>
              <a:gd name="T24" fmla="*/ 1 w 160"/>
              <a:gd name="T25" fmla="*/ 131 h 134"/>
              <a:gd name="T26" fmla="*/ 7 w 160"/>
              <a:gd name="T27" fmla="*/ 134 h 134"/>
              <a:gd name="T28" fmla="*/ 152 w 160"/>
              <a:gd name="T29" fmla="*/ 134 h 134"/>
              <a:gd name="T30" fmla="*/ 160 w 160"/>
              <a:gd name="T31" fmla="*/ 128 h 134"/>
              <a:gd name="T32" fmla="*/ 159 w 160"/>
              <a:gd name="T33" fmla="*/ 125 h 134"/>
              <a:gd name="T34" fmla="*/ 98 w 160"/>
              <a:gd name="T35" fmla="*/ 123 h 134"/>
              <a:gd name="T36" fmla="*/ 96 w 160"/>
              <a:gd name="T37" fmla="*/ 124 h 134"/>
              <a:gd name="T38" fmla="*/ 63 w 160"/>
              <a:gd name="T39" fmla="*/ 124 h 134"/>
              <a:gd name="T40" fmla="*/ 62 w 160"/>
              <a:gd name="T41" fmla="*/ 123 h 134"/>
              <a:gd name="T42" fmla="*/ 62 w 160"/>
              <a:gd name="T43" fmla="*/ 122 h 134"/>
              <a:gd name="T44" fmla="*/ 65 w 160"/>
              <a:gd name="T45" fmla="*/ 108 h 134"/>
              <a:gd name="T46" fmla="*/ 66 w 160"/>
              <a:gd name="T47" fmla="*/ 107 h 134"/>
              <a:gd name="T48" fmla="*/ 94 w 160"/>
              <a:gd name="T49" fmla="*/ 107 h 134"/>
              <a:gd name="T50" fmla="*/ 95 w 160"/>
              <a:gd name="T51" fmla="*/ 108 h 134"/>
              <a:gd name="T52" fmla="*/ 98 w 160"/>
              <a:gd name="T53" fmla="*/ 122 h 134"/>
              <a:gd name="T54" fmla="*/ 98 w 160"/>
              <a:gd name="T55" fmla="*/ 123 h 134"/>
              <a:gd name="T56" fmla="*/ 137 w 160"/>
              <a:gd name="T57" fmla="*/ 79 h 134"/>
              <a:gd name="T58" fmla="*/ 135 w 160"/>
              <a:gd name="T59" fmla="*/ 81 h 134"/>
              <a:gd name="T60" fmla="*/ 24 w 160"/>
              <a:gd name="T61" fmla="*/ 81 h 134"/>
              <a:gd name="T62" fmla="*/ 23 w 160"/>
              <a:gd name="T63" fmla="*/ 79 h 134"/>
              <a:gd name="T64" fmla="*/ 23 w 160"/>
              <a:gd name="T65" fmla="*/ 14 h 134"/>
              <a:gd name="T66" fmla="*/ 25 w 160"/>
              <a:gd name="T67" fmla="*/ 12 h 134"/>
              <a:gd name="T68" fmla="*/ 134 w 160"/>
              <a:gd name="T69" fmla="*/ 12 h 134"/>
              <a:gd name="T70" fmla="*/ 137 w 160"/>
              <a:gd name="T71" fmla="*/ 14 h 134"/>
              <a:gd name="T72" fmla="*/ 137 w 160"/>
              <a:gd name="T73" fmla="*/ 79 h 134"/>
              <a:gd name="T74" fmla="*/ 84 w 160"/>
              <a:gd name="T75" fmla="*/ 44 h 134"/>
              <a:gd name="T76" fmla="*/ 88 w 160"/>
              <a:gd name="T77" fmla="*/ 43 h 134"/>
              <a:gd name="T78" fmla="*/ 90 w 160"/>
              <a:gd name="T79" fmla="*/ 42 h 134"/>
              <a:gd name="T80" fmla="*/ 88 w 160"/>
              <a:gd name="T81" fmla="*/ 39 h 134"/>
              <a:gd name="T82" fmla="*/ 69 w 160"/>
              <a:gd name="T83" fmla="*/ 32 h 134"/>
              <a:gd name="T84" fmla="*/ 68 w 160"/>
              <a:gd name="T85" fmla="*/ 33 h 134"/>
              <a:gd name="T86" fmla="*/ 67 w 160"/>
              <a:gd name="T87" fmla="*/ 34 h 134"/>
              <a:gd name="T88" fmla="*/ 74 w 160"/>
              <a:gd name="T89" fmla="*/ 54 h 134"/>
              <a:gd name="T90" fmla="*/ 76 w 160"/>
              <a:gd name="T91" fmla="*/ 55 h 134"/>
              <a:gd name="T92" fmla="*/ 78 w 160"/>
              <a:gd name="T93" fmla="*/ 54 h 134"/>
              <a:gd name="T94" fmla="*/ 79 w 160"/>
              <a:gd name="T95" fmla="*/ 50 h 134"/>
              <a:gd name="T96" fmla="*/ 88 w 160"/>
              <a:gd name="T97" fmla="*/ 60 h 134"/>
              <a:gd name="T98" fmla="*/ 91 w 160"/>
              <a:gd name="T99" fmla="*/ 60 h 134"/>
              <a:gd name="T100" fmla="*/ 93 w 160"/>
              <a:gd name="T101" fmla="*/ 58 h 134"/>
              <a:gd name="T102" fmla="*/ 93 w 160"/>
              <a:gd name="T103" fmla="*/ 54 h 134"/>
              <a:gd name="T104" fmla="*/ 84 w 160"/>
              <a:gd name="T105" fmla="*/ 4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4">
                <a:moveTo>
                  <a:pt x="159" y="125"/>
                </a:moveTo>
                <a:cubicBezTo>
                  <a:pt x="149" y="86"/>
                  <a:pt x="149" y="86"/>
                  <a:pt x="149" y="86"/>
                </a:cubicBezTo>
                <a:cubicBezTo>
                  <a:pt x="149" y="85"/>
                  <a:pt x="149" y="85"/>
                  <a:pt x="149" y="84"/>
                </a:cubicBezTo>
                <a:cubicBezTo>
                  <a:pt x="149" y="79"/>
                  <a:pt x="149" y="79"/>
                  <a:pt x="149" y="79"/>
                </a:cubicBezTo>
                <a:cubicBezTo>
                  <a:pt x="149" y="14"/>
                  <a:pt x="149" y="14"/>
                  <a:pt x="149" y="14"/>
                </a:cubicBezTo>
                <a:cubicBezTo>
                  <a:pt x="149" y="6"/>
                  <a:pt x="143" y="0"/>
                  <a:pt x="134" y="0"/>
                </a:cubicBezTo>
                <a:cubicBezTo>
                  <a:pt x="25" y="0"/>
                  <a:pt x="25" y="0"/>
                  <a:pt x="25" y="0"/>
                </a:cubicBezTo>
                <a:cubicBezTo>
                  <a:pt x="17" y="0"/>
                  <a:pt x="10" y="6"/>
                  <a:pt x="10" y="14"/>
                </a:cubicBezTo>
                <a:cubicBezTo>
                  <a:pt x="10" y="79"/>
                  <a:pt x="10" y="79"/>
                  <a:pt x="10" y="79"/>
                </a:cubicBezTo>
                <a:cubicBezTo>
                  <a:pt x="10" y="81"/>
                  <a:pt x="11" y="83"/>
                  <a:pt x="11" y="84"/>
                </a:cubicBezTo>
                <a:cubicBezTo>
                  <a:pt x="11" y="85"/>
                  <a:pt x="11" y="85"/>
                  <a:pt x="11" y="86"/>
                </a:cubicBezTo>
                <a:cubicBezTo>
                  <a:pt x="0" y="127"/>
                  <a:pt x="0" y="127"/>
                  <a:pt x="0" y="127"/>
                </a:cubicBezTo>
                <a:cubicBezTo>
                  <a:pt x="0" y="128"/>
                  <a:pt x="0" y="130"/>
                  <a:pt x="1" y="131"/>
                </a:cubicBezTo>
                <a:cubicBezTo>
                  <a:pt x="2" y="133"/>
                  <a:pt x="5" y="134"/>
                  <a:pt x="7" y="134"/>
                </a:cubicBezTo>
                <a:cubicBezTo>
                  <a:pt x="152" y="134"/>
                  <a:pt x="152" y="134"/>
                  <a:pt x="152" y="134"/>
                </a:cubicBezTo>
                <a:cubicBezTo>
                  <a:pt x="156" y="134"/>
                  <a:pt x="160" y="131"/>
                  <a:pt x="160" y="128"/>
                </a:cubicBezTo>
                <a:cubicBezTo>
                  <a:pt x="160" y="127"/>
                  <a:pt x="160" y="127"/>
                  <a:pt x="159" y="125"/>
                </a:cubicBezTo>
                <a:close/>
                <a:moveTo>
                  <a:pt x="98" y="123"/>
                </a:moveTo>
                <a:cubicBezTo>
                  <a:pt x="98" y="123"/>
                  <a:pt x="98" y="124"/>
                  <a:pt x="96" y="124"/>
                </a:cubicBezTo>
                <a:cubicBezTo>
                  <a:pt x="63" y="124"/>
                  <a:pt x="63" y="124"/>
                  <a:pt x="63" y="124"/>
                </a:cubicBezTo>
                <a:cubicBezTo>
                  <a:pt x="62" y="124"/>
                  <a:pt x="62" y="124"/>
                  <a:pt x="62" y="123"/>
                </a:cubicBezTo>
                <a:cubicBezTo>
                  <a:pt x="62" y="123"/>
                  <a:pt x="62" y="123"/>
                  <a:pt x="62" y="122"/>
                </a:cubicBezTo>
                <a:cubicBezTo>
                  <a:pt x="65" y="108"/>
                  <a:pt x="65" y="108"/>
                  <a:pt x="65" y="108"/>
                </a:cubicBezTo>
                <a:cubicBezTo>
                  <a:pt x="65" y="107"/>
                  <a:pt x="65" y="107"/>
                  <a:pt x="66" y="107"/>
                </a:cubicBezTo>
                <a:cubicBezTo>
                  <a:pt x="94" y="107"/>
                  <a:pt x="94" y="107"/>
                  <a:pt x="94" y="107"/>
                </a:cubicBezTo>
                <a:cubicBezTo>
                  <a:pt x="95" y="107"/>
                  <a:pt x="95" y="107"/>
                  <a:pt x="95" y="108"/>
                </a:cubicBezTo>
                <a:cubicBezTo>
                  <a:pt x="98" y="122"/>
                  <a:pt x="98" y="122"/>
                  <a:pt x="98" y="122"/>
                </a:cubicBezTo>
                <a:lnTo>
                  <a:pt x="98" y="123"/>
                </a:lnTo>
                <a:close/>
                <a:moveTo>
                  <a:pt x="137" y="79"/>
                </a:moveTo>
                <a:cubicBezTo>
                  <a:pt x="137" y="80"/>
                  <a:pt x="137" y="80"/>
                  <a:pt x="135" y="81"/>
                </a:cubicBezTo>
                <a:cubicBezTo>
                  <a:pt x="24" y="81"/>
                  <a:pt x="24" y="81"/>
                  <a:pt x="24" y="81"/>
                </a:cubicBezTo>
                <a:cubicBezTo>
                  <a:pt x="23" y="80"/>
                  <a:pt x="23" y="80"/>
                  <a:pt x="23" y="79"/>
                </a:cubicBezTo>
                <a:cubicBezTo>
                  <a:pt x="23" y="14"/>
                  <a:pt x="23" y="14"/>
                  <a:pt x="23" y="14"/>
                </a:cubicBezTo>
                <a:cubicBezTo>
                  <a:pt x="23" y="13"/>
                  <a:pt x="24" y="12"/>
                  <a:pt x="25" y="12"/>
                </a:cubicBezTo>
                <a:cubicBezTo>
                  <a:pt x="134" y="12"/>
                  <a:pt x="134" y="12"/>
                  <a:pt x="134" y="12"/>
                </a:cubicBezTo>
                <a:cubicBezTo>
                  <a:pt x="135" y="12"/>
                  <a:pt x="137" y="13"/>
                  <a:pt x="137" y="14"/>
                </a:cubicBezTo>
                <a:lnTo>
                  <a:pt x="137" y="79"/>
                </a:lnTo>
                <a:close/>
                <a:moveTo>
                  <a:pt x="84" y="44"/>
                </a:moveTo>
                <a:cubicBezTo>
                  <a:pt x="88" y="43"/>
                  <a:pt x="88" y="43"/>
                  <a:pt x="88" y="43"/>
                </a:cubicBezTo>
                <a:cubicBezTo>
                  <a:pt x="88" y="43"/>
                  <a:pt x="90" y="43"/>
                  <a:pt x="90" y="42"/>
                </a:cubicBezTo>
                <a:cubicBezTo>
                  <a:pt x="90" y="40"/>
                  <a:pt x="90" y="40"/>
                  <a:pt x="88" y="39"/>
                </a:cubicBezTo>
                <a:cubicBezTo>
                  <a:pt x="69" y="32"/>
                  <a:pt x="69" y="32"/>
                  <a:pt x="69" y="32"/>
                </a:cubicBezTo>
                <a:cubicBezTo>
                  <a:pt x="69" y="32"/>
                  <a:pt x="68" y="32"/>
                  <a:pt x="68" y="33"/>
                </a:cubicBezTo>
                <a:cubicBezTo>
                  <a:pt x="67" y="33"/>
                  <a:pt x="67" y="34"/>
                  <a:pt x="67" y="34"/>
                </a:cubicBezTo>
                <a:cubicBezTo>
                  <a:pt x="74" y="54"/>
                  <a:pt x="74" y="54"/>
                  <a:pt x="74" y="54"/>
                </a:cubicBezTo>
                <a:cubicBezTo>
                  <a:pt x="74" y="55"/>
                  <a:pt x="75" y="55"/>
                  <a:pt x="76" y="55"/>
                </a:cubicBezTo>
                <a:cubicBezTo>
                  <a:pt x="76" y="55"/>
                  <a:pt x="78" y="55"/>
                  <a:pt x="78" y="54"/>
                </a:cubicBezTo>
                <a:cubicBezTo>
                  <a:pt x="79" y="50"/>
                  <a:pt x="79" y="50"/>
                  <a:pt x="79" y="50"/>
                </a:cubicBezTo>
                <a:cubicBezTo>
                  <a:pt x="88" y="60"/>
                  <a:pt x="88" y="60"/>
                  <a:pt x="88" y="60"/>
                </a:cubicBezTo>
                <a:cubicBezTo>
                  <a:pt x="90" y="60"/>
                  <a:pt x="91" y="60"/>
                  <a:pt x="91" y="60"/>
                </a:cubicBezTo>
                <a:cubicBezTo>
                  <a:pt x="93" y="58"/>
                  <a:pt x="93" y="58"/>
                  <a:pt x="93" y="58"/>
                </a:cubicBezTo>
                <a:cubicBezTo>
                  <a:pt x="94" y="56"/>
                  <a:pt x="94" y="55"/>
                  <a:pt x="93" y="54"/>
                </a:cubicBezTo>
                <a:lnTo>
                  <a:pt x="84" y="44"/>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2">
            <a:extLst>
              <a:ext uri="{FF2B5EF4-FFF2-40B4-BE49-F238E27FC236}">
                <a16:creationId xmlns:a16="http://schemas.microsoft.com/office/drawing/2014/main" id="{F7AFC3A7-3E34-468D-B508-40F232D58A24}"/>
              </a:ext>
            </a:extLst>
          </p:cNvPr>
          <p:cNvSpPr>
            <a:spLocks noEditPoints="1"/>
          </p:cNvSpPr>
          <p:nvPr/>
        </p:nvSpPr>
        <p:spPr bwMode="auto">
          <a:xfrm>
            <a:off x="8360305" y="5273511"/>
            <a:ext cx="338074" cy="270459"/>
          </a:xfrm>
          <a:custGeom>
            <a:avLst/>
            <a:gdLst>
              <a:gd name="T0" fmla="*/ 80 w 160"/>
              <a:gd name="T1" fmla="*/ 23 h 128"/>
              <a:gd name="T2" fmla="*/ 101 w 160"/>
              <a:gd name="T3" fmla="*/ 57 h 128"/>
              <a:gd name="T4" fmla="*/ 80 w 160"/>
              <a:gd name="T5" fmla="*/ 57 h 128"/>
              <a:gd name="T6" fmla="*/ 64 w 160"/>
              <a:gd name="T7" fmla="*/ 73 h 128"/>
              <a:gd name="T8" fmla="*/ 54 w 160"/>
              <a:gd name="T9" fmla="*/ 63 h 128"/>
              <a:gd name="T10" fmla="*/ 80 w 160"/>
              <a:gd name="T11" fmla="*/ 23 h 128"/>
              <a:gd name="T12" fmla="*/ 80 w 160"/>
              <a:gd name="T13" fmla="*/ 23 h 128"/>
              <a:gd name="T14" fmla="*/ 80 w 160"/>
              <a:gd name="T15" fmla="*/ 23 h 128"/>
              <a:gd name="T16" fmla="*/ 80 w 160"/>
              <a:gd name="T17" fmla="*/ 0 h 128"/>
              <a:gd name="T18" fmla="*/ 78 w 160"/>
              <a:gd name="T19" fmla="*/ 1 h 128"/>
              <a:gd name="T20" fmla="*/ 76 w 160"/>
              <a:gd name="T21" fmla="*/ 2 h 128"/>
              <a:gd name="T22" fmla="*/ 74 w 160"/>
              <a:gd name="T23" fmla="*/ 3 h 128"/>
              <a:gd name="T24" fmla="*/ 73 w 160"/>
              <a:gd name="T25" fmla="*/ 4 h 128"/>
              <a:gd name="T26" fmla="*/ 1 w 160"/>
              <a:gd name="T27" fmla="*/ 116 h 128"/>
              <a:gd name="T28" fmla="*/ 0 w 160"/>
              <a:gd name="T29" fmla="*/ 118 h 128"/>
              <a:gd name="T30" fmla="*/ 0 w 160"/>
              <a:gd name="T31" fmla="*/ 120 h 128"/>
              <a:gd name="T32" fmla="*/ 0 w 160"/>
              <a:gd name="T33" fmla="*/ 122 h 128"/>
              <a:gd name="T34" fmla="*/ 1 w 160"/>
              <a:gd name="T35" fmla="*/ 124 h 128"/>
              <a:gd name="T36" fmla="*/ 2 w 160"/>
              <a:gd name="T37" fmla="*/ 126 h 128"/>
              <a:gd name="T38" fmla="*/ 4 w 160"/>
              <a:gd name="T39" fmla="*/ 127 h 128"/>
              <a:gd name="T40" fmla="*/ 6 w 160"/>
              <a:gd name="T41" fmla="*/ 128 h 128"/>
              <a:gd name="T42" fmla="*/ 8 w 160"/>
              <a:gd name="T43" fmla="*/ 128 h 128"/>
              <a:gd name="T44" fmla="*/ 152 w 160"/>
              <a:gd name="T45" fmla="*/ 128 h 128"/>
              <a:gd name="T46" fmla="*/ 154 w 160"/>
              <a:gd name="T47" fmla="*/ 128 h 128"/>
              <a:gd name="T48" fmla="*/ 156 w 160"/>
              <a:gd name="T49" fmla="*/ 127 h 128"/>
              <a:gd name="T50" fmla="*/ 157 w 160"/>
              <a:gd name="T51" fmla="*/ 126 h 128"/>
              <a:gd name="T52" fmla="*/ 158 w 160"/>
              <a:gd name="T53" fmla="*/ 124 h 128"/>
              <a:gd name="T54" fmla="*/ 159 w 160"/>
              <a:gd name="T55" fmla="*/ 122 h 128"/>
              <a:gd name="T56" fmla="*/ 160 w 160"/>
              <a:gd name="T57" fmla="*/ 120 h 128"/>
              <a:gd name="T58" fmla="*/ 159 w 160"/>
              <a:gd name="T59" fmla="*/ 118 h 128"/>
              <a:gd name="T60" fmla="*/ 158 w 160"/>
              <a:gd name="T61" fmla="*/ 116 h 128"/>
              <a:gd name="T62" fmla="*/ 86 w 160"/>
              <a:gd name="T63" fmla="*/ 4 h 128"/>
              <a:gd name="T64" fmla="*/ 85 w 160"/>
              <a:gd name="T65" fmla="*/ 3 h 128"/>
              <a:gd name="T66" fmla="*/ 83 w 160"/>
              <a:gd name="T67" fmla="*/ 2 h 128"/>
              <a:gd name="T68" fmla="*/ 82 w 160"/>
              <a:gd name="T69" fmla="*/ 1 h 128"/>
              <a:gd name="T70" fmla="*/ 80 w 160"/>
              <a:gd name="T71" fmla="*/ 0 h 128"/>
              <a:gd name="T72" fmla="*/ 80 w 160"/>
              <a:gd name="T73" fmla="*/ 0 h 128"/>
              <a:gd name="T74" fmla="*/ 80 w 160"/>
              <a:gd name="T7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28">
                <a:moveTo>
                  <a:pt x="80" y="23"/>
                </a:moveTo>
                <a:lnTo>
                  <a:pt x="101" y="57"/>
                </a:lnTo>
                <a:lnTo>
                  <a:pt x="80" y="57"/>
                </a:lnTo>
                <a:lnTo>
                  <a:pt x="64" y="73"/>
                </a:lnTo>
                <a:lnTo>
                  <a:pt x="54" y="63"/>
                </a:lnTo>
                <a:lnTo>
                  <a:pt x="80" y="23"/>
                </a:lnTo>
                <a:lnTo>
                  <a:pt x="80" y="23"/>
                </a:lnTo>
                <a:lnTo>
                  <a:pt x="80" y="23"/>
                </a:lnTo>
                <a:close/>
                <a:moveTo>
                  <a:pt x="80" y="0"/>
                </a:moveTo>
                <a:lnTo>
                  <a:pt x="78" y="1"/>
                </a:lnTo>
                <a:lnTo>
                  <a:pt x="76" y="2"/>
                </a:lnTo>
                <a:lnTo>
                  <a:pt x="74" y="3"/>
                </a:lnTo>
                <a:lnTo>
                  <a:pt x="73" y="4"/>
                </a:lnTo>
                <a:lnTo>
                  <a:pt x="1" y="116"/>
                </a:lnTo>
                <a:lnTo>
                  <a:pt x="0" y="118"/>
                </a:lnTo>
                <a:lnTo>
                  <a:pt x="0" y="120"/>
                </a:lnTo>
                <a:lnTo>
                  <a:pt x="0" y="122"/>
                </a:lnTo>
                <a:lnTo>
                  <a:pt x="1" y="124"/>
                </a:lnTo>
                <a:lnTo>
                  <a:pt x="2" y="126"/>
                </a:lnTo>
                <a:lnTo>
                  <a:pt x="4" y="127"/>
                </a:lnTo>
                <a:lnTo>
                  <a:pt x="6" y="128"/>
                </a:lnTo>
                <a:lnTo>
                  <a:pt x="8" y="128"/>
                </a:lnTo>
                <a:lnTo>
                  <a:pt x="152" y="128"/>
                </a:lnTo>
                <a:lnTo>
                  <a:pt x="154" y="128"/>
                </a:lnTo>
                <a:lnTo>
                  <a:pt x="156" y="127"/>
                </a:lnTo>
                <a:lnTo>
                  <a:pt x="157" y="126"/>
                </a:lnTo>
                <a:lnTo>
                  <a:pt x="158" y="124"/>
                </a:lnTo>
                <a:lnTo>
                  <a:pt x="159" y="122"/>
                </a:lnTo>
                <a:lnTo>
                  <a:pt x="160" y="120"/>
                </a:lnTo>
                <a:lnTo>
                  <a:pt x="159" y="118"/>
                </a:lnTo>
                <a:lnTo>
                  <a:pt x="158" y="116"/>
                </a:lnTo>
                <a:lnTo>
                  <a:pt x="86" y="4"/>
                </a:lnTo>
                <a:lnTo>
                  <a:pt x="85" y="3"/>
                </a:lnTo>
                <a:lnTo>
                  <a:pt x="83" y="2"/>
                </a:lnTo>
                <a:lnTo>
                  <a:pt x="82" y="1"/>
                </a:lnTo>
                <a:lnTo>
                  <a:pt x="80" y="0"/>
                </a:lnTo>
                <a:lnTo>
                  <a:pt x="80" y="0"/>
                </a:lnTo>
                <a:lnTo>
                  <a:pt x="80"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4">
            <a:extLst>
              <a:ext uri="{FF2B5EF4-FFF2-40B4-BE49-F238E27FC236}">
                <a16:creationId xmlns:a16="http://schemas.microsoft.com/office/drawing/2014/main" id="{693D195A-56D6-4B33-A8A7-723FE0B9A8AA}"/>
              </a:ext>
            </a:extLst>
          </p:cNvPr>
          <p:cNvSpPr>
            <a:spLocks noEditPoints="1"/>
          </p:cNvSpPr>
          <p:nvPr/>
        </p:nvSpPr>
        <p:spPr bwMode="auto">
          <a:xfrm>
            <a:off x="5298227" y="5239704"/>
            <a:ext cx="335962" cy="338074"/>
          </a:xfrm>
          <a:custGeom>
            <a:avLst/>
            <a:gdLst>
              <a:gd name="T0" fmla="*/ 87 w 159"/>
              <a:gd name="T1" fmla="*/ 24 h 160"/>
              <a:gd name="T2" fmla="*/ 90 w 159"/>
              <a:gd name="T3" fmla="*/ 31 h 160"/>
              <a:gd name="T4" fmla="*/ 87 w 159"/>
              <a:gd name="T5" fmla="*/ 38 h 160"/>
              <a:gd name="T6" fmla="*/ 78 w 159"/>
              <a:gd name="T7" fmla="*/ 41 h 160"/>
              <a:gd name="T8" fmla="*/ 72 w 159"/>
              <a:gd name="T9" fmla="*/ 37 h 160"/>
              <a:gd name="T10" fmla="*/ 70 w 159"/>
              <a:gd name="T11" fmla="*/ 29 h 160"/>
              <a:gd name="T12" fmla="*/ 74 w 159"/>
              <a:gd name="T13" fmla="*/ 23 h 160"/>
              <a:gd name="T14" fmla="*/ 82 w 159"/>
              <a:gd name="T15" fmla="*/ 21 h 160"/>
              <a:gd name="T16" fmla="*/ 46 w 159"/>
              <a:gd name="T17" fmla="*/ 43 h 160"/>
              <a:gd name="T18" fmla="*/ 50 w 159"/>
              <a:gd name="T19" fmla="*/ 49 h 160"/>
              <a:gd name="T20" fmla="*/ 48 w 159"/>
              <a:gd name="T21" fmla="*/ 56 h 160"/>
              <a:gd name="T22" fmla="*/ 42 w 159"/>
              <a:gd name="T23" fmla="*/ 61 h 160"/>
              <a:gd name="T24" fmla="*/ 33 w 159"/>
              <a:gd name="T25" fmla="*/ 58 h 160"/>
              <a:gd name="T26" fmla="*/ 30 w 159"/>
              <a:gd name="T27" fmla="*/ 51 h 160"/>
              <a:gd name="T28" fmla="*/ 33 w 159"/>
              <a:gd name="T29" fmla="*/ 44 h 160"/>
              <a:gd name="T30" fmla="*/ 40 w 159"/>
              <a:gd name="T31" fmla="*/ 41 h 160"/>
              <a:gd name="T32" fmla="*/ 122 w 159"/>
              <a:gd name="T33" fmla="*/ 41 h 160"/>
              <a:gd name="T34" fmla="*/ 128 w 159"/>
              <a:gd name="T35" fmla="*/ 45 h 160"/>
              <a:gd name="T36" fmla="*/ 129 w 159"/>
              <a:gd name="T37" fmla="*/ 53 h 160"/>
              <a:gd name="T38" fmla="*/ 125 w 159"/>
              <a:gd name="T39" fmla="*/ 59 h 160"/>
              <a:gd name="T40" fmla="*/ 116 w 159"/>
              <a:gd name="T41" fmla="*/ 60 h 160"/>
              <a:gd name="T42" fmla="*/ 110 w 159"/>
              <a:gd name="T43" fmla="*/ 55 h 160"/>
              <a:gd name="T44" fmla="*/ 110 w 159"/>
              <a:gd name="T45" fmla="*/ 47 h 160"/>
              <a:gd name="T46" fmla="*/ 116 w 159"/>
              <a:gd name="T47" fmla="*/ 42 h 160"/>
              <a:gd name="T48" fmla="*/ 120 w 159"/>
              <a:gd name="T49" fmla="*/ 41 h 160"/>
              <a:gd name="T50" fmla="*/ 37 w 159"/>
              <a:gd name="T51" fmla="*/ 84 h 160"/>
              <a:gd name="T52" fmla="*/ 40 w 159"/>
              <a:gd name="T53" fmla="*/ 91 h 160"/>
              <a:gd name="T54" fmla="*/ 37 w 159"/>
              <a:gd name="T55" fmla="*/ 98 h 160"/>
              <a:gd name="T56" fmla="*/ 30 w 159"/>
              <a:gd name="T57" fmla="*/ 101 h 160"/>
              <a:gd name="T58" fmla="*/ 23 w 159"/>
              <a:gd name="T59" fmla="*/ 98 h 160"/>
              <a:gd name="T60" fmla="*/ 20 w 159"/>
              <a:gd name="T61" fmla="*/ 91 h 160"/>
              <a:gd name="T62" fmla="*/ 23 w 159"/>
              <a:gd name="T63" fmla="*/ 84 h 160"/>
              <a:gd name="T64" fmla="*/ 32 w 159"/>
              <a:gd name="T65" fmla="*/ 81 h 160"/>
              <a:gd name="T66" fmla="*/ 64 w 159"/>
              <a:gd name="T67" fmla="*/ 2 h 160"/>
              <a:gd name="T68" fmla="*/ 42 w 159"/>
              <a:gd name="T69" fmla="*/ 10 h 160"/>
              <a:gd name="T70" fmla="*/ 23 w 159"/>
              <a:gd name="T71" fmla="*/ 24 h 160"/>
              <a:gd name="T72" fmla="*/ 10 w 159"/>
              <a:gd name="T73" fmla="*/ 42 h 160"/>
              <a:gd name="T74" fmla="*/ 2 w 159"/>
              <a:gd name="T75" fmla="*/ 64 h 160"/>
              <a:gd name="T76" fmla="*/ 0 w 159"/>
              <a:gd name="T77" fmla="*/ 85 h 160"/>
              <a:gd name="T78" fmla="*/ 4 w 159"/>
              <a:gd name="T79" fmla="*/ 105 h 160"/>
              <a:gd name="T80" fmla="*/ 23 w 159"/>
              <a:gd name="T81" fmla="*/ 136 h 160"/>
              <a:gd name="T82" fmla="*/ 51 w 159"/>
              <a:gd name="T83" fmla="*/ 156 h 160"/>
              <a:gd name="T84" fmla="*/ 82 w 159"/>
              <a:gd name="T85" fmla="*/ 160 h 160"/>
              <a:gd name="T86" fmla="*/ 94 w 159"/>
              <a:gd name="T87" fmla="*/ 153 h 160"/>
              <a:gd name="T88" fmla="*/ 97 w 159"/>
              <a:gd name="T89" fmla="*/ 136 h 160"/>
              <a:gd name="T90" fmla="*/ 93 w 159"/>
              <a:gd name="T91" fmla="*/ 123 h 160"/>
              <a:gd name="T92" fmla="*/ 95 w 159"/>
              <a:gd name="T93" fmla="*/ 113 h 160"/>
              <a:gd name="T94" fmla="*/ 102 w 159"/>
              <a:gd name="T95" fmla="*/ 105 h 160"/>
              <a:gd name="T96" fmla="*/ 112 w 159"/>
              <a:gd name="T97" fmla="*/ 101 h 160"/>
              <a:gd name="T98" fmla="*/ 151 w 159"/>
              <a:gd name="T99" fmla="*/ 97 h 160"/>
              <a:gd name="T100" fmla="*/ 159 w 159"/>
              <a:gd name="T101" fmla="*/ 84 h 160"/>
              <a:gd name="T102" fmla="*/ 155 w 159"/>
              <a:gd name="T103" fmla="*/ 54 h 160"/>
              <a:gd name="T104" fmla="*/ 137 w 159"/>
              <a:gd name="T105" fmla="*/ 25 h 160"/>
              <a:gd name="T106" fmla="*/ 108 w 159"/>
              <a:gd name="T107" fmla="*/ 6 h 160"/>
              <a:gd name="T108" fmla="*/ 82 w 159"/>
              <a:gd name="T10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160">
                <a:moveTo>
                  <a:pt x="82" y="21"/>
                </a:moveTo>
                <a:lnTo>
                  <a:pt x="84" y="22"/>
                </a:lnTo>
                <a:lnTo>
                  <a:pt x="85" y="23"/>
                </a:lnTo>
                <a:lnTo>
                  <a:pt x="87" y="24"/>
                </a:lnTo>
                <a:lnTo>
                  <a:pt x="88" y="25"/>
                </a:lnTo>
                <a:lnTo>
                  <a:pt x="89" y="27"/>
                </a:lnTo>
                <a:lnTo>
                  <a:pt x="90" y="29"/>
                </a:lnTo>
                <a:lnTo>
                  <a:pt x="90" y="31"/>
                </a:lnTo>
                <a:lnTo>
                  <a:pt x="90" y="33"/>
                </a:lnTo>
                <a:lnTo>
                  <a:pt x="89" y="35"/>
                </a:lnTo>
                <a:lnTo>
                  <a:pt x="88" y="37"/>
                </a:lnTo>
                <a:lnTo>
                  <a:pt x="87" y="38"/>
                </a:lnTo>
                <a:lnTo>
                  <a:pt x="85" y="39"/>
                </a:lnTo>
                <a:lnTo>
                  <a:pt x="84" y="40"/>
                </a:lnTo>
                <a:lnTo>
                  <a:pt x="82" y="41"/>
                </a:lnTo>
                <a:lnTo>
                  <a:pt x="78" y="41"/>
                </a:lnTo>
                <a:lnTo>
                  <a:pt x="76" y="40"/>
                </a:lnTo>
                <a:lnTo>
                  <a:pt x="74" y="39"/>
                </a:lnTo>
                <a:lnTo>
                  <a:pt x="73" y="38"/>
                </a:lnTo>
                <a:lnTo>
                  <a:pt x="72" y="37"/>
                </a:lnTo>
                <a:lnTo>
                  <a:pt x="71" y="35"/>
                </a:lnTo>
                <a:lnTo>
                  <a:pt x="70" y="33"/>
                </a:lnTo>
                <a:lnTo>
                  <a:pt x="70" y="31"/>
                </a:lnTo>
                <a:lnTo>
                  <a:pt x="70" y="29"/>
                </a:lnTo>
                <a:lnTo>
                  <a:pt x="71" y="27"/>
                </a:lnTo>
                <a:lnTo>
                  <a:pt x="72" y="25"/>
                </a:lnTo>
                <a:lnTo>
                  <a:pt x="73" y="24"/>
                </a:lnTo>
                <a:lnTo>
                  <a:pt x="74" y="23"/>
                </a:lnTo>
                <a:lnTo>
                  <a:pt x="76" y="22"/>
                </a:lnTo>
                <a:lnTo>
                  <a:pt x="78" y="21"/>
                </a:lnTo>
                <a:lnTo>
                  <a:pt x="82" y="21"/>
                </a:lnTo>
                <a:lnTo>
                  <a:pt x="82" y="21"/>
                </a:lnTo>
                <a:close/>
                <a:moveTo>
                  <a:pt x="40" y="41"/>
                </a:moveTo>
                <a:lnTo>
                  <a:pt x="42" y="41"/>
                </a:lnTo>
                <a:lnTo>
                  <a:pt x="44" y="42"/>
                </a:lnTo>
                <a:lnTo>
                  <a:pt x="46" y="43"/>
                </a:lnTo>
                <a:lnTo>
                  <a:pt x="47" y="44"/>
                </a:lnTo>
                <a:lnTo>
                  <a:pt x="48" y="45"/>
                </a:lnTo>
                <a:lnTo>
                  <a:pt x="49" y="47"/>
                </a:lnTo>
                <a:lnTo>
                  <a:pt x="50" y="49"/>
                </a:lnTo>
                <a:lnTo>
                  <a:pt x="50" y="51"/>
                </a:lnTo>
                <a:lnTo>
                  <a:pt x="50" y="53"/>
                </a:lnTo>
                <a:lnTo>
                  <a:pt x="49" y="55"/>
                </a:lnTo>
                <a:lnTo>
                  <a:pt x="48" y="56"/>
                </a:lnTo>
                <a:lnTo>
                  <a:pt x="47" y="58"/>
                </a:lnTo>
                <a:lnTo>
                  <a:pt x="46" y="59"/>
                </a:lnTo>
                <a:lnTo>
                  <a:pt x="44" y="60"/>
                </a:lnTo>
                <a:lnTo>
                  <a:pt x="42" y="61"/>
                </a:lnTo>
                <a:lnTo>
                  <a:pt x="38" y="61"/>
                </a:lnTo>
                <a:lnTo>
                  <a:pt x="36" y="60"/>
                </a:lnTo>
                <a:lnTo>
                  <a:pt x="34" y="59"/>
                </a:lnTo>
                <a:lnTo>
                  <a:pt x="33" y="58"/>
                </a:lnTo>
                <a:lnTo>
                  <a:pt x="32" y="56"/>
                </a:lnTo>
                <a:lnTo>
                  <a:pt x="31" y="55"/>
                </a:lnTo>
                <a:lnTo>
                  <a:pt x="30" y="53"/>
                </a:lnTo>
                <a:lnTo>
                  <a:pt x="30" y="51"/>
                </a:lnTo>
                <a:lnTo>
                  <a:pt x="30" y="49"/>
                </a:lnTo>
                <a:lnTo>
                  <a:pt x="31" y="47"/>
                </a:lnTo>
                <a:lnTo>
                  <a:pt x="32" y="45"/>
                </a:lnTo>
                <a:lnTo>
                  <a:pt x="33" y="44"/>
                </a:lnTo>
                <a:lnTo>
                  <a:pt x="34" y="43"/>
                </a:lnTo>
                <a:lnTo>
                  <a:pt x="36" y="42"/>
                </a:lnTo>
                <a:lnTo>
                  <a:pt x="38" y="41"/>
                </a:lnTo>
                <a:lnTo>
                  <a:pt x="40" y="41"/>
                </a:lnTo>
                <a:lnTo>
                  <a:pt x="40" y="41"/>
                </a:lnTo>
                <a:lnTo>
                  <a:pt x="40" y="41"/>
                </a:lnTo>
                <a:close/>
                <a:moveTo>
                  <a:pt x="120" y="41"/>
                </a:moveTo>
                <a:lnTo>
                  <a:pt x="122" y="41"/>
                </a:lnTo>
                <a:lnTo>
                  <a:pt x="123" y="42"/>
                </a:lnTo>
                <a:lnTo>
                  <a:pt x="125" y="43"/>
                </a:lnTo>
                <a:lnTo>
                  <a:pt x="127" y="44"/>
                </a:lnTo>
                <a:lnTo>
                  <a:pt x="128" y="45"/>
                </a:lnTo>
                <a:lnTo>
                  <a:pt x="129" y="47"/>
                </a:lnTo>
                <a:lnTo>
                  <a:pt x="129" y="49"/>
                </a:lnTo>
                <a:lnTo>
                  <a:pt x="130" y="51"/>
                </a:lnTo>
                <a:lnTo>
                  <a:pt x="129" y="53"/>
                </a:lnTo>
                <a:lnTo>
                  <a:pt x="129" y="55"/>
                </a:lnTo>
                <a:lnTo>
                  <a:pt x="128" y="56"/>
                </a:lnTo>
                <a:lnTo>
                  <a:pt x="127" y="58"/>
                </a:lnTo>
                <a:lnTo>
                  <a:pt x="125" y="59"/>
                </a:lnTo>
                <a:lnTo>
                  <a:pt x="123" y="60"/>
                </a:lnTo>
                <a:lnTo>
                  <a:pt x="122" y="61"/>
                </a:lnTo>
                <a:lnTo>
                  <a:pt x="118" y="61"/>
                </a:lnTo>
                <a:lnTo>
                  <a:pt x="116" y="60"/>
                </a:lnTo>
                <a:lnTo>
                  <a:pt x="114" y="59"/>
                </a:lnTo>
                <a:lnTo>
                  <a:pt x="113" y="58"/>
                </a:lnTo>
                <a:lnTo>
                  <a:pt x="111" y="56"/>
                </a:lnTo>
                <a:lnTo>
                  <a:pt x="110" y="55"/>
                </a:lnTo>
                <a:lnTo>
                  <a:pt x="110" y="53"/>
                </a:lnTo>
                <a:lnTo>
                  <a:pt x="110" y="51"/>
                </a:lnTo>
                <a:lnTo>
                  <a:pt x="110" y="49"/>
                </a:lnTo>
                <a:lnTo>
                  <a:pt x="110" y="47"/>
                </a:lnTo>
                <a:lnTo>
                  <a:pt x="111" y="45"/>
                </a:lnTo>
                <a:lnTo>
                  <a:pt x="113" y="44"/>
                </a:lnTo>
                <a:lnTo>
                  <a:pt x="114" y="43"/>
                </a:lnTo>
                <a:lnTo>
                  <a:pt x="116" y="42"/>
                </a:lnTo>
                <a:lnTo>
                  <a:pt x="118" y="41"/>
                </a:lnTo>
                <a:lnTo>
                  <a:pt x="120" y="41"/>
                </a:lnTo>
                <a:lnTo>
                  <a:pt x="120" y="41"/>
                </a:lnTo>
                <a:lnTo>
                  <a:pt x="120" y="41"/>
                </a:lnTo>
                <a:close/>
                <a:moveTo>
                  <a:pt x="32" y="81"/>
                </a:moveTo>
                <a:lnTo>
                  <a:pt x="34" y="82"/>
                </a:lnTo>
                <a:lnTo>
                  <a:pt x="36" y="82"/>
                </a:lnTo>
                <a:lnTo>
                  <a:pt x="37" y="84"/>
                </a:lnTo>
                <a:lnTo>
                  <a:pt x="38" y="85"/>
                </a:lnTo>
                <a:lnTo>
                  <a:pt x="39" y="87"/>
                </a:lnTo>
                <a:lnTo>
                  <a:pt x="40" y="89"/>
                </a:lnTo>
                <a:lnTo>
                  <a:pt x="40" y="91"/>
                </a:lnTo>
                <a:lnTo>
                  <a:pt x="40" y="93"/>
                </a:lnTo>
                <a:lnTo>
                  <a:pt x="39" y="95"/>
                </a:lnTo>
                <a:lnTo>
                  <a:pt x="38" y="96"/>
                </a:lnTo>
                <a:lnTo>
                  <a:pt x="37" y="98"/>
                </a:lnTo>
                <a:lnTo>
                  <a:pt x="36" y="99"/>
                </a:lnTo>
                <a:lnTo>
                  <a:pt x="34" y="100"/>
                </a:lnTo>
                <a:lnTo>
                  <a:pt x="32" y="100"/>
                </a:lnTo>
                <a:lnTo>
                  <a:pt x="30" y="101"/>
                </a:lnTo>
                <a:lnTo>
                  <a:pt x="28" y="100"/>
                </a:lnTo>
                <a:lnTo>
                  <a:pt x="26" y="100"/>
                </a:lnTo>
                <a:lnTo>
                  <a:pt x="24" y="99"/>
                </a:lnTo>
                <a:lnTo>
                  <a:pt x="23" y="98"/>
                </a:lnTo>
                <a:lnTo>
                  <a:pt x="22" y="96"/>
                </a:lnTo>
                <a:lnTo>
                  <a:pt x="21" y="95"/>
                </a:lnTo>
                <a:lnTo>
                  <a:pt x="20" y="93"/>
                </a:lnTo>
                <a:lnTo>
                  <a:pt x="20" y="91"/>
                </a:lnTo>
                <a:lnTo>
                  <a:pt x="20" y="89"/>
                </a:lnTo>
                <a:lnTo>
                  <a:pt x="21" y="87"/>
                </a:lnTo>
                <a:lnTo>
                  <a:pt x="22" y="85"/>
                </a:lnTo>
                <a:lnTo>
                  <a:pt x="23" y="84"/>
                </a:lnTo>
                <a:lnTo>
                  <a:pt x="24" y="82"/>
                </a:lnTo>
                <a:lnTo>
                  <a:pt x="26" y="82"/>
                </a:lnTo>
                <a:lnTo>
                  <a:pt x="28" y="81"/>
                </a:lnTo>
                <a:lnTo>
                  <a:pt x="32" y="81"/>
                </a:lnTo>
                <a:lnTo>
                  <a:pt x="32" y="81"/>
                </a:lnTo>
                <a:close/>
                <a:moveTo>
                  <a:pt x="82" y="0"/>
                </a:moveTo>
                <a:lnTo>
                  <a:pt x="73" y="1"/>
                </a:lnTo>
                <a:lnTo>
                  <a:pt x="64" y="2"/>
                </a:lnTo>
                <a:lnTo>
                  <a:pt x="58" y="3"/>
                </a:lnTo>
                <a:lnTo>
                  <a:pt x="52" y="5"/>
                </a:lnTo>
                <a:lnTo>
                  <a:pt x="47" y="7"/>
                </a:lnTo>
                <a:lnTo>
                  <a:pt x="42" y="10"/>
                </a:lnTo>
                <a:lnTo>
                  <a:pt x="37" y="13"/>
                </a:lnTo>
                <a:lnTo>
                  <a:pt x="32" y="17"/>
                </a:lnTo>
                <a:lnTo>
                  <a:pt x="28" y="20"/>
                </a:lnTo>
                <a:lnTo>
                  <a:pt x="23" y="24"/>
                </a:lnTo>
                <a:lnTo>
                  <a:pt x="19" y="28"/>
                </a:lnTo>
                <a:lnTo>
                  <a:pt x="16" y="33"/>
                </a:lnTo>
                <a:lnTo>
                  <a:pt x="13" y="37"/>
                </a:lnTo>
                <a:lnTo>
                  <a:pt x="10" y="42"/>
                </a:lnTo>
                <a:lnTo>
                  <a:pt x="7" y="48"/>
                </a:lnTo>
                <a:lnTo>
                  <a:pt x="5" y="53"/>
                </a:lnTo>
                <a:lnTo>
                  <a:pt x="3" y="59"/>
                </a:lnTo>
                <a:lnTo>
                  <a:pt x="2" y="64"/>
                </a:lnTo>
                <a:lnTo>
                  <a:pt x="1" y="70"/>
                </a:lnTo>
                <a:lnTo>
                  <a:pt x="0" y="75"/>
                </a:lnTo>
                <a:lnTo>
                  <a:pt x="0" y="80"/>
                </a:lnTo>
                <a:lnTo>
                  <a:pt x="0" y="85"/>
                </a:lnTo>
                <a:lnTo>
                  <a:pt x="1" y="90"/>
                </a:lnTo>
                <a:lnTo>
                  <a:pt x="2" y="95"/>
                </a:lnTo>
                <a:lnTo>
                  <a:pt x="3" y="100"/>
                </a:lnTo>
                <a:lnTo>
                  <a:pt x="4" y="105"/>
                </a:lnTo>
                <a:lnTo>
                  <a:pt x="7" y="113"/>
                </a:lnTo>
                <a:lnTo>
                  <a:pt x="12" y="122"/>
                </a:lnTo>
                <a:lnTo>
                  <a:pt x="17" y="129"/>
                </a:lnTo>
                <a:lnTo>
                  <a:pt x="23" y="136"/>
                </a:lnTo>
                <a:lnTo>
                  <a:pt x="29" y="142"/>
                </a:lnTo>
                <a:lnTo>
                  <a:pt x="36" y="148"/>
                </a:lnTo>
                <a:lnTo>
                  <a:pt x="44" y="152"/>
                </a:lnTo>
                <a:lnTo>
                  <a:pt x="51" y="156"/>
                </a:lnTo>
                <a:lnTo>
                  <a:pt x="59" y="158"/>
                </a:lnTo>
                <a:lnTo>
                  <a:pt x="67" y="160"/>
                </a:lnTo>
                <a:lnTo>
                  <a:pt x="75" y="160"/>
                </a:lnTo>
                <a:lnTo>
                  <a:pt x="82" y="160"/>
                </a:lnTo>
                <a:lnTo>
                  <a:pt x="85" y="159"/>
                </a:lnTo>
                <a:lnTo>
                  <a:pt x="87" y="158"/>
                </a:lnTo>
                <a:lnTo>
                  <a:pt x="91" y="156"/>
                </a:lnTo>
                <a:lnTo>
                  <a:pt x="94" y="153"/>
                </a:lnTo>
                <a:lnTo>
                  <a:pt x="96" y="149"/>
                </a:lnTo>
                <a:lnTo>
                  <a:pt x="97" y="145"/>
                </a:lnTo>
                <a:lnTo>
                  <a:pt x="98" y="140"/>
                </a:lnTo>
                <a:lnTo>
                  <a:pt x="97" y="136"/>
                </a:lnTo>
                <a:lnTo>
                  <a:pt x="96" y="131"/>
                </a:lnTo>
                <a:lnTo>
                  <a:pt x="94" y="128"/>
                </a:lnTo>
                <a:lnTo>
                  <a:pt x="94" y="126"/>
                </a:lnTo>
                <a:lnTo>
                  <a:pt x="93" y="123"/>
                </a:lnTo>
                <a:lnTo>
                  <a:pt x="93" y="120"/>
                </a:lnTo>
                <a:lnTo>
                  <a:pt x="94" y="118"/>
                </a:lnTo>
                <a:lnTo>
                  <a:pt x="94" y="115"/>
                </a:lnTo>
                <a:lnTo>
                  <a:pt x="95" y="113"/>
                </a:lnTo>
                <a:lnTo>
                  <a:pt x="96" y="111"/>
                </a:lnTo>
                <a:lnTo>
                  <a:pt x="98" y="108"/>
                </a:lnTo>
                <a:lnTo>
                  <a:pt x="100" y="106"/>
                </a:lnTo>
                <a:lnTo>
                  <a:pt x="102" y="105"/>
                </a:lnTo>
                <a:lnTo>
                  <a:pt x="104" y="103"/>
                </a:lnTo>
                <a:lnTo>
                  <a:pt x="106" y="102"/>
                </a:lnTo>
                <a:lnTo>
                  <a:pt x="109" y="101"/>
                </a:lnTo>
                <a:lnTo>
                  <a:pt x="112" y="101"/>
                </a:lnTo>
                <a:lnTo>
                  <a:pt x="139" y="101"/>
                </a:lnTo>
                <a:lnTo>
                  <a:pt x="143" y="100"/>
                </a:lnTo>
                <a:lnTo>
                  <a:pt x="147" y="99"/>
                </a:lnTo>
                <a:lnTo>
                  <a:pt x="151" y="97"/>
                </a:lnTo>
                <a:lnTo>
                  <a:pt x="154" y="95"/>
                </a:lnTo>
                <a:lnTo>
                  <a:pt x="156" y="92"/>
                </a:lnTo>
                <a:lnTo>
                  <a:pt x="158" y="88"/>
                </a:lnTo>
                <a:lnTo>
                  <a:pt x="159" y="84"/>
                </a:lnTo>
                <a:lnTo>
                  <a:pt x="159" y="80"/>
                </a:lnTo>
                <a:lnTo>
                  <a:pt x="159" y="71"/>
                </a:lnTo>
                <a:lnTo>
                  <a:pt x="157" y="62"/>
                </a:lnTo>
                <a:lnTo>
                  <a:pt x="155" y="54"/>
                </a:lnTo>
                <a:lnTo>
                  <a:pt x="152" y="46"/>
                </a:lnTo>
                <a:lnTo>
                  <a:pt x="147" y="38"/>
                </a:lnTo>
                <a:lnTo>
                  <a:pt x="143" y="31"/>
                </a:lnTo>
                <a:lnTo>
                  <a:pt x="137" y="25"/>
                </a:lnTo>
                <a:lnTo>
                  <a:pt x="131" y="19"/>
                </a:lnTo>
                <a:lnTo>
                  <a:pt x="124" y="14"/>
                </a:lnTo>
                <a:lnTo>
                  <a:pt x="116" y="10"/>
                </a:lnTo>
                <a:lnTo>
                  <a:pt x="108" y="6"/>
                </a:lnTo>
                <a:lnTo>
                  <a:pt x="100" y="3"/>
                </a:lnTo>
                <a:lnTo>
                  <a:pt x="91" y="1"/>
                </a:lnTo>
                <a:lnTo>
                  <a:pt x="82" y="0"/>
                </a:lnTo>
                <a:lnTo>
                  <a:pt x="82" y="0"/>
                </a:lnTo>
                <a:lnTo>
                  <a:pt x="82"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5">
            <a:extLst>
              <a:ext uri="{FF2B5EF4-FFF2-40B4-BE49-F238E27FC236}">
                <a16:creationId xmlns:a16="http://schemas.microsoft.com/office/drawing/2014/main" id="{0B99DE12-7D49-4DFA-8220-B85BD84DA5E2}"/>
              </a:ext>
            </a:extLst>
          </p:cNvPr>
          <p:cNvSpPr>
            <a:spLocks/>
          </p:cNvSpPr>
          <p:nvPr/>
        </p:nvSpPr>
        <p:spPr bwMode="auto">
          <a:xfrm>
            <a:off x="6828210" y="5239704"/>
            <a:ext cx="338074" cy="338074"/>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7C154CA4-96D8-4829-81B6-ADFD93715A1E}"/>
              </a:ext>
            </a:extLst>
          </p:cNvPr>
          <p:cNvSpPr/>
          <p:nvPr/>
        </p:nvSpPr>
        <p:spPr>
          <a:xfrm>
            <a:off x="4874924" y="5588908"/>
            <a:ext cx="1182566" cy="407740"/>
          </a:xfrm>
          <a:prstGeom prst="rect">
            <a:avLst/>
          </a:prstGeom>
        </p:spPr>
        <p:txBody>
          <a:bodyPr wrap="square">
            <a:spAutoFit/>
          </a:bodyPr>
          <a:lstStyle/>
          <a:p>
            <a:pPr algn="ctr">
              <a:lnSpc>
                <a:spcPts val="2600"/>
              </a:lnSpc>
            </a:pPr>
            <a:r>
              <a:rPr lang="en-GB" sz="15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Market - 01</a:t>
            </a:r>
          </a:p>
        </p:txBody>
      </p:sp>
      <p:sp>
        <p:nvSpPr>
          <p:cNvPr id="32" name="Rectangle 31">
            <a:extLst>
              <a:ext uri="{FF2B5EF4-FFF2-40B4-BE49-F238E27FC236}">
                <a16:creationId xmlns:a16="http://schemas.microsoft.com/office/drawing/2014/main" id="{BFF6B576-4819-4B58-B047-0872E7CF46B5}"/>
              </a:ext>
            </a:extLst>
          </p:cNvPr>
          <p:cNvSpPr/>
          <p:nvPr/>
        </p:nvSpPr>
        <p:spPr>
          <a:xfrm>
            <a:off x="6405964" y="5588908"/>
            <a:ext cx="1182566" cy="407740"/>
          </a:xfrm>
          <a:prstGeom prst="rect">
            <a:avLst/>
          </a:prstGeom>
        </p:spPr>
        <p:txBody>
          <a:bodyPr wrap="square">
            <a:spAutoFit/>
          </a:bodyPr>
          <a:lstStyle/>
          <a:p>
            <a:pPr algn="ctr">
              <a:lnSpc>
                <a:spcPts val="2600"/>
              </a:lnSpc>
            </a:pPr>
            <a:r>
              <a:rPr lang="en-GB" sz="15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Market - 01</a:t>
            </a:r>
          </a:p>
        </p:txBody>
      </p:sp>
      <p:sp>
        <p:nvSpPr>
          <p:cNvPr id="35" name="Rectangle 34">
            <a:extLst>
              <a:ext uri="{FF2B5EF4-FFF2-40B4-BE49-F238E27FC236}">
                <a16:creationId xmlns:a16="http://schemas.microsoft.com/office/drawing/2014/main" id="{7DF38562-CCFF-4482-9FFD-C5CA5310BC52}"/>
              </a:ext>
            </a:extLst>
          </p:cNvPr>
          <p:cNvSpPr/>
          <p:nvPr/>
        </p:nvSpPr>
        <p:spPr>
          <a:xfrm>
            <a:off x="7937004" y="5588908"/>
            <a:ext cx="1182566" cy="407740"/>
          </a:xfrm>
          <a:prstGeom prst="rect">
            <a:avLst/>
          </a:prstGeom>
        </p:spPr>
        <p:txBody>
          <a:bodyPr wrap="square">
            <a:spAutoFit/>
          </a:bodyPr>
          <a:lstStyle/>
          <a:p>
            <a:pPr algn="ctr">
              <a:lnSpc>
                <a:spcPts val="2600"/>
              </a:lnSpc>
            </a:pPr>
            <a:r>
              <a:rPr lang="en-GB" sz="15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Market - 01</a:t>
            </a:r>
          </a:p>
        </p:txBody>
      </p:sp>
      <p:sp>
        <p:nvSpPr>
          <p:cNvPr id="36" name="Rectangle 35">
            <a:extLst>
              <a:ext uri="{FF2B5EF4-FFF2-40B4-BE49-F238E27FC236}">
                <a16:creationId xmlns:a16="http://schemas.microsoft.com/office/drawing/2014/main" id="{CE1B738B-C0EC-4334-BB70-4900343BF47E}"/>
              </a:ext>
            </a:extLst>
          </p:cNvPr>
          <p:cNvSpPr/>
          <p:nvPr/>
        </p:nvSpPr>
        <p:spPr>
          <a:xfrm>
            <a:off x="9468044" y="5588908"/>
            <a:ext cx="1182566" cy="407740"/>
          </a:xfrm>
          <a:prstGeom prst="rect">
            <a:avLst/>
          </a:prstGeom>
        </p:spPr>
        <p:txBody>
          <a:bodyPr wrap="square">
            <a:spAutoFit/>
          </a:bodyPr>
          <a:lstStyle/>
          <a:p>
            <a:pPr algn="ctr">
              <a:lnSpc>
                <a:spcPts val="2600"/>
              </a:lnSpc>
            </a:pPr>
            <a:r>
              <a:rPr lang="en-GB" sz="15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Market - 01</a:t>
            </a:r>
          </a:p>
        </p:txBody>
      </p:sp>
    </p:spTree>
    <p:extLst>
      <p:ext uri="{BB962C8B-B14F-4D97-AF65-F5344CB8AC3E}">
        <p14:creationId xmlns:p14="http://schemas.microsoft.com/office/powerpoint/2010/main" val="4127502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93B6455-5E66-4FF9-A541-03F9D2AB6312}"/>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 Market</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Trend</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graphicFrame>
        <p:nvGraphicFramePr>
          <p:cNvPr id="39" name="Chart 38">
            <a:extLst>
              <a:ext uri="{FF2B5EF4-FFF2-40B4-BE49-F238E27FC236}">
                <a16:creationId xmlns:a16="http://schemas.microsoft.com/office/drawing/2014/main" id="{EF956373-B6BA-4298-BF99-809C566EE75F}"/>
              </a:ext>
            </a:extLst>
          </p:cNvPr>
          <p:cNvGraphicFramePr/>
          <p:nvPr/>
        </p:nvGraphicFramePr>
        <p:xfrm>
          <a:off x="4368799" y="990601"/>
          <a:ext cx="7251701" cy="5029200"/>
        </p:xfrm>
        <a:graphic>
          <a:graphicData uri="http://schemas.openxmlformats.org/drawingml/2006/chart">
            <c:chart xmlns:c="http://schemas.openxmlformats.org/drawingml/2006/chart" xmlns:r="http://schemas.openxmlformats.org/officeDocument/2006/relationships" r:id="rId2"/>
          </a:graphicData>
        </a:graphic>
      </p:graphicFrame>
      <p:grpSp>
        <p:nvGrpSpPr>
          <p:cNvPr id="44" name="Group 43">
            <a:extLst>
              <a:ext uri="{FF2B5EF4-FFF2-40B4-BE49-F238E27FC236}">
                <a16:creationId xmlns:a16="http://schemas.microsoft.com/office/drawing/2014/main" id="{09AB2612-AB26-4AD0-818F-A2356D56C90B}"/>
              </a:ext>
            </a:extLst>
          </p:cNvPr>
          <p:cNvGrpSpPr/>
          <p:nvPr/>
        </p:nvGrpSpPr>
        <p:grpSpPr>
          <a:xfrm>
            <a:off x="883670" y="2300911"/>
            <a:ext cx="2641600" cy="3718890"/>
            <a:chOff x="1066800" y="2300911"/>
            <a:chExt cx="2476500" cy="3937646"/>
          </a:xfrm>
          <a:solidFill>
            <a:schemeClr val="accent1">
              <a:lumMod val="60000"/>
              <a:lumOff val="40000"/>
            </a:schemeClr>
          </a:solidFill>
        </p:grpSpPr>
        <p:sp>
          <p:nvSpPr>
            <p:cNvPr id="40" name="Rectangle 39">
              <a:extLst>
                <a:ext uri="{FF2B5EF4-FFF2-40B4-BE49-F238E27FC236}">
                  <a16:creationId xmlns:a16="http://schemas.microsoft.com/office/drawing/2014/main" id="{01AC3A28-A0F3-44B5-B004-44724370BE36}"/>
                </a:ext>
              </a:extLst>
            </p:cNvPr>
            <p:cNvSpPr/>
            <p:nvPr/>
          </p:nvSpPr>
          <p:spPr>
            <a:xfrm>
              <a:off x="1066800" y="2300911"/>
              <a:ext cx="2476500" cy="12452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578A8E6-615B-4862-96B8-3CCF7FC1112F}"/>
                </a:ext>
              </a:extLst>
            </p:cNvPr>
            <p:cNvSpPr/>
            <p:nvPr/>
          </p:nvSpPr>
          <p:spPr>
            <a:xfrm>
              <a:off x="1066800" y="3647111"/>
              <a:ext cx="2476500" cy="12452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0292C82-5A06-4F48-A25C-8F0036D673C5}"/>
                </a:ext>
              </a:extLst>
            </p:cNvPr>
            <p:cNvSpPr/>
            <p:nvPr/>
          </p:nvSpPr>
          <p:spPr>
            <a:xfrm>
              <a:off x="1066800" y="4993311"/>
              <a:ext cx="2476500" cy="124524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88C4E7D-C915-473C-8F96-4C628B973143}"/>
              </a:ext>
            </a:extLst>
          </p:cNvPr>
          <p:cNvGrpSpPr/>
          <p:nvPr/>
        </p:nvGrpSpPr>
        <p:grpSpPr>
          <a:xfrm>
            <a:off x="1177567" y="2494714"/>
            <a:ext cx="2019300" cy="794748"/>
            <a:chOff x="1194819" y="2494714"/>
            <a:chExt cx="2019300" cy="794748"/>
          </a:xfrm>
        </p:grpSpPr>
        <p:sp>
          <p:nvSpPr>
            <p:cNvPr id="45" name="TextBox 44">
              <a:extLst>
                <a:ext uri="{FF2B5EF4-FFF2-40B4-BE49-F238E27FC236}">
                  <a16:creationId xmlns:a16="http://schemas.microsoft.com/office/drawing/2014/main" id="{D05592A7-AACA-4685-BFD8-A957DA834595}"/>
                </a:ext>
              </a:extLst>
            </p:cNvPr>
            <p:cNvSpPr txBox="1"/>
            <p:nvPr/>
          </p:nvSpPr>
          <p:spPr>
            <a:xfrm>
              <a:off x="1194819" y="2494714"/>
              <a:ext cx="2019300" cy="551899"/>
            </a:xfrm>
            <a:prstGeom prst="rect">
              <a:avLst/>
            </a:prstGeom>
            <a:noFill/>
          </p:spPr>
          <p:txBody>
            <a:bodyPr wrap="square">
              <a:spAutoFit/>
            </a:bodyPr>
            <a:lstStyle/>
            <a:p>
              <a:pPr algn="ctr">
                <a:lnSpc>
                  <a:spcPts val="4500"/>
                </a:lnSpc>
              </a:pPr>
              <a:r>
                <a:rPr lang="en-US" sz="3000" i="0" u="none" strike="noStrike" dirty="0">
                  <a:solidFill>
                    <a:schemeClr val="tx2"/>
                  </a:solidFill>
                  <a:effectLst/>
                  <a:latin typeface="Lato Bold" panose="020F0802020204030203" pitchFamily="34" charset="0"/>
                  <a:ea typeface="Open Sans" panose="020B0606030504020204" pitchFamily="34" charset="0"/>
                  <a:cs typeface="Open Sans" panose="020B0606030504020204" pitchFamily="34" charset="0"/>
                </a:rPr>
                <a:t>360K</a:t>
              </a:r>
              <a:endParaRPr lang="en-US" sz="3000" dirty="0">
                <a:solidFill>
                  <a:schemeClr val="tx2"/>
                </a:solidFill>
                <a:latin typeface="Lato Bold" panose="020F0802020204030203"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2EFCE5FB-B388-4DAE-AE56-800D14177BC4}"/>
                </a:ext>
              </a:extLst>
            </p:cNvPr>
            <p:cNvSpPr txBox="1"/>
            <p:nvPr/>
          </p:nvSpPr>
          <p:spPr>
            <a:xfrm>
              <a:off x="1223646" y="3043241"/>
              <a:ext cx="1961646" cy="246221"/>
            </a:xfrm>
            <a:prstGeom prst="rect">
              <a:avLst/>
            </a:prstGeom>
            <a:noFill/>
          </p:spPr>
          <p:txBody>
            <a:bodyPr wrap="square">
              <a:spAutoFit/>
            </a:bodyPr>
            <a:lstStyle/>
            <a:p>
              <a:pPr algn="ctr"/>
              <a:r>
                <a:rPr lang="en-GB" sz="1000" dirty="0">
                  <a:solidFill>
                    <a:schemeClr val="tx2"/>
                  </a:solidFill>
                  <a:latin typeface="Lato" panose="020F0502020204030203" pitchFamily="34" charset="0"/>
                  <a:ea typeface="Roboto" panose="02000000000000000000" pitchFamily="2" charset="0"/>
                  <a:cs typeface="Open Sans" panose="020B0606030504020204" pitchFamily="34" charset="0"/>
                </a:rPr>
                <a:t>Have to do is add a attribute</a:t>
              </a:r>
              <a:endParaRPr lang="en-US" sz="1000" dirty="0">
                <a:solidFill>
                  <a:schemeClr val="tx2"/>
                </a:solidFill>
              </a:endParaRPr>
            </a:p>
          </p:txBody>
        </p:sp>
      </p:grpSp>
      <p:grpSp>
        <p:nvGrpSpPr>
          <p:cNvPr id="49" name="Group 48">
            <a:extLst>
              <a:ext uri="{FF2B5EF4-FFF2-40B4-BE49-F238E27FC236}">
                <a16:creationId xmlns:a16="http://schemas.microsoft.com/office/drawing/2014/main" id="{AA684F49-B9ED-4B41-88CA-07ADF3A51163}"/>
              </a:ext>
            </a:extLst>
          </p:cNvPr>
          <p:cNvGrpSpPr/>
          <p:nvPr/>
        </p:nvGrpSpPr>
        <p:grpSpPr>
          <a:xfrm>
            <a:off x="1177567" y="3762982"/>
            <a:ext cx="2019300" cy="794748"/>
            <a:chOff x="1194819" y="2494714"/>
            <a:chExt cx="2019300" cy="794748"/>
          </a:xfrm>
        </p:grpSpPr>
        <p:sp>
          <p:nvSpPr>
            <p:cNvPr id="50" name="TextBox 49">
              <a:extLst>
                <a:ext uri="{FF2B5EF4-FFF2-40B4-BE49-F238E27FC236}">
                  <a16:creationId xmlns:a16="http://schemas.microsoft.com/office/drawing/2014/main" id="{410477C8-F345-4B6B-B7DE-C7043670C49F}"/>
                </a:ext>
              </a:extLst>
            </p:cNvPr>
            <p:cNvSpPr txBox="1"/>
            <p:nvPr/>
          </p:nvSpPr>
          <p:spPr>
            <a:xfrm>
              <a:off x="1194819" y="2494714"/>
              <a:ext cx="2019300" cy="607089"/>
            </a:xfrm>
            <a:prstGeom prst="rect">
              <a:avLst/>
            </a:prstGeom>
            <a:noFill/>
          </p:spPr>
          <p:txBody>
            <a:bodyPr wrap="square">
              <a:spAutoFit/>
            </a:bodyPr>
            <a:lstStyle/>
            <a:p>
              <a:pPr algn="ctr">
                <a:lnSpc>
                  <a:spcPts val="4500"/>
                </a:lnSpc>
              </a:pPr>
              <a:r>
                <a:rPr lang="en-US" sz="3000" i="0" u="none" strike="noStrike" dirty="0">
                  <a:solidFill>
                    <a:schemeClr val="tx2"/>
                  </a:solidFill>
                  <a:effectLst/>
                  <a:latin typeface="Lato Bold" panose="020F0802020204030203" pitchFamily="34" charset="0"/>
                  <a:ea typeface="Open Sans" panose="020B0606030504020204" pitchFamily="34" charset="0"/>
                  <a:cs typeface="Open Sans" panose="020B0606030504020204" pitchFamily="34" charset="0"/>
                </a:rPr>
                <a:t>80K</a:t>
              </a:r>
              <a:endParaRPr lang="en-US" sz="3000" dirty="0">
                <a:solidFill>
                  <a:schemeClr val="tx2"/>
                </a:solidFill>
                <a:latin typeface="Lato Bold" panose="020F0802020204030203"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8835AE92-A099-48AB-9A1B-CE1A50BB8006}"/>
                </a:ext>
              </a:extLst>
            </p:cNvPr>
            <p:cNvSpPr txBox="1"/>
            <p:nvPr/>
          </p:nvSpPr>
          <p:spPr>
            <a:xfrm>
              <a:off x="1223646" y="3043241"/>
              <a:ext cx="1961646" cy="246221"/>
            </a:xfrm>
            <a:prstGeom prst="rect">
              <a:avLst/>
            </a:prstGeom>
            <a:noFill/>
          </p:spPr>
          <p:txBody>
            <a:bodyPr wrap="square">
              <a:spAutoFit/>
            </a:bodyPr>
            <a:lstStyle/>
            <a:p>
              <a:pPr algn="ctr"/>
              <a:r>
                <a:rPr lang="en-GB" sz="1000" dirty="0">
                  <a:solidFill>
                    <a:schemeClr val="tx2"/>
                  </a:solidFill>
                  <a:latin typeface="Lato" panose="020F0502020204030203" pitchFamily="34" charset="0"/>
                  <a:ea typeface="Roboto" panose="02000000000000000000" pitchFamily="2" charset="0"/>
                  <a:cs typeface="Open Sans" panose="020B0606030504020204" pitchFamily="34" charset="0"/>
                </a:rPr>
                <a:t>Have to do is add a attribute</a:t>
              </a:r>
              <a:endParaRPr lang="en-US" sz="1000" dirty="0">
                <a:solidFill>
                  <a:schemeClr val="tx2"/>
                </a:solidFill>
              </a:endParaRPr>
            </a:p>
          </p:txBody>
        </p:sp>
      </p:grpSp>
      <p:grpSp>
        <p:nvGrpSpPr>
          <p:cNvPr id="52" name="Group 51">
            <a:extLst>
              <a:ext uri="{FF2B5EF4-FFF2-40B4-BE49-F238E27FC236}">
                <a16:creationId xmlns:a16="http://schemas.microsoft.com/office/drawing/2014/main" id="{A933D49D-4DF6-4489-AFBC-0B0E397C0CBF}"/>
              </a:ext>
            </a:extLst>
          </p:cNvPr>
          <p:cNvGrpSpPr/>
          <p:nvPr/>
        </p:nvGrpSpPr>
        <p:grpSpPr>
          <a:xfrm>
            <a:off x="1177567" y="5014455"/>
            <a:ext cx="2019300" cy="794748"/>
            <a:chOff x="1194819" y="2494714"/>
            <a:chExt cx="2019300" cy="794748"/>
          </a:xfrm>
        </p:grpSpPr>
        <p:sp>
          <p:nvSpPr>
            <p:cNvPr id="53" name="TextBox 52">
              <a:extLst>
                <a:ext uri="{FF2B5EF4-FFF2-40B4-BE49-F238E27FC236}">
                  <a16:creationId xmlns:a16="http://schemas.microsoft.com/office/drawing/2014/main" id="{B05BA67A-D019-4B25-927E-6338151F5194}"/>
                </a:ext>
              </a:extLst>
            </p:cNvPr>
            <p:cNvSpPr txBox="1"/>
            <p:nvPr/>
          </p:nvSpPr>
          <p:spPr>
            <a:xfrm>
              <a:off x="1194819" y="2494714"/>
              <a:ext cx="2019300" cy="607089"/>
            </a:xfrm>
            <a:prstGeom prst="rect">
              <a:avLst/>
            </a:prstGeom>
            <a:noFill/>
          </p:spPr>
          <p:txBody>
            <a:bodyPr wrap="square">
              <a:spAutoFit/>
            </a:bodyPr>
            <a:lstStyle/>
            <a:p>
              <a:pPr algn="ctr">
                <a:lnSpc>
                  <a:spcPts val="4500"/>
                </a:lnSpc>
              </a:pPr>
              <a:r>
                <a:rPr lang="en-US" sz="3000" i="0" u="none" strike="noStrike" dirty="0">
                  <a:solidFill>
                    <a:schemeClr val="tx2"/>
                  </a:solidFill>
                  <a:effectLst/>
                  <a:latin typeface="Lato Bold" panose="020F0802020204030203" pitchFamily="34" charset="0"/>
                  <a:ea typeface="Open Sans" panose="020B0606030504020204" pitchFamily="34" charset="0"/>
                  <a:cs typeface="Open Sans" panose="020B0606030504020204" pitchFamily="34" charset="0"/>
                </a:rPr>
                <a:t>20K</a:t>
              </a:r>
              <a:endParaRPr lang="en-US" sz="3000" dirty="0">
                <a:solidFill>
                  <a:schemeClr val="tx2"/>
                </a:solidFill>
                <a:latin typeface="Lato Bold" panose="020F0802020204030203"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90A565C9-663A-4C5C-B316-D952CC50481F}"/>
                </a:ext>
              </a:extLst>
            </p:cNvPr>
            <p:cNvSpPr txBox="1"/>
            <p:nvPr/>
          </p:nvSpPr>
          <p:spPr>
            <a:xfrm>
              <a:off x="1223646" y="3043241"/>
              <a:ext cx="1961646" cy="246221"/>
            </a:xfrm>
            <a:prstGeom prst="rect">
              <a:avLst/>
            </a:prstGeom>
            <a:noFill/>
          </p:spPr>
          <p:txBody>
            <a:bodyPr wrap="square">
              <a:spAutoFit/>
            </a:bodyPr>
            <a:lstStyle/>
            <a:p>
              <a:pPr algn="ctr"/>
              <a:r>
                <a:rPr lang="en-GB" sz="1000" dirty="0">
                  <a:solidFill>
                    <a:schemeClr val="tx2"/>
                  </a:solidFill>
                  <a:latin typeface="Lato" panose="020F0502020204030203" pitchFamily="34" charset="0"/>
                  <a:ea typeface="Roboto" panose="02000000000000000000" pitchFamily="2" charset="0"/>
                  <a:cs typeface="Open Sans" panose="020B0606030504020204" pitchFamily="34" charset="0"/>
                </a:rPr>
                <a:t>Have to do is add a attribute</a:t>
              </a:r>
              <a:endParaRPr lang="en-US" sz="1000" dirty="0">
                <a:solidFill>
                  <a:schemeClr val="tx2"/>
                </a:solidFill>
              </a:endParaRPr>
            </a:p>
          </p:txBody>
        </p:sp>
      </p:grpSp>
    </p:spTree>
    <p:extLst>
      <p:ext uri="{BB962C8B-B14F-4D97-AF65-F5344CB8AC3E}">
        <p14:creationId xmlns:p14="http://schemas.microsoft.com/office/powerpoint/2010/main" val="3838741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2FFB6D1-33EE-47D6-AAE0-8E103781E072}"/>
              </a:ext>
            </a:extLst>
          </p:cNvPr>
          <p:cNvSpPr/>
          <p:nvPr/>
        </p:nvSpPr>
        <p:spPr>
          <a:xfrm>
            <a:off x="0" y="0"/>
            <a:ext cx="6516914"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10DE018-647E-4C31-A0F7-CF437E8E3D26}"/>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Guiding</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Principles</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75" name="Freeform 12">
            <a:extLst>
              <a:ext uri="{FF2B5EF4-FFF2-40B4-BE49-F238E27FC236}">
                <a16:creationId xmlns:a16="http://schemas.microsoft.com/office/drawing/2014/main" id="{5D7D46C2-9D6D-4331-B381-E6ED90B108D1}"/>
              </a:ext>
            </a:extLst>
          </p:cNvPr>
          <p:cNvSpPr>
            <a:spLocks noEditPoints="1"/>
          </p:cNvSpPr>
          <p:nvPr/>
        </p:nvSpPr>
        <p:spPr bwMode="auto">
          <a:xfrm>
            <a:off x="7274378" y="2984206"/>
            <a:ext cx="580578" cy="658810"/>
          </a:xfrm>
          <a:custGeom>
            <a:avLst/>
            <a:gdLst>
              <a:gd name="T0" fmla="*/ 85 w 141"/>
              <a:gd name="T1" fmla="*/ 51 h 160"/>
              <a:gd name="T2" fmla="*/ 57 w 141"/>
              <a:gd name="T3" fmla="*/ 51 h 160"/>
              <a:gd name="T4" fmla="*/ 71 w 141"/>
              <a:gd name="T5" fmla="*/ 47 h 160"/>
              <a:gd name="T6" fmla="*/ 71 w 141"/>
              <a:gd name="T7" fmla="*/ 57 h 160"/>
              <a:gd name="T8" fmla="*/ 71 w 141"/>
              <a:gd name="T9" fmla="*/ 47 h 160"/>
              <a:gd name="T10" fmla="*/ 132 w 141"/>
              <a:gd name="T11" fmla="*/ 113 h 160"/>
              <a:gd name="T12" fmla="*/ 118 w 141"/>
              <a:gd name="T13" fmla="*/ 19 h 160"/>
              <a:gd name="T14" fmla="*/ 71 w 141"/>
              <a:gd name="T15" fmla="*/ 0 h 160"/>
              <a:gd name="T16" fmla="*/ 24 w 141"/>
              <a:gd name="T17" fmla="*/ 19 h 160"/>
              <a:gd name="T18" fmla="*/ 10 w 141"/>
              <a:gd name="T19" fmla="*/ 113 h 160"/>
              <a:gd name="T20" fmla="*/ 0 w 141"/>
              <a:gd name="T21" fmla="*/ 118 h 160"/>
              <a:gd name="T22" fmla="*/ 27 w 141"/>
              <a:gd name="T23" fmla="*/ 123 h 160"/>
              <a:gd name="T24" fmla="*/ 23 w 141"/>
              <a:gd name="T25" fmla="*/ 160 h 160"/>
              <a:gd name="T26" fmla="*/ 29 w 141"/>
              <a:gd name="T27" fmla="*/ 157 h 160"/>
              <a:gd name="T28" fmla="*/ 109 w 141"/>
              <a:gd name="T29" fmla="*/ 141 h 160"/>
              <a:gd name="T30" fmla="*/ 118 w 141"/>
              <a:gd name="T31" fmla="*/ 160 h 160"/>
              <a:gd name="T32" fmla="*/ 122 w 141"/>
              <a:gd name="T33" fmla="*/ 154 h 160"/>
              <a:gd name="T34" fmla="*/ 137 w 141"/>
              <a:gd name="T35" fmla="*/ 123 h 160"/>
              <a:gd name="T36" fmla="*/ 137 w 141"/>
              <a:gd name="T37" fmla="*/ 113 h 160"/>
              <a:gd name="T38" fmla="*/ 84 w 141"/>
              <a:gd name="T39" fmla="*/ 19 h 160"/>
              <a:gd name="T40" fmla="*/ 71 w 141"/>
              <a:gd name="T41" fmla="*/ 10 h 160"/>
              <a:gd name="T42" fmla="*/ 24 w 141"/>
              <a:gd name="T43" fmla="*/ 28 h 160"/>
              <a:gd name="T44" fmla="*/ 122 w 141"/>
              <a:gd name="T45" fmla="*/ 33 h 160"/>
              <a:gd name="T46" fmla="*/ 120 w 141"/>
              <a:gd name="T47" fmla="*/ 95 h 160"/>
              <a:gd name="T48" fmla="*/ 89 w 141"/>
              <a:gd name="T49" fmla="*/ 67 h 160"/>
              <a:gd name="T50" fmla="*/ 71 w 141"/>
              <a:gd name="T51" fmla="*/ 83 h 160"/>
              <a:gd name="T52" fmla="*/ 52 w 141"/>
              <a:gd name="T53" fmla="*/ 67 h 160"/>
              <a:gd name="T54" fmla="*/ 22 w 141"/>
              <a:gd name="T55" fmla="*/ 95 h 160"/>
              <a:gd name="T56" fmla="*/ 19 w 141"/>
              <a:gd name="T57" fmla="*/ 33 h 160"/>
              <a:gd name="T58" fmla="*/ 83 w 141"/>
              <a:gd name="T59" fmla="*/ 94 h 160"/>
              <a:gd name="T60" fmla="*/ 90 w 141"/>
              <a:gd name="T61" fmla="*/ 77 h 160"/>
              <a:gd name="T62" fmla="*/ 69 w 141"/>
              <a:gd name="T63" fmla="*/ 94 h 160"/>
              <a:gd name="T64" fmla="*/ 52 w 141"/>
              <a:gd name="T65" fmla="*/ 77 h 160"/>
              <a:gd name="T66" fmla="*/ 34 w 141"/>
              <a:gd name="T67" fmla="*/ 131 h 160"/>
              <a:gd name="T68" fmla="*/ 104 w 141"/>
              <a:gd name="T69" fmla="*/ 122 h 160"/>
              <a:gd name="T70" fmla="*/ 34 w 141"/>
              <a:gd name="T71" fmla="*/ 131 h 160"/>
              <a:gd name="T72" fmla="*/ 20 w 141"/>
              <a:gd name="T73" fmla="*/ 113 h 160"/>
              <a:gd name="T74" fmla="*/ 123 w 141"/>
              <a:gd name="T75"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60">
                <a:moveTo>
                  <a:pt x="71" y="66"/>
                </a:moveTo>
                <a:cubicBezTo>
                  <a:pt x="79" y="66"/>
                  <a:pt x="85" y="59"/>
                  <a:pt x="85" y="51"/>
                </a:cubicBezTo>
                <a:cubicBezTo>
                  <a:pt x="85" y="43"/>
                  <a:pt x="79" y="37"/>
                  <a:pt x="71" y="37"/>
                </a:cubicBezTo>
                <a:cubicBezTo>
                  <a:pt x="63" y="37"/>
                  <a:pt x="57" y="43"/>
                  <a:pt x="57" y="51"/>
                </a:cubicBezTo>
                <a:cubicBezTo>
                  <a:pt x="57" y="59"/>
                  <a:pt x="63" y="66"/>
                  <a:pt x="71" y="66"/>
                </a:cubicBezTo>
                <a:close/>
                <a:moveTo>
                  <a:pt x="71" y="47"/>
                </a:moveTo>
                <a:cubicBezTo>
                  <a:pt x="74" y="47"/>
                  <a:pt x="76" y="49"/>
                  <a:pt x="76" y="52"/>
                </a:cubicBezTo>
                <a:cubicBezTo>
                  <a:pt x="76" y="55"/>
                  <a:pt x="74" y="57"/>
                  <a:pt x="71" y="57"/>
                </a:cubicBezTo>
                <a:cubicBezTo>
                  <a:pt x="69" y="57"/>
                  <a:pt x="67" y="55"/>
                  <a:pt x="67" y="52"/>
                </a:cubicBezTo>
                <a:cubicBezTo>
                  <a:pt x="67" y="49"/>
                  <a:pt x="69" y="47"/>
                  <a:pt x="71" y="47"/>
                </a:cubicBezTo>
                <a:close/>
                <a:moveTo>
                  <a:pt x="137" y="113"/>
                </a:moveTo>
                <a:cubicBezTo>
                  <a:pt x="132" y="113"/>
                  <a:pt x="132" y="113"/>
                  <a:pt x="132" y="113"/>
                </a:cubicBezTo>
                <a:cubicBezTo>
                  <a:pt x="132" y="33"/>
                  <a:pt x="132" y="33"/>
                  <a:pt x="132" y="33"/>
                </a:cubicBezTo>
                <a:cubicBezTo>
                  <a:pt x="132" y="26"/>
                  <a:pt x="126" y="19"/>
                  <a:pt x="118" y="19"/>
                </a:cubicBezTo>
                <a:cubicBezTo>
                  <a:pt x="94" y="19"/>
                  <a:pt x="94" y="19"/>
                  <a:pt x="94" y="19"/>
                </a:cubicBezTo>
                <a:cubicBezTo>
                  <a:pt x="92" y="9"/>
                  <a:pt x="83" y="0"/>
                  <a:pt x="71" y="0"/>
                </a:cubicBezTo>
                <a:cubicBezTo>
                  <a:pt x="59" y="0"/>
                  <a:pt x="50" y="8"/>
                  <a:pt x="48" y="19"/>
                </a:cubicBezTo>
                <a:cubicBezTo>
                  <a:pt x="24" y="19"/>
                  <a:pt x="24" y="19"/>
                  <a:pt x="24" y="19"/>
                </a:cubicBezTo>
                <a:cubicBezTo>
                  <a:pt x="16" y="19"/>
                  <a:pt x="10" y="26"/>
                  <a:pt x="10" y="33"/>
                </a:cubicBezTo>
                <a:cubicBezTo>
                  <a:pt x="10" y="113"/>
                  <a:pt x="10" y="113"/>
                  <a:pt x="10" y="113"/>
                </a:cubicBezTo>
                <a:cubicBezTo>
                  <a:pt x="5" y="113"/>
                  <a:pt x="5" y="113"/>
                  <a:pt x="5" y="113"/>
                </a:cubicBezTo>
                <a:cubicBezTo>
                  <a:pt x="2" y="113"/>
                  <a:pt x="0" y="115"/>
                  <a:pt x="0" y="118"/>
                </a:cubicBezTo>
                <a:cubicBezTo>
                  <a:pt x="0" y="120"/>
                  <a:pt x="2" y="123"/>
                  <a:pt x="5" y="123"/>
                </a:cubicBezTo>
                <a:cubicBezTo>
                  <a:pt x="27" y="123"/>
                  <a:pt x="27" y="123"/>
                  <a:pt x="27" y="123"/>
                </a:cubicBezTo>
                <a:cubicBezTo>
                  <a:pt x="26" y="127"/>
                  <a:pt x="20" y="150"/>
                  <a:pt x="19" y="154"/>
                </a:cubicBezTo>
                <a:cubicBezTo>
                  <a:pt x="18" y="157"/>
                  <a:pt x="20" y="160"/>
                  <a:pt x="23" y="160"/>
                </a:cubicBezTo>
                <a:cubicBezTo>
                  <a:pt x="24" y="160"/>
                  <a:pt x="24" y="160"/>
                  <a:pt x="24" y="160"/>
                </a:cubicBezTo>
                <a:cubicBezTo>
                  <a:pt x="26" y="160"/>
                  <a:pt x="28" y="159"/>
                  <a:pt x="29" y="157"/>
                </a:cubicBezTo>
                <a:cubicBezTo>
                  <a:pt x="32" y="141"/>
                  <a:pt x="32" y="141"/>
                  <a:pt x="32" y="141"/>
                </a:cubicBezTo>
                <a:cubicBezTo>
                  <a:pt x="109" y="141"/>
                  <a:pt x="109" y="141"/>
                  <a:pt x="109" y="141"/>
                </a:cubicBezTo>
                <a:cubicBezTo>
                  <a:pt x="113" y="157"/>
                  <a:pt x="113" y="157"/>
                  <a:pt x="113" y="157"/>
                </a:cubicBezTo>
                <a:cubicBezTo>
                  <a:pt x="113" y="159"/>
                  <a:pt x="115" y="160"/>
                  <a:pt x="118" y="160"/>
                </a:cubicBezTo>
                <a:cubicBezTo>
                  <a:pt x="119" y="160"/>
                  <a:pt x="119" y="160"/>
                  <a:pt x="119" y="160"/>
                </a:cubicBezTo>
                <a:cubicBezTo>
                  <a:pt x="121" y="160"/>
                  <a:pt x="123" y="157"/>
                  <a:pt x="122" y="154"/>
                </a:cubicBezTo>
                <a:cubicBezTo>
                  <a:pt x="121" y="150"/>
                  <a:pt x="115" y="127"/>
                  <a:pt x="115" y="123"/>
                </a:cubicBezTo>
                <a:cubicBezTo>
                  <a:pt x="137" y="123"/>
                  <a:pt x="137" y="123"/>
                  <a:pt x="137" y="123"/>
                </a:cubicBezTo>
                <a:cubicBezTo>
                  <a:pt x="139" y="123"/>
                  <a:pt x="141" y="120"/>
                  <a:pt x="141" y="118"/>
                </a:cubicBezTo>
                <a:cubicBezTo>
                  <a:pt x="141" y="115"/>
                  <a:pt x="139" y="113"/>
                  <a:pt x="137" y="113"/>
                </a:cubicBezTo>
                <a:close/>
                <a:moveTo>
                  <a:pt x="71" y="10"/>
                </a:moveTo>
                <a:cubicBezTo>
                  <a:pt x="77" y="10"/>
                  <a:pt x="83" y="13"/>
                  <a:pt x="84" y="19"/>
                </a:cubicBezTo>
                <a:cubicBezTo>
                  <a:pt x="58" y="19"/>
                  <a:pt x="58" y="19"/>
                  <a:pt x="58" y="19"/>
                </a:cubicBezTo>
                <a:cubicBezTo>
                  <a:pt x="60" y="13"/>
                  <a:pt x="65" y="10"/>
                  <a:pt x="71" y="10"/>
                </a:cubicBezTo>
                <a:close/>
                <a:moveTo>
                  <a:pt x="19" y="33"/>
                </a:moveTo>
                <a:cubicBezTo>
                  <a:pt x="20" y="31"/>
                  <a:pt x="22" y="28"/>
                  <a:pt x="24" y="28"/>
                </a:cubicBezTo>
                <a:cubicBezTo>
                  <a:pt x="118" y="28"/>
                  <a:pt x="118" y="28"/>
                  <a:pt x="118" y="28"/>
                </a:cubicBezTo>
                <a:cubicBezTo>
                  <a:pt x="120" y="28"/>
                  <a:pt x="122" y="31"/>
                  <a:pt x="122" y="33"/>
                </a:cubicBezTo>
                <a:cubicBezTo>
                  <a:pt x="122" y="95"/>
                  <a:pt x="122" y="95"/>
                  <a:pt x="122" y="95"/>
                </a:cubicBezTo>
                <a:cubicBezTo>
                  <a:pt x="120" y="95"/>
                  <a:pt x="120" y="95"/>
                  <a:pt x="120" y="95"/>
                </a:cubicBezTo>
                <a:cubicBezTo>
                  <a:pt x="93" y="68"/>
                  <a:pt x="93" y="68"/>
                  <a:pt x="93" y="68"/>
                </a:cubicBezTo>
                <a:cubicBezTo>
                  <a:pt x="92" y="67"/>
                  <a:pt x="91" y="67"/>
                  <a:pt x="89" y="67"/>
                </a:cubicBezTo>
                <a:cubicBezTo>
                  <a:pt x="88" y="67"/>
                  <a:pt x="87" y="67"/>
                  <a:pt x="86" y="68"/>
                </a:cubicBezTo>
                <a:cubicBezTo>
                  <a:pt x="71" y="83"/>
                  <a:pt x="71" y="83"/>
                  <a:pt x="71" y="83"/>
                </a:cubicBezTo>
                <a:cubicBezTo>
                  <a:pt x="56" y="68"/>
                  <a:pt x="56" y="68"/>
                  <a:pt x="56" y="68"/>
                </a:cubicBezTo>
                <a:cubicBezTo>
                  <a:pt x="55" y="67"/>
                  <a:pt x="53" y="67"/>
                  <a:pt x="52" y="67"/>
                </a:cubicBezTo>
                <a:cubicBezTo>
                  <a:pt x="51" y="67"/>
                  <a:pt x="49" y="67"/>
                  <a:pt x="48" y="68"/>
                </a:cubicBezTo>
                <a:cubicBezTo>
                  <a:pt x="22" y="95"/>
                  <a:pt x="22" y="95"/>
                  <a:pt x="22" y="95"/>
                </a:cubicBezTo>
                <a:cubicBezTo>
                  <a:pt x="19" y="95"/>
                  <a:pt x="19" y="95"/>
                  <a:pt x="19" y="95"/>
                </a:cubicBezTo>
                <a:lnTo>
                  <a:pt x="19" y="33"/>
                </a:lnTo>
                <a:close/>
                <a:moveTo>
                  <a:pt x="107" y="94"/>
                </a:moveTo>
                <a:cubicBezTo>
                  <a:pt x="83" y="94"/>
                  <a:pt x="83" y="94"/>
                  <a:pt x="83" y="94"/>
                </a:cubicBezTo>
                <a:cubicBezTo>
                  <a:pt x="78" y="90"/>
                  <a:pt x="78" y="90"/>
                  <a:pt x="78" y="90"/>
                </a:cubicBezTo>
                <a:cubicBezTo>
                  <a:pt x="90" y="77"/>
                  <a:pt x="90" y="77"/>
                  <a:pt x="90" y="77"/>
                </a:cubicBezTo>
                <a:lnTo>
                  <a:pt x="107" y="94"/>
                </a:lnTo>
                <a:close/>
                <a:moveTo>
                  <a:pt x="69" y="94"/>
                </a:moveTo>
                <a:cubicBezTo>
                  <a:pt x="35" y="94"/>
                  <a:pt x="35" y="94"/>
                  <a:pt x="35" y="94"/>
                </a:cubicBezTo>
                <a:cubicBezTo>
                  <a:pt x="52" y="77"/>
                  <a:pt x="52" y="77"/>
                  <a:pt x="52" y="77"/>
                </a:cubicBezTo>
                <a:lnTo>
                  <a:pt x="69" y="94"/>
                </a:lnTo>
                <a:close/>
                <a:moveTo>
                  <a:pt x="34" y="131"/>
                </a:moveTo>
                <a:cubicBezTo>
                  <a:pt x="37" y="122"/>
                  <a:pt x="37" y="122"/>
                  <a:pt x="37" y="122"/>
                </a:cubicBezTo>
                <a:cubicBezTo>
                  <a:pt x="104" y="122"/>
                  <a:pt x="104" y="122"/>
                  <a:pt x="104" y="122"/>
                </a:cubicBezTo>
                <a:cubicBezTo>
                  <a:pt x="107" y="131"/>
                  <a:pt x="107" y="131"/>
                  <a:pt x="107" y="131"/>
                </a:cubicBezTo>
                <a:lnTo>
                  <a:pt x="34" y="131"/>
                </a:lnTo>
                <a:close/>
                <a:moveTo>
                  <a:pt x="123" y="113"/>
                </a:moveTo>
                <a:cubicBezTo>
                  <a:pt x="20" y="113"/>
                  <a:pt x="20" y="113"/>
                  <a:pt x="20" y="113"/>
                </a:cubicBezTo>
                <a:cubicBezTo>
                  <a:pt x="20" y="104"/>
                  <a:pt x="20" y="104"/>
                  <a:pt x="20" y="104"/>
                </a:cubicBezTo>
                <a:cubicBezTo>
                  <a:pt x="123" y="104"/>
                  <a:pt x="123" y="104"/>
                  <a:pt x="123" y="104"/>
                </a:cubicBezTo>
                <a:lnTo>
                  <a:pt x="123" y="1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6">
            <a:extLst>
              <a:ext uri="{FF2B5EF4-FFF2-40B4-BE49-F238E27FC236}">
                <a16:creationId xmlns:a16="http://schemas.microsoft.com/office/drawing/2014/main" id="{1891058D-C3E0-423F-B7B5-2A9AEB24F08E}"/>
              </a:ext>
            </a:extLst>
          </p:cNvPr>
          <p:cNvSpPr>
            <a:spLocks noEditPoints="1"/>
          </p:cNvSpPr>
          <p:nvPr/>
        </p:nvSpPr>
        <p:spPr bwMode="auto">
          <a:xfrm>
            <a:off x="7308235" y="4867894"/>
            <a:ext cx="598918" cy="598918"/>
          </a:xfrm>
          <a:custGeom>
            <a:avLst/>
            <a:gdLst>
              <a:gd name="T0" fmla="*/ 160 w 160"/>
              <a:gd name="T1" fmla="*/ 14 h 160"/>
              <a:gd name="T2" fmla="*/ 132 w 160"/>
              <a:gd name="T3" fmla="*/ 9 h 160"/>
              <a:gd name="T4" fmla="*/ 94 w 160"/>
              <a:gd name="T5" fmla="*/ 5 h 160"/>
              <a:gd name="T6" fmla="*/ 70 w 160"/>
              <a:gd name="T7" fmla="*/ 0 h 160"/>
              <a:gd name="T8" fmla="*/ 66 w 160"/>
              <a:gd name="T9" fmla="*/ 9 h 160"/>
              <a:gd name="T10" fmla="*/ 14 w 160"/>
              <a:gd name="T11" fmla="*/ 0 h 160"/>
              <a:gd name="T12" fmla="*/ 14 w 160"/>
              <a:gd name="T13" fmla="*/ 28 h 160"/>
              <a:gd name="T14" fmla="*/ 47 w 160"/>
              <a:gd name="T15" fmla="*/ 19 h 160"/>
              <a:gd name="T16" fmla="*/ 14 w 160"/>
              <a:gd name="T17" fmla="*/ 65 h 160"/>
              <a:gd name="T18" fmla="*/ 9 w 160"/>
              <a:gd name="T19" fmla="*/ 89 h 160"/>
              <a:gd name="T20" fmla="*/ 33 w 160"/>
              <a:gd name="T21" fmla="*/ 94 h 160"/>
              <a:gd name="T22" fmla="*/ 37 w 160"/>
              <a:gd name="T23" fmla="*/ 70 h 160"/>
              <a:gd name="T24" fmla="*/ 28 w 160"/>
              <a:gd name="T25" fmla="*/ 65 h 160"/>
              <a:gd name="T26" fmla="*/ 66 w 160"/>
              <a:gd name="T27" fmla="*/ 23 h 160"/>
              <a:gd name="T28" fmla="*/ 89 w 160"/>
              <a:gd name="T29" fmla="*/ 28 h 160"/>
              <a:gd name="T30" fmla="*/ 94 w 160"/>
              <a:gd name="T31" fmla="*/ 21 h 160"/>
              <a:gd name="T32" fmla="*/ 127 w 160"/>
              <a:gd name="T33" fmla="*/ 65 h 160"/>
              <a:gd name="T34" fmla="*/ 122 w 160"/>
              <a:gd name="T35" fmla="*/ 89 h 160"/>
              <a:gd name="T36" fmla="*/ 146 w 160"/>
              <a:gd name="T37" fmla="*/ 94 h 160"/>
              <a:gd name="T38" fmla="*/ 150 w 160"/>
              <a:gd name="T39" fmla="*/ 70 h 160"/>
              <a:gd name="T40" fmla="*/ 140 w 160"/>
              <a:gd name="T41" fmla="*/ 65 h 160"/>
              <a:gd name="T42" fmla="*/ 133 w 160"/>
              <a:gd name="T43" fmla="*/ 19 h 160"/>
              <a:gd name="T44" fmla="*/ 84 w 160"/>
              <a:gd name="T45" fmla="*/ 40 h 160"/>
              <a:gd name="T46" fmla="*/ 77 w 160"/>
              <a:gd name="T47" fmla="*/ 40 h 160"/>
              <a:gd name="T48" fmla="*/ 39 w 160"/>
              <a:gd name="T49" fmla="*/ 110 h 160"/>
              <a:gd name="T50" fmla="*/ 75 w 160"/>
              <a:gd name="T51" fmla="*/ 131 h 160"/>
              <a:gd name="T52" fmla="*/ 66 w 160"/>
              <a:gd name="T53" fmla="*/ 99 h 160"/>
              <a:gd name="T54" fmla="*/ 94 w 160"/>
              <a:gd name="T55" fmla="*/ 99 h 160"/>
              <a:gd name="T56" fmla="*/ 85 w 160"/>
              <a:gd name="T57" fmla="*/ 131 h 160"/>
              <a:gd name="T58" fmla="*/ 121 w 160"/>
              <a:gd name="T59" fmla="*/ 110 h 160"/>
              <a:gd name="T60" fmla="*/ 84 w 160"/>
              <a:gd name="T61" fmla="*/ 40 h 160"/>
              <a:gd name="T62" fmla="*/ 52 w 160"/>
              <a:gd name="T63" fmla="*/ 141 h 160"/>
              <a:gd name="T64" fmla="*/ 47 w 160"/>
              <a:gd name="T65" fmla="*/ 155 h 160"/>
              <a:gd name="T66" fmla="*/ 108 w 160"/>
              <a:gd name="T67" fmla="*/ 160 h 160"/>
              <a:gd name="T68" fmla="*/ 113 w 160"/>
              <a:gd name="T69" fmla="*/ 146 h 160"/>
              <a:gd name="T70" fmla="*/ 85 w 160"/>
              <a:gd name="T71" fmla="*/ 98 h 160"/>
              <a:gd name="T72" fmla="*/ 76 w 160"/>
              <a:gd name="T73" fmla="*/ 98 h 160"/>
              <a:gd name="T74" fmla="*/ 85 w 160"/>
              <a:gd name="T75"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146" y="28"/>
                </a:moveTo>
                <a:cubicBezTo>
                  <a:pt x="153" y="28"/>
                  <a:pt x="160" y="22"/>
                  <a:pt x="160" y="14"/>
                </a:cubicBezTo>
                <a:cubicBezTo>
                  <a:pt x="160" y="6"/>
                  <a:pt x="153" y="0"/>
                  <a:pt x="146" y="0"/>
                </a:cubicBezTo>
                <a:cubicBezTo>
                  <a:pt x="139" y="0"/>
                  <a:pt x="134" y="4"/>
                  <a:pt x="132" y="9"/>
                </a:cubicBezTo>
                <a:cubicBezTo>
                  <a:pt x="94" y="9"/>
                  <a:pt x="94" y="9"/>
                  <a:pt x="94" y="9"/>
                </a:cubicBezTo>
                <a:cubicBezTo>
                  <a:pt x="94" y="5"/>
                  <a:pt x="94" y="5"/>
                  <a:pt x="94" y="5"/>
                </a:cubicBezTo>
                <a:cubicBezTo>
                  <a:pt x="94" y="2"/>
                  <a:pt x="92" y="0"/>
                  <a:pt x="89" y="0"/>
                </a:cubicBezTo>
                <a:cubicBezTo>
                  <a:pt x="70" y="0"/>
                  <a:pt x="70" y="0"/>
                  <a:pt x="70" y="0"/>
                </a:cubicBezTo>
                <a:cubicBezTo>
                  <a:pt x="67" y="0"/>
                  <a:pt x="66" y="2"/>
                  <a:pt x="66" y="5"/>
                </a:cubicBezTo>
                <a:cubicBezTo>
                  <a:pt x="66" y="9"/>
                  <a:pt x="66" y="9"/>
                  <a:pt x="66" y="9"/>
                </a:cubicBezTo>
                <a:cubicBezTo>
                  <a:pt x="27" y="9"/>
                  <a:pt x="27" y="9"/>
                  <a:pt x="27" y="9"/>
                </a:cubicBezTo>
                <a:cubicBezTo>
                  <a:pt x="25" y="4"/>
                  <a:pt x="20" y="0"/>
                  <a:pt x="14" y="0"/>
                </a:cubicBezTo>
                <a:cubicBezTo>
                  <a:pt x="6" y="0"/>
                  <a:pt x="0" y="6"/>
                  <a:pt x="0" y="14"/>
                </a:cubicBezTo>
                <a:cubicBezTo>
                  <a:pt x="0" y="22"/>
                  <a:pt x="6" y="28"/>
                  <a:pt x="14" y="28"/>
                </a:cubicBezTo>
                <a:cubicBezTo>
                  <a:pt x="20" y="28"/>
                  <a:pt x="25" y="24"/>
                  <a:pt x="27" y="19"/>
                </a:cubicBezTo>
                <a:cubicBezTo>
                  <a:pt x="47" y="19"/>
                  <a:pt x="47" y="19"/>
                  <a:pt x="47" y="19"/>
                </a:cubicBezTo>
                <a:cubicBezTo>
                  <a:pt x="31" y="29"/>
                  <a:pt x="20" y="46"/>
                  <a:pt x="19" y="65"/>
                </a:cubicBezTo>
                <a:cubicBezTo>
                  <a:pt x="14" y="65"/>
                  <a:pt x="14" y="65"/>
                  <a:pt x="14" y="65"/>
                </a:cubicBezTo>
                <a:cubicBezTo>
                  <a:pt x="11" y="65"/>
                  <a:pt x="9" y="67"/>
                  <a:pt x="9" y="70"/>
                </a:cubicBezTo>
                <a:cubicBezTo>
                  <a:pt x="9" y="89"/>
                  <a:pt x="9" y="89"/>
                  <a:pt x="9" y="89"/>
                </a:cubicBezTo>
                <a:cubicBezTo>
                  <a:pt x="9" y="92"/>
                  <a:pt x="11" y="94"/>
                  <a:pt x="14" y="94"/>
                </a:cubicBezTo>
                <a:cubicBezTo>
                  <a:pt x="33" y="94"/>
                  <a:pt x="33" y="94"/>
                  <a:pt x="33" y="94"/>
                </a:cubicBezTo>
                <a:cubicBezTo>
                  <a:pt x="35" y="94"/>
                  <a:pt x="37" y="92"/>
                  <a:pt x="37" y="89"/>
                </a:cubicBezTo>
                <a:cubicBezTo>
                  <a:pt x="37" y="70"/>
                  <a:pt x="37" y="70"/>
                  <a:pt x="37" y="70"/>
                </a:cubicBezTo>
                <a:cubicBezTo>
                  <a:pt x="37" y="67"/>
                  <a:pt x="35" y="65"/>
                  <a:pt x="33" y="65"/>
                </a:cubicBezTo>
                <a:cubicBezTo>
                  <a:pt x="28" y="65"/>
                  <a:pt x="28" y="65"/>
                  <a:pt x="28" y="65"/>
                </a:cubicBezTo>
                <a:cubicBezTo>
                  <a:pt x="31" y="44"/>
                  <a:pt x="45" y="27"/>
                  <a:pt x="66" y="21"/>
                </a:cubicBezTo>
                <a:cubicBezTo>
                  <a:pt x="66" y="23"/>
                  <a:pt x="66" y="23"/>
                  <a:pt x="66" y="23"/>
                </a:cubicBezTo>
                <a:cubicBezTo>
                  <a:pt x="66" y="26"/>
                  <a:pt x="68" y="28"/>
                  <a:pt x="70" y="28"/>
                </a:cubicBezTo>
                <a:cubicBezTo>
                  <a:pt x="89" y="28"/>
                  <a:pt x="89" y="28"/>
                  <a:pt x="89" y="28"/>
                </a:cubicBezTo>
                <a:cubicBezTo>
                  <a:pt x="92" y="28"/>
                  <a:pt x="94" y="26"/>
                  <a:pt x="94" y="23"/>
                </a:cubicBezTo>
                <a:cubicBezTo>
                  <a:pt x="94" y="21"/>
                  <a:pt x="94" y="21"/>
                  <a:pt x="94" y="21"/>
                </a:cubicBezTo>
                <a:cubicBezTo>
                  <a:pt x="114" y="27"/>
                  <a:pt x="129" y="44"/>
                  <a:pt x="131" y="65"/>
                </a:cubicBezTo>
                <a:cubicBezTo>
                  <a:pt x="127" y="65"/>
                  <a:pt x="127" y="65"/>
                  <a:pt x="127" y="65"/>
                </a:cubicBezTo>
                <a:cubicBezTo>
                  <a:pt x="124" y="65"/>
                  <a:pt x="122" y="67"/>
                  <a:pt x="122" y="70"/>
                </a:cubicBezTo>
                <a:cubicBezTo>
                  <a:pt x="122" y="89"/>
                  <a:pt x="122" y="89"/>
                  <a:pt x="122" y="89"/>
                </a:cubicBezTo>
                <a:cubicBezTo>
                  <a:pt x="122" y="92"/>
                  <a:pt x="124" y="94"/>
                  <a:pt x="127" y="94"/>
                </a:cubicBezTo>
                <a:cubicBezTo>
                  <a:pt x="146" y="94"/>
                  <a:pt x="146" y="94"/>
                  <a:pt x="146" y="94"/>
                </a:cubicBezTo>
                <a:cubicBezTo>
                  <a:pt x="148" y="94"/>
                  <a:pt x="150" y="92"/>
                  <a:pt x="150" y="89"/>
                </a:cubicBezTo>
                <a:cubicBezTo>
                  <a:pt x="150" y="70"/>
                  <a:pt x="150" y="70"/>
                  <a:pt x="150" y="70"/>
                </a:cubicBezTo>
                <a:cubicBezTo>
                  <a:pt x="150" y="67"/>
                  <a:pt x="148" y="65"/>
                  <a:pt x="146" y="65"/>
                </a:cubicBezTo>
                <a:cubicBezTo>
                  <a:pt x="140" y="65"/>
                  <a:pt x="140" y="65"/>
                  <a:pt x="140" y="65"/>
                </a:cubicBezTo>
                <a:cubicBezTo>
                  <a:pt x="139" y="46"/>
                  <a:pt x="129" y="29"/>
                  <a:pt x="112" y="19"/>
                </a:cubicBezTo>
                <a:cubicBezTo>
                  <a:pt x="133" y="19"/>
                  <a:pt x="133" y="19"/>
                  <a:pt x="133" y="19"/>
                </a:cubicBezTo>
                <a:cubicBezTo>
                  <a:pt x="134" y="25"/>
                  <a:pt x="140" y="28"/>
                  <a:pt x="146" y="28"/>
                </a:cubicBezTo>
                <a:close/>
                <a:moveTo>
                  <a:pt x="84" y="40"/>
                </a:moveTo>
                <a:cubicBezTo>
                  <a:pt x="84" y="39"/>
                  <a:pt x="82" y="38"/>
                  <a:pt x="80" y="38"/>
                </a:cubicBezTo>
                <a:cubicBezTo>
                  <a:pt x="79" y="38"/>
                  <a:pt x="77" y="39"/>
                  <a:pt x="77" y="40"/>
                </a:cubicBezTo>
                <a:cubicBezTo>
                  <a:pt x="39" y="106"/>
                  <a:pt x="39" y="106"/>
                  <a:pt x="39" y="106"/>
                </a:cubicBezTo>
                <a:cubicBezTo>
                  <a:pt x="38" y="107"/>
                  <a:pt x="38" y="109"/>
                  <a:pt x="39" y="110"/>
                </a:cubicBezTo>
                <a:cubicBezTo>
                  <a:pt x="53" y="131"/>
                  <a:pt x="53" y="131"/>
                  <a:pt x="53" y="131"/>
                </a:cubicBezTo>
                <a:cubicBezTo>
                  <a:pt x="75" y="131"/>
                  <a:pt x="75" y="131"/>
                  <a:pt x="75" y="131"/>
                </a:cubicBezTo>
                <a:cubicBezTo>
                  <a:pt x="75" y="112"/>
                  <a:pt x="75" y="112"/>
                  <a:pt x="75" y="112"/>
                </a:cubicBezTo>
                <a:cubicBezTo>
                  <a:pt x="70" y="110"/>
                  <a:pt x="66" y="105"/>
                  <a:pt x="66" y="99"/>
                </a:cubicBezTo>
                <a:cubicBezTo>
                  <a:pt x="66" y="91"/>
                  <a:pt x="73" y="85"/>
                  <a:pt x="80" y="85"/>
                </a:cubicBezTo>
                <a:cubicBezTo>
                  <a:pt x="88" y="85"/>
                  <a:pt x="94" y="91"/>
                  <a:pt x="94" y="99"/>
                </a:cubicBezTo>
                <a:cubicBezTo>
                  <a:pt x="94" y="105"/>
                  <a:pt x="91" y="110"/>
                  <a:pt x="85" y="112"/>
                </a:cubicBezTo>
                <a:cubicBezTo>
                  <a:pt x="85" y="131"/>
                  <a:pt x="85" y="131"/>
                  <a:pt x="85" y="131"/>
                </a:cubicBezTo>
                <a:cubicBezTo>
                  <a:pt x="107" y="131"/>
                  <a:pt x="107" y="131"/>
                  <a:pt x="107" y="131"/>
                </a:cubicBezTo>
                <a:cubicBezTo>
                  <a:pt x="121" y="110"/>
                  <a:pt x="121" y="110"/>
                  <a:pt x="121" y="110"/>
                </a:cubicBezTo>
                <a:cubicBezTo>
                  <a:pt x="122" y="109"/>
                  <a:pt x="122" y="107"/>
                  <a:pt x="121" y="106"/>
                </a:cubicBezTo>
                <a:lnTo>
                  <a:pt x="84" y="40"/>
                </a:lnTo>
                <a:close/>
                <a:moveTo>
                  <a:pt x="108" y="141"/>
                </a:moveTo>
                <a:cubicBezTo>
                  <a:pt x="52" y="141"/>
                  <a:pt x="52" y="141"/>
                  <a:pt x="52" y="141"/>
                </a:cubicBezTo>
                <a:cubicBezTo>
                  <a:pt x="49" y="141"/>
                  <a:pt x="47" y="143"/>
                  <a:pt x="47" y="146"/>
                </a:cubicBezTo>
                <a:cubicBezTo>
                  <a:pt x="47" y="155"/>
                  <a:pt x="47" y="155"/>
                  <a:pt x="47" y="155"/>
                </a:cubicBezTo>
                <a:cubicBezTo>
                  <a:pt x="47" y="158"/>
                  <a:pt x="49" y="160"/>
                  <a:pt x="52" y="160"/>
                </a:cubicBezTo>
                <a:cubicBezTo>
                  <a:pt x="108" y="160"/>
                  <a:pt x="108" y="160"/>
                  <a:pt x="108" y="160"/>
                </a:cubicBezTo>
                <a:cubicBezTo>
                  <a:pt x="111" y="160"/>
                  <a:pt x="113" y="158"/>
                  <a:pt x="113" y="155"/>
                </a:cubicBezTo>
                <a:cubicBezTo>
                  <a:pt x="113" y="146"/>
                  <a:pt x="113" y="146"/>
                  <a:pt x="113" y="146"/>
                </a:cubicBezTo>
                <a:cubicBezTo>
                  <a:pt x="113" y="143"/>
                  <a:pt x="111" y="141"/>
                  <a:pt x="108" y="141"/>
                </a:cubicBezTo>
                <a:close/>
                <a:moveTo>
                  <a:pt x="85" y="98"/>
                </a:moveTo>
                <a:cubicBezTo>
                  <a:pt x="85" y="96"/>
                  <a:pt x="83" y="94"/>
                  <a:pt x="80" y="94"/>
                </a:cubicBezTo>
                <a:cubicBezTo>
                  <a:pt x="78" y="94"/>
                  <a:pt x="76" y="96"/>
                  <a:pt x="76" y="98"/>
                </a:cubicBezTo>
                <a:cubicBezTo>
                  <a:pt x="76" y="101"/>
                  <a:pt x="78" y="103"/>
                  <a:pt x="80" y="103"/>
                </a:cubicBezTo>
                <a:cubicBezTo>
                  <a:pt x="83" y="103"/>
                  <a:pt x="85" y="101"/>
                  <a:pt x="85" y="9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4">
            <a:extLst>
              <a:ext uri="{FF2B5EF4-FFF2-40B4-BE49-F238E27FC236}">
                <a16:creationId xmlns:a16="http://schemas.microsoft.com/office/drawing/2014/main" id="{CF5930EC-BB01-4C92-BABF-9695D983EAA7}"/>
              </a:ext>
            </a:extLst>
          </p:cNvPr>
          <p:cNvSpPr>
            <a:spLocks noEditPoints="1"/>
          </p:cNvSpPr>
          <p:nvPr/>
        </p:nvSpPr>
        <p:spPr bwMode="auto">
          <a:xfrm>
            <a:off x="7308235" y="1164341"/>
            <a:ext cx="598918" cy="595175"/>
          </a:xfrm>
          <a:custGeom>
            <a:avLst/>
            <a:gdLst>
              <a:gd name="T0" fmla="*/ 160 w 160"/>
              <a:gd name="T1" fmla="*/ 23 h 159"/>
              <a:gd name="T2" fmla="*/ 155 w 160"/>
              <a:gd name="T3" fmla="*/ 0 h 159"/>
              <a:gd name="T4" fmla="*/ 132 w 160"/>
              <a:gd name="T5" fmla="*/ 4 h 159"/>
              <a:gd name="T6" fmla="*/ 29 w 160"/>
              <a:gd name="T7" fmla="*/ 9 h 159"/>
              <a:gd name="T8" fmla="*/ 24 w 160"/>
              <a:gd name="T9" fmla="*/ 0 h 159"/>
              <a:gd name="T10" fmla="*/ 0 w 160"/>
              <a:gd name="T11" fmla="*/ 4 h 159"/>
              <a:gd name="T12" fmla="*/ 5 w 160"/>
              <a:gd name="T13" fmla="*/ 28 h 159"/>
              <a:gd name="T14" fmla="*/ 10 w 160"/>
              <a:gd name="T15" fmla="*/ 131 h 159"/>
              <a:gd name="T16" fmla="*/ 0 w 160"/>
              <a:gd name="T17" fmla="*/ 135 h 159"/>
              <a:gd name="T18" fmla="*/ 5 w 160"/>
              <a:gd name="T19" fmla="*/ 159 h 159"/>
              <a:gd name="T20" fmla="*/ 29 w 160"/>
              <a:gd name="T21" fmla="*/ 155 h 159"/>
              <a:gd name="T22" fmla="*/ 132 w 160"/>
              <a:gd name="T23" fmla="*/ 150 h 159"/>
              <a:gd name="T24" fmla="*/ 136 w 160"/>
              <a:gd name="T25" fmla="*/ 159 h 159"/>
              <a:gd name="T26" fmla="*/ 160 w 160"/>
              <a:gd name="T27" fmla="*/ 155 h 159"/>
              <a:gd name="T28" fmla="*/ 155 w 160"/>
              <a:gd name="T29" fmla="*/ 131 h 159"/>
              <a:gd name="T30" fmla="*/ 151 w 160"/>
              <a:gd name="T31" fmla="*/ 28 h 159"/>
              <a:gd name="T32" fmla="*/ 141 w 160"/>
              <a:gd name="T33" fmla="*/ 132 h 159"/>
              <a:gd name="T34" fmla="*/ 132 w 160"/>
              <a:gd name="T35" fmla="*/ 136 h 159"/>
              <a:gd name="T36" fmla="*/ 29 w 160"/>
              <a:gd name="T37" fmla="*/ 141 h 159"/>
              <a:gd name="T38" fmla="*/ 24 w 160"/>
              <a:gd name="T39" fmla="*/ 132 h 159"/>
              <a:gd name="T40" fmla="*/ 19 w 160"/>
              <a:gd name="T41" fmla="*/ 28 h 159"/>
              <a:gd name="T42" fmla="*/ 29 w 160"/>
              <a:gd name="T43" fmla="*/ 24 h 159"/>
              <a:gd name="T44" fmla="*/ 132 w 160"/>
              <a:gd name="T45" fmla="*/ 19 h 159"/>
              <a:gd name="T46" fmla="*/ 136 w 160"/>
              <a:gd name="T47" fmla="*/ 28 h 159"/>
              <a:gd name="T48" fmla="*/ 141 w 160"/>
              <a:gd name="T49" fmla="*/ 132 h 159"/>
              <a:gd name="T50" fmla="*/ 33 w 160"/>
              <a:gd name="T51" fmla="*/ 38 h 159"/>
              <a:gd name="T52" fmla="*/ 28 w 160"/>
              <a:gd name="T53" fmla="*/ 116 h 159"/>
              <a:gd name="T54" fmla="*/ 61 w 160"/>
              <a:gd name="T55" fmla="*/ 85 h 159"/>
              <a:gd name="T56" fmla="*/ 81 w 160"/>
              <a:gd name="T57" fmla="*/ 102 h 159"/>
              <a:gd name="T58" fmla="*/ 99 w 160"/>
              <a:gd name="T59" fmla="*/ 85 h 159"/>
              <a:gd name="T60" fmla="*/ 132 w 160"/>
              <a:gd name="T61" fmla="*/ 116 h 159"/>
              <a:gd name="T62" fmla="*/ 127 w 160"/>
              <a:gd name="T63" fmla="*/ 38 h 159"/>
              <a:gd name="T64" fmla="*/ 66 w 160"/>
              <a:gd name="T65" fmla="*/ 66 h 159"/>
              <a:gd name="T66" fmla="*/ 94 w 160"/>
              <a:gd name="T67" fmla="*/ 66 h 159"/>
              <a:gd name="T68" fmla="*/ 80 w 160"/>
              <a:gd name="T69" fmla="*/ 61 h 159"/>
              <a:gd name="T70" fmla="*/ 80 w 160"/>
              <a:gd name="T71" fmla="*/ 70 h 159"/>
              <a:gd name="T72" fmla="*/ 80 w 160"/>
              <a:gd name="T73" fmla="*/ 61 h 159"/>
              <a:gd name="T74" fmla="*/ 101 w 160"/>
              <a:gd name="T75" fmla="*/ 122 h 159"/>
              <a:gd name="T76" fmla="*/ 99 w 160"/>
              <a:gd name="T77" fmla="*/ 96 h 159"/>
              <a:gd name="T78" fmla="*/ 36 w 160"/>
              <a:gd name="T79" fmla="*/ 122 h 159"/>
              <a:gd name="T80" fmla="*/ 62 w 160"/>
              <a:gd name="T81" fmla="*/ 9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59">
                <a:moveTo>
                  <a:pt x="155" y="28"/>
                </a:moveTo>
                <a:cubicBezTo>
                  <a:pt x="158" y="28"/>
                  <a:pt x="160" y="26"/>
                  <a:pt x="160" y="23"/>
                </a:cubicBezTo>
                <a:cubicBezTo>
                  <a:pt x="160" y="4"/>
                  <a:pt x="160" y="4"/>
                  <a:pt x="160" y="4"/>
                </a:cubicBezTo>
                <a:cubicBezTo>
                  <a:pt x="160" y="2"/>
                  <a:pt x="158" y="0"/>
                  <a:pt x="155" y="0"/>
                </a:cubicBezTo>
                <a:cubicBezTo>
                  <a:pt x="136" y="0"/>
                  <a:pt x="136" y="0"/>
                  <a:pt x="136" y="0"/>
                </a:cubicBezTo>
                <a:cubicBezTo>
                  <a:pt x="134" y="0"/>
                  <a:pt x="132" y="2"/>
                  <a:pt x="132" y="4"/>
                </a:cubicBezTo>
                <a:cubicBezTo>
                  <a:pt x="132" y="9"/>
                  <a:pt x="132" y="9"/>
                  <a:pt x="132" y="9"/>
                </a:cubicBezTo>
                <a:cubicBezTo>
                  <a:pt x="29" y="9"/>
                  <a:pt x="29" y="9"/>
                  <a:pt x="29" y="9"/>
                </a:cubicBezTo>
                <a:cubicBezTo>
                  <a:pt x="29" y="4"/>
                  <a:pt x="29" y="4"/>
                  <a:pt x="29" y="4"/>
                </a:cubicBezTo>
                <a:cubicBezTo>
                  <a:pt x="29" y="2"/>
                  <a:pt x="27" y="0"/>
                  <a:pt x="24" y="0"/>
                </a:cubicBezTo>
                <a:cubicBezTo>
                  <a:pt x="5" y="0"/>
                  <a:pt x="5" y="0"/>
                  <a:pt x="5" y="0"/>
                </a:cubicBezTo>
                <a:cubicBezTo>
                  <a:pt x="2" y="0"/>
                  <a:pt x="0" y="2"/>
                  <a:pt x="0" y="4"/>
                </a:cubicBezTo>
                <a:cubicBezTo>
                  <a:pt x="0" y="23"/>
                  <a:pt x="0" y="23"/>
                  <a:pt x="0" y="23"/>
                </a:cubicBezTo>
                <a:cubicBezTo>
                  <a:pt x="0" y="26"/>
                  <a:pt x="2" y="28"/>
                  <a:pt x="5" y="28"/>
                </a:cubicBezTo>
                <a:cubicBezTo>
                  <a:pt x="10" y="28"/>
                  <a:pt x="10" y="28"/>
                  <a:pt x="10" y="28"/>
                </a:cubicBezTo>
                <a:cubicBezTo>
                  <a:pt x="10" y="131"/>
                  <a:pt x="10" y="131"/>
                  <a:pt x="10" y="131"/>
                </a:cubicBezTo>
                <a:cubicBezTo>
                  <a:pt x="5" y="131"/>
                  <a:pt x="5" y="131"/>
                  <a:pt x="5" y="131"/>
                </a:cubicBezTo>
                <a:cubicBezTo>
                  <a:pt x="2" y="131"/>
                  <a:pt x="0" y="133"/>
                  <a:pt x="0" y="135"/>
                </a:cubicBezTo>
                <a:cubicBezTo>
                  <a:pt x="0" y="155"/>
                  <a:pt x="0" y="155"/>
                  <a:pt x="0" y="155"/>
                </a:cubicBezTo>
                <a:cubicBezTo>
                  <a:pt x="0" y="157"/>
                  <a:pt x="2" y="159"/>
                  <a:pt x="5" y="159"/>
                </a:cubicBezTo>
                <a:cubicBezTo>
                  <a:pt x="24" y="159"/>
                  <a:pt x="24" y="159"/>
                  <a:pt x="24" y="159"/>
                </a:cubicBezTo>
                <a:cubicBezTo>
                  <a:pt x="27" y="159"/>
                  <a:pt x="29" y="157"/>
                  <a:pt x="29" y="155"/>
                </a:cubicBezTo>
                <a:cubicBezTo>
                  <a:pt x="29" y="150"/>
                  <a:pt x="29" y="150"/>
                  <a:pt x="29" y="150"/>
                </a:cubicBezTo>
                <a:cubicBezTo>
                  <a:pt x="132" y="150"/>
                  <a:pt x="132" y="150"/>
                  <a:pt x="132" y="150"/>
                </a:cubicBezTo>
                <a:cubicBezTo>
                  <a:pt x="132" y="155"/>
                  <a:pt x="132" y="155"/>
                  <a:pt x="132" y="155"/>
                </a:cubicBezTo>
                <a:cubicBezTo>
                  <a:pt x="132" y="157"/>
                  <a:pt x="134" y="159"/>
                  <a:pt x="136" y="159"/>
                </a:cubicBezTo>
                <a:cubicBezTo>
                  <a:pt x="155" y="159"/>
                  <a:pt x="155" y="159"/>
                  <a:pt x="155" y="159"/>
                </a:cubicBezTo>
                <a:cubicBezTo>
                  <a:pt x="158" y="159"/>
                  <a:pt x="160" y="157"/>
                  <a:pt x="160" y="155"/>
                </a:cubicBezTo>
                <a:cubicBezTo>
                  <a:pt x="160" y="135"/>
                  <a:pt x="160" y="135"/>
                  <a:pt x="160" y="135"/>
                </a:cubicBezTo>
                <a:cubicBezTo>
                  <a:pt x="160" y="133"/>
                  <a:pt x="158" y="131"/>
                  <a:pt x="155" y="131"/>
                </a:cubicBezTo>
                <a:cubicBezTo>
                  <a:pt x="151" y="131"/>
                  <a:pt x="151" y="131"/>
                  <a:pt x="151" y="131"/>
                </a:cubicBezTo>
                <a:cubicBezTo>
                  <a:pt x="151" y="28"/>
                  <a:pt x="151" y="28"/>
                  <a:pt x="151" y="28"/>
                </a:cubicBezTo>
                <a:lnTo>
                  <a:pt x="155" y="28"/>
                </a:lnTo>
                <a:close/>
                <a:moveTo>
                  <a:pt x="141" y="132"/>
                </a:moveTo>
                <a:cubicBezTo>
                  <a:pt x="136" y="132"/>
                  <a:pt x="136" y="132"/>
                  <a:pt x="136" y="132"/>
                </a:cubicBezTo>
                <a:cubicBezTo>
                  <a:pt x="134" y="132"/>
                  <a:pt x="132" y="134"/>
                  <a:pt x="132" y="136"/>
                </a:cubicBezTo>
                <a:cubicBezTo>
                  <a:pt x="132" y="141"/>
                  <a:pt x="132" y="141"/>
                  <a:pt x="132" y="141"/>
                </a:cubicBezTo>
                <a:cubicBezTo>
                  <a:pt x="29" y="141"/>
                  <a:pt x="29" y="141"/>
                  <a:pt x="29" y="141"/>
                </a:cubicBezTo>
                <a:cubicBezTo>
                  <a:pt x="29" y="136"/>
                  <a:pt x="29" y="136"/>
                  <a:pt x="29" y="136"/>
                </a:cubicBezTo>
                <a:cubicBezTo>
                  <a:pt x="29" y="134"/>
                  <a:pt x="27" y="132"/>
                  <a:pt x="24" y="132"/>
                </a:cubicBezTo>
                <a:cubicBezTo>
                  <a:pt x="19" y="132"/>
                  <a:pt x="19" y="132"/>
                  <a:pt x="19" y="132"/>
                </a:cubicBezTo>
                <a:cubicBezTo>
                  <a:pt x="19" y="28"/>
                  <a:pt x="19" y="28"/>
                  <a:pt x="19" y="28"/>
                </a:cubicBezTo>
                <a:cubicBezTo>
                  <a:pt x="24" y="28"/>
                  <a:pt x="24" y="28"/>
                  <a:pt x="24" y="28"/>
                </a:cubicBezTo>
                <a:cubicBezTo>
                  <a:pt x="27" y="28"/>
                  <a:pt x="29" y="26"/>
                  <a:pt x="29" y="24"/>
                </a:cubicBezTo>
                <a:cubicBezTo>
                  <a:pt x="29" y="19"/>
                  <a:pt x="29" y="19"/>
                  <a:pt x="29" y="19"/>
                </a:cubicBezTo>
                <a:cubicBezTo>
                  <a:pt x="132" y="19"/>
                  <a:pt x="132" y="19"/>
                  <a:pt x="132" y="19"/>
                </a:cubicBezTo>
                <a:cubicBezTo>
                  <a:pt x="132" y="23"/>
                  <a:pt x="132" y="23"/>
                  <a:pt x="132" y="23"/>
                </a:cubicBezTo>
                <a:cubicBezTo>
                  <a:pt x="132" y="26"/>
                  <a:pt x="134" y="28"/>
                  <a:pt x="136" y="28"/>
                </a:cubicBezTo>
                <a:cubicBezTo>
                  <a:pt x="141" y="28"/>
                  <a:pt x="141" y="28"/>
                  <a:pt x="141" y="28"/>
                </a:cubicBezTo>
                <a:lnTo>
                  <a:pt x="141" y="132"/>
                </a:lnTo>
                <a:close/>
                <a:moveTo>
                  <a:pt x="127" y="38"/>
                </a:moveTo>
                <a:cubicBezTo>
                  <a:pt x="33" y="38"/>
                  <a:pt x="33" y="38"/>
                  <a:pt x="33" y="38"/>
                </a:cubicBezTo>
                <a:cubicBezTo>
                  <a:pt x="31" y="38"/>
                  <a:pt x="28" y="40"/>
                  <a:pt x="28" y="43"/>
                </a:cubicBezTo>
                <a:cubicBezTo>
                  <a:pt x="28" y="116"/>
                  <a:pt x="28" y="116"/>
                  <a:pt x="28" y="116"/>
                </a:cubicBezTo>
                <a:cubicBezTo>
                  <a:pt x="58" y="86"/>
                  <a:pt x="58" y="86"/>
                  <a:pt x="58" y="86"/>
                </a:cubicBezTo>
                <a:cubicBezTo>
                  <a:pt x="59" y="85"/>
                  <a:pt x="60" y="85"/>
                  <a:pt x="61" y="85"/>
                </a:cubicBezTo>
                <a:cubicBezTo>
                  <a:pt x="62" y="85"/>
                  <a:pt x="64" y="85"/>
                  <a:pt x="65" y="86"/>
                </a:cubicBezTo>
                <a:cubicBezTo>
                  <a:pt x="81" y="102"/>
                  <a:pt x="81" y="102"/>
                  <a:pt x="81" y="102"/>
                </a:cubicBezTo>
                <a:cubicBezTo>
                  <a:pt x="96" y="87"/>
                  <a:pt x="96" y="87"/>
                  <a:pt x="96" y="87"/>
                </a:cubicBezTo>
                <a:cubicBezTo>
                  <a:pt x="97" y="85"/>
                  <a:pt x="98" y="85"/>
                  <a:pt x="99" y="85"/>
                </a:cubicBezTo>
                <a:cubicBezTo>
                  <a:pt x="100" y="85"/>
                  <a:pt x="102" y="85"/>
                  <a:pt x="102" y="87"/>
                </a:cubicBezTo>
                <a:cubicBezTo>
                  <a:pt x="132" y="116"/>
                  <a:pt x="132" y="116"/>
                  <a:pt x="132" y="116"/>
                </a:cubicBezTo>
                <a:cubicBezTo>
                  <a:pt x="132" y="43"/>
                  <a:pt x="132" y="43"/>
                  <a:pt x="132" y="43"/>
                </a:cubicBezTo>
                <a:cubicBezTo>
                  <a:pt x="131" y="40"/>
                  <a:pt x="129" y="38"/>
                  <a:pt x="127" y="38"/>
                </a:cubicBezTo>
                <a:close/>
                <a:moveTo>
                  <a:pt x="80" y="80"/>
                </a:moveTo>
                <a:cubicBezTo>
                  <a:pt x="72" y="80"/>
                  <a:pt x="66" y="74"/>
                  <a:pt x="66" y="66"/>
                </a:cubicBezTo>
                <a:cubicBezTo>
                  <a:pt x="66" y="58"/>
                  <a:pt x="72" y="51"/>
                  <a:pt x="80" y="51"/>
                </a:cubicBezTo>
                <a:cubicBezTo>
                  <a:pt x="88" y="51"/>
                  <a:pt x="94" y="58"/>
                  <a:pt x="94" y="66"/>
                </a:cubicBezTo>
                <a:cubicBezTo>
                  <a:pt x="94" y="74"/>
                  <a:pt x="88" y="80"/>
                  <a:pt x="80" y="80"/>
                </a:cubicBezTo>
                <a:close/>
                <a:moveTo>
                  <a:pt x="80" y="61"/>
                </a:moveTo>
                <a:cubicBezTo>
                  <a:pt x="77" y="61"/>
                  <a:pt x="75" y="63"/>
                  <a:pt x="75" y="66"/>
                </a:cubicBezTo>
                <a:cubicBezTo>
                  <a:pt x="75" y="68"/>
                  <a:pt x="77" y="70"/>
                  <a:pt x="80" y="70"/>
                </a:cubicBezTo>
                <a:cubicBezTo>
                  <a:pt x="83" y="70"/>
                  <a:pt x="85" y="68"/>
                  <a:pt x="85" y="66"/>
                </a:cubicBezTo>
                <a:cubicBezTo>
                  <a:pt x="85" y="63"/>
                  <a:pt x="83" y="61"/>
                  <a:pt x="80" y="61"/>
                </a:cubicBezTo>
                <a:close/>
                <a:moveTo>
                  <a:pt x="88" y="109"/>
                </a:moveTo>
                <a:cubicBezTo>
                  <a:pt x="101" y="122"/>
                  <a:pt x="101" y="122"/>
                  <a:pt x="101" y="122"/>
                </a:cubicBezTo>
                <a:cubicBezTo>
                  <a:pt x="125" y="122"/>
                  <a:pt x="125" y="122"/>
                  <a:pt x="125" y="122"/>
                </a:cubicBezTo>
                <a:cubicBezTo>
                  <a:pt x="99" y="96"/>
                  <a:pt x="99" y="96"/>
                  <a:pt x="99" y="96"/>
                </a:cubicBezTo>
                <a:lnTo>
                  <a:pt x="88" y="109"/>
                </a:lnTo>
                <a:close/>
                <a:moveTo>
                  <a:pt x="36" y="122"/>
                </a:moveTo>
                <a:cubicBezTo>
                  <a:pt x="88" y="122"/>
                  <a:pt x="88" y="122"/>
                  <a:pt x="88" y="122"/>
                </a:cubicBezTo>
                <a:cubicBezTo>
                  <a:pt x="62" y="96"/>
                  <a:pt x="62" y="96"/>
                  <a:pt x="62" y="96"/>
                </a:cubicBezTo>
                <a:lnTo>
                  <a:pt x="36" y="1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80">
            <a:extLst>
              <a:ext uri="{FF2B5EF4-FFF2-40B4-BE49-F238E27FC236}">
                <a16:creationId xmlns:a16="http://schemas.microsoft.com/office/drawing/2014/main" id="{3DB0DC63-9A0B-4ABB-B775-3A8115890C3A}"/>
              </a:ext>
            </a:extLst>
          </p:cNvPr>
          <p:cNvSpPr/>
          <p:nvPr/>
        </p:nvSpPr>
        <p:spPr>
          <a:xfrm>
            <a:off x="8183577" y="1015171"/>
            <a:ext cx="2634100"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83" name="TextBox 82">
            <a:extLst>
              <a:ext uri="{FF2B5EF4-FFF2-40B4-BE49-F238E27FC236}">
                <a16:creationId xmlns:a16="http://schemas.microsoft.com/office/drawing/2014/main" id="{947F4FBA-92AC-49C8-A45F-E03161DBFC60}"/>
              </a:ext>
            </a:extLst>
          </p:cNvPr>
          <p:cNvSpPr txBox="1"/>
          <p:nvPr/>
        </p:nvSpPr>
        <p:spPr>
          <a:xfrm>
            <a:off x="8183576" y="1312376"/>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 presentation</a:t>
            </a:r>
          </a:p>
        </p:txBody>
      </p:sp>
      <p:sp>
        <p:nvSpPr>
          <p:cNvPr id="84" name="Rectangle 83">
            <a:extLst>
              <a:ext uri="{FF2B5EF4-FFF2-40B4-BE49-F238E27FC236}">
                <a16:creationId xmlns:a16="http://schemas.microsoft.com/office/drawing/2014/main" id="{996393C7-03E1-42FF-A034-E63EECA94FB0}"/>
              </a:ext>
            </a:extLst>
          </p:cNvPr>
          <p:cNvSpPr/>
          <p:nvPr/>
        </p:nvSpPr>
        <p:spPr>
          <a:xfrm>
            <a:off x="8183577" y="2836351"/>
            <a:ext cx="2634100"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85" name="TextBox 84">
            <a:extLst>
              <a:ext uri="{FF2B5EF4-FFF2-40B4-BE49-F238E27FC236}">
                <a16:creationId xmlns:a16="http://schemas.microsoft.com/office/drawing/2014/main" id="{5E29AEDB-565A-44DB-8903-D64A472A21AC}"/>
              </a:ext>
            </a:extLst>
          </p:cNvPr>
          <p:cNvSpPr txBox="1"/>
          <p:nvPr/>
        </p:nvSpPr>
        <p:spPr>
          <a:xfrm>
            <a:off x="8183576" y="3133556"/>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 presentation</a:t>
            </a:r>
          </a:p>
        </p:txBody>
      </p:sp>
      <p:sp>
        <p:nvSpPr>
          <p:cNvPr id="86" name="Rectangle 85">
            <a:extLst>
              <a:ext uri="{FF2B5EF4-FFF2-40B4-BE49-F238E27FC236}">
                <a16:creationId xmlns:a16="http://schemas.microsoft.com/office/drawing/2014/main" id="{3297E2EA-25A0-4F7F-8117-A5CCD41434D3}"/>
              </a:ext>
            </a:extLst>
          </p:cNvPr>
          <p:cNvSpPr/>
          <p:nvPr/>
        </p:nvSpPr>
        <p:spPr>
          <a:xfrm>
            <a:off x="8183577" y="4708385"/>
            <a:ext cx="2634100" cy="353943"/>
          </a:xfrm>
          <a:prstGeom prst="rect">
            <a:avLst/>
          </a:prstGeom>
        </p:spPr>
        <p:txBody>
          <a:bodyPr wrap="square">
            <a:spAutoFit/>
          </a:bodyPr>
          <a:lstStyle/>
          <a:p>
            <a:r>
              <a:rPr lang="en-GB"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87" name="TextBox 86">
            <a:extLst>
              <a:ext uri="{FF2B5EF4-FFF2-40B4-BE49-F238E27FC236}">
                <a16:creationId xmlns:a16="http://schemas.microsoft.com/office/drawing/2014/main" id="{14C67DC8-8CD8-4CD4-9992-6A73FFF8B43A}"/>
              </a:ext>
            </a:extLst>
          </p:cNvPr>
          <p:cNvSpPr txBox="1"/>
          <p:nvPr/>
        </p:nvSpPr>
        <p:spPr>
          <a:xfrm>
            <a:off x="8183576" y="5005590"/>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 presentation</a:t>
            </a:r>
          </a:p>
        </p:txBody>
      </p:sp>
      <p:sp>
        <p:nvSpPr>
          <p:cNvPr id="3" name="Picture Placeholder 2">
            <a:extLst>
              <a:ext uri="{FF2B5EF4-FFF2-40B4-BE49-F238E27FC236}">
                <a16:creationId xmlns:a16="http://schemas.microsoft.com/office/drawing/2014/main" id="{FE5A5F20-80D7-4EAB-BC27-645DC1BE7247}"/>
              </a:ext>
            </a:extLst>
          </p:cNvPr>
          <p:cNvSpPr>
            <a:spLocks noGrp="1"/>
          </p:cNvSpPr>
          <p:nvPr>
            <p:ph type="pic" sz="quarter" idx="10"/>
          </p:nvPr>
        </p:nvSpPr>
        <p:spPr/>
      </p:sp>
    </p:spTree>
    <p:extLst>
      <p:ext uri="{BB962C8B-B14F-4D97-AF65-F5344CB8AC3E}">
        <p14:creationId xmlns:p14="http://schemas.microsoft.com/office/powerpoint/2010/main" val="2714814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B55D4F-F354-41C6-B1B4-0233A13C4C39}"/>
              </a:ext>
            </a:extLst>
          </p:cNvPr>
          <p:cNvSpPr/>
          <p:nvPr/>
        </p:nvSpPr>
        <p:spPr>
          <a:xfrm>
            <a:off x="1206500" y="1128424"/>
            <a:ext cx="2634100"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Latest Project /01</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 name="TextBox 10">
            <a:extLst>
              <a:ext uri="{FF2B5EF4-FFF2-40B4-BE49-F238E27FC236}">
                <a16:creationId xmlns:a16="http://schemas.microsoft.com/office/drawing/2014/main" id="{843292B4-BFFE-4354-B05B-9A6408FD167A}"/>
              </a:ext>
            </a:extLst>
          </p:cNvPr>
          <p:cNvSpPr txBox="1"/>
          <p:nvPr/>
        </p:nvSpPr>
        <p:spPr>
          <a:xfrm>
            <a:off x="1206499" y="1489347"/>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sp>
        <p:nvSpPr>
          <p:cNvPr id="13" name="TextBox 12">
            <a:extLst>
              <a:ext uri="{FF2B5EF4-FFF2-40B4-BE49-F238E27FC236}">
                <a16:creationId xmlns:a16="http://schemas.microsoft.com/office/drawing/2014/main" id="{47D29FB8-BAD6-4C7F-9C90-55C378146581}"/>
              </a:ext>
            </a:extLst>
          </p:cNvPr>
          <p:cNvSpPr txBox="1"/>
          <p:nvPr/>
        </p:nvSpPr>
        <p:spPr>
          <a:xfrm>
            <a:off x="3603740" y="5114625"/>
            <a:ext cx="937115" cy="755452"/>
          </a:xfrm>
          <a:prstGeom prst="rect">
            <a:avLst/>
          </a:prstGeom>
          <a:noFill/>
        </p:spPr>
        <p:txBody>
          <a:bodyPr wrap="square">
            <a:spAutoFit/>
          </a:bodyPr>
          <a:lstStyle/>
          <a:p>
            <a:pPr algn="ctr"/>
            <a:r>
              <a:rPr lang="en-US" sz="4800" i="0" u="none" strike="noStrike" dirty="0">
                <a:solidFill>
                  <a:schemeClr val="accent1"/>
                </a:solidFill>
                <a:effectLst/>
                <a:latin typeface="Oswald" pitchFamily="2" charset="0"/>
                <a:ea typeface="Open Sans" panose="020B0606030504020204" pitchFamily="34" charset="0"/>
                <a:cs typeface="Open Sans" panose="020B0606030504020204" pitchFamily="34" charset="0"/>
              </a:rPr>
              <a:t>01</a:t>
            </a:r>
            <a:endParaRPr lang="en-US" sz="4800" dirty="0">
              <a:solidFill>
                <a:schemeClr val="accent1"/>
              </a:solidFill>
              <a:latin typeface="Oswald" pitchFamily="2"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0D0CED2E-06F5-444D-91C7-61BFC4A729EE}"/>
              </a:ext>
            </a:extLst>
          </p:cNvPr>
          <p:cNvSpPr txBox="1"/>
          <p:nvPr/>
        </p:nvSpPr>
        <p:spPr>
          <a:xfrm>
            <a:off x="8788028" y="3401969"/>
            <a:ext cx="937115" cy="755452"/>
          </a:xfrm>
          <a:prstGeom prst="rect">
            <a:avLst/>
          </a:prstGeom>
          <a:noFill/>
        </p:spPr>
        <p:txBody>
          <a:bodyPr wrap="square">
            <a:spAutoFit/>
          </a:bodyPr>
          <a:lstStyle/>
          <a:p>
            <a:pPr algn="ctr"/>
            <a:r>
              <a:rPr lang="en-US" sz="4800" i="0" u="none" strike="noStrike" dirty="0">
                <a:solidFill>
                  <a:schemeClr val="accent3"/>
                </a:solidFill>
                <a:effectLst/>
                <a:latin typeface="Oswald" pitchFamily="2" charset="0"/>
                <a:ea typeface="Open Sans" panose="020B0606030504020204" pitchFamily="34" charset="0"/>
                <a:cs typeface="Open Sans" panose="020B0606030504020204" pitchFamily="34" charset="0"/>
              </a:rPr>
              <a:t>02</a:t>
            </a:r>
            <a:endParaRPr lang="en-US" sz="4800" dirty="0">
              <a:solidFill>
                <a:schemeClr val="accent3"/>
              </a:solidFill>
              <a:latin typeface="Oswald" pitchFamily="2"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A6C91883-6B18-4216-859B-D3D286F249F4}"/>
              </a:ext>
            </a:extLst>
          </p:cNvPr>
          <p:cNvSpPr/>
          <p:nvPr/>
        </p:nvSpPr>
        <p:spPr>
          <a:xfrm>
            <a:off x="6375401" y="1128424"/>
            <a:ext cx="2634100"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Latest Project /02</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0" name="TextBox 19">
            <a:extLst>
              <a:ext uri="{FF2B5EF4-FFF2-40B4-BE49-F238E27FC236}">
                <a16:creationId xmlns:a16="http://schemas.microsoft.com/office/drawing/2014/main" id="{4298EE11-DA9F-4563-9790-F4E43D5ECAF6}"/>
              </a:ext>
            </a:extLst>
          </p:cNvPr>
          <p:cNvSpPr txBox="1"/>
          <p:nvPr/>
        </p:nvSpPr>
        <p:spPr>
          <a:xfrm>
            <a:off x="6375400" y="1489347"/>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sp>
        <p:nvSpPr>
          <p:cNvPr id="3" name="Picture Placeholder 2">
            <a:extLst>
              <a:ext uri="{FF2B5EF4-FFF2-40B4-BE49-F238E27FC236}">
                <a16:creationId xmlns:a16="http://schemas.microsoft.com/office/drawing/2014/main" id="{2CA0CA7D-7D29-4C0B-8EF7-A7A310B5B268}"/>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AA15546C-06E8-4326-97DF-886F73AEABE4}"/>
              </a:ext>
            </a:extLst>
          </p:cNvPr>
          <p:cNvSpPr>
            <a:spLocks noGrp="1"/>
          </p:cNvSpPr>
          <p:nvPr>
            <p:ph type="pic" sz="quarter" idx="11"/>
          </p:nvPr>
        </p:nvSpPr>
        <p:spPr/>
      </p:sp>
    </p:spTree>
    <p:extLst>
      <p:ext uri="{BB962C8B-B14F-4D97-AF65-F5344CB8AC3E}">
        <p14:creationId xmlns:p14="http://schemas.microsoft.com/office/powerpoint/2010/main" val="24822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2410156" y="3892437"/>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8E7E6B-1C1E-9D57-C197-5C8BD8BEBE34}"/>
              </a:ext>
            </a:extLst>
          </p:cNvPr>
          <p:cNvSpPr txBox="1"/>
          <p:nvPr/>
        </p:nvSpPr>
        <p:spPr>
          <a:xfrm>
            <a:off x="277993" y="82401"/>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Problem</a:t>
            </a:r>
          </a:p>
        </p:txBody>
      </p:sp>
      <p:sp>
        <p:nvSpPr>
          <p:cNvPr id="4" name="TextBox 5">
            <a:extLst>
              <a:ext uri="{FF2B5EF4-FFF2-40B4-BE49-F238E27FC236}">
                <a16:creationId xmlns:a16="http://schemas.microsoft.com/office/drawing/2014/main" id="{0F8A16EE-FEFC-9CAB-66A0-79A54BC3B086}"/>
              </a:ext>
            </a:extLst>
          </p:cNvPr>
          <p:cNvSpPr txBox="1"/>
          <p:nvPr/>
        </p:nvSpPr>
        <p:spPr>
          <a:xfrm>
            <a:off x="493652" y="1073895"/>
            <a:ext cx="11520057" cy="504625"/>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We need to make a model to predict pneumonia using CNN by using Ches-x ray image from the user </a:t>
            </a:r>
          </a:p>
        </p:txBody>
      </p:sp>
      <p:sp>
        <p:nvSpPr>
          <p:cNvPr id="7" name="Freeform 4">
            <a:extLst>
              <a:ext uri="{FF2B5EF4-FFF2-40B4-BE49-F238E27FC236}">
                <a16:creationId xmlns:a16="http://schemas.microsoft.com/office/drawing/2014/main" id="{D7939F7E-28F6-DE6B-753F-08696AB52B20}"/>
              </a:ext>
            </a:extLst>
          </p:cNvPr>
          <p:cNvSpPr/>
          <p:nvPr/>
        </p:nvSpPr>
        <p:spPr>
          <a:xfrm>
            <a:off x="178290" y="1329812"/>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8" name="Freeform 4">
            <a:extLst>
              <a:ext uri="{FF2B5EF4-FFF2-40B4-BE49-F238E27FC236}">
                <a16:creationId xmlns:a16="http://schemas.microsoft.com/office/drawing/2014/main" id="{781A5813-1FEF-4768-7F12-110F290E3DCB}"/>
              </a:ext>
            </a:extLst>
          </p:cNvPr>
          <p:cNvSpPr/>
          <p:nvPr/>
        </p:nvSpPr>
        <p:spPr>
          <a:xfrm>
            <a:off x="178290" y="1654768"/>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9" name="Freeform 4">
            <a:extLst>
              <a:ext uri="{FF2B5EF4-FFF2-40B4-BE49-F238E27FC236}">
                <a16:creationId xmlns:a16="http://schemas.microsoft.com/office/drawing/2014/main" id="{2C66D93E-4CEA-4C86-BB66-58471DFC3F15}"/>
              </a:ext>
            </a:extLst>
          </p:cNvPr>
          <p:cNvSpPr/>
          <p:nvPr/>
        </p:nvSpPr>
        <p:spPr>
          <a:xfrm>
            <a:off x="178290" y="1979724"/>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1" name="TextBox 5">
            <a:extLst>
              <a:ext uri="{FF2B5EF4-FFF2-40B4-BE49-F238E27FC236}">
                <a16:creationId xmlns:a16="http://schemas.microsoft.com/office/drawing/2014/main" id="{E537E501-184D-0506-C2A5-D3B919B38AD3}"/>
              </a:ext>
            </a:extLst>
          </p:cNvPr>
          <p:cNvSpPr txBox="1"/>
          <p:nvPr/>
        </p:nvSpPr>
        <p:spPr>
          <a:xfrm>
            <a:off x="493651" y="1380352"/>
            <a:ext cx="11636013" cy="504625"/>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For this problem our target is to find the best model and the best accuracy </a:t>
            </a:r>
          </a:p>
        </p:txBody>
      </p:sp>
      <p:sp>
        <p:nvSpPr>
          <p:cNvPr id="14" name="TextBox 5">
            <a:extLst>
              <a:ext uri="{FF2B5EF4-FFF2-40B4-BE49-F238E27FC236}">
                <a16:creationId xmlns:a16="http://schemas.microsoft.com/office/drawing/2014/main" id="{FAF4277E-2388-C3CC-9752-C0B68A9C8FFC}"/>
              </a:ext>
            </a:extLst>
          </p:cNvPr>
          <p:cNvSpPr txBox="1"/>
          <p:nvPr/>
        </p:nvSpPr>
        <p:spPr>
          <a:xfrm>
            <a:off x="493652" y="1696958"/>
            <a:ext cx="11636013" cy="504625"/>
          </a:xfrm>
          <a:prstGeom prst="rect">
            <a:avLst/>
          </a:prstGeom>
        </p:spPr>
        <p:txBody>
          <a:bodyPr wrap="square" lIns="0" tIns="0" rIns="0" bIns="0" rtlCol="0" anchor="t">
            <a:spAutoFit/>
          </a:bodyPr>
          <a:lstStyle/>
          <a:p>
            <a:pPr>
              <a:lnSpc>
                <a:spcPts val="4680"/>
              </a:lnSpc>
            </a:pPr>
            <a:r>
              <a:rPr lang="en-US" dirty="0">
                <a:solidFill>
                  <a:schemeClr val="accent5">
                    <a:lumMod val="60000"/>
                    <a:lumOff val="40000"/>
                  </a:schemeClr>
                </a:solidFill>
                <a:latin typeface="Caladea Bold"/>
              </a:rPr>
              <a:t>The importance of this project :</a:t>
            </a:r>
          </a:p>
        </p:txBody>
      </p:sp>
      <p:sp>
        <p:nvSpPr>
          <p:cNvPr id="15" name="Freeform 95">
            <a:extLst>
              <a:ext uri="{FF2B5EF4-FFF2-40B4-BE49-F238E27FC236}">
                <a16:creationId xmlns:a16="http://schemas.microsoft.com/office/drawing/2014/main" id="{CEEAC44E-CF86-959B-9F82-1047903E9C9B}"/>
              </a:ext>
            </a:extLst>
          </p:cNvPr>
          <p:cNvSpPr>
            <a:spLocks/>
          </p:cNvSpPr>
          <p:nvPr/>
        </p:nvSpPr>
        <p:spPr bwMode="auto">
          <a:xfrm rot="3391105">
            <a:off x="1251658" y="232837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5">
            <a:extLst>
              <a:ext uri="{FF2B5EF4-FFF2-40B4-BE49-F238E27FC236}">
                <a16:creationId xmlns:a16="http://schemas.microsoft.com/office/drawing/2014/main" id="{EED59836-199D-FAC7-97F7-5882AAF4CC06}"/>
              </a:ext>
            </a:extLst>
          </p:cNvPr>
          <p:cNvSpPr>
            <a:spLocks/>
          </p:cNvSpPr>
          <p:nvPr/>
        </p:nvSpPr>
        <p:spPr bwMode="auto">
          <a:xfrm rot="3391105">
            <a:off x="1251659" y="2663516"/>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5">
            <a:extLst>
              <a:ext uri="{FF2B5EF4-FFF2-40B4-BE49-F238E27FC236}">
                <a16:creationId xmlns:a16="http://schemas.microsoft.com/office/drawing/2014/main" id="{D8E4E8FD-26ED-F0D2-3D46-708C5E7368D6}"/>
              </a:ext>
            </a:extLst>
          </p:cNvPr>
          <p:cNvSpPr>
            <a:spLocks/>
          </p:cNvSpPr>
          <p:nvPr/>
        </p:nvSpPr>
        <p:spPr bwMode="auto">
          <a:xfrm rot="3391105">
            <a:off x="1237851" y="3323275"/>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5">
            <a:extLst>
              <a:ext uri="{FF2B5EF4-FFF2-40B4-BE49-F238E27FC236}">
                <a16:creationId xmlns:a16="http://schemas.microsoft.com/office/drawing/2014/main" id="{CA9397F8-6B59-19D4-8005-C580A7DB3309}"/>
              </a:ext>
            </a:extLst>
          </p:cNvPr>
          <p:cNvSpPr txBox="1"/>
          <p:nvPr/>
        </p:nvSpPr>
        <p:spPr>
          <a:xfrm>
            <a:off x="1681221" y="2350055"/>
            <a:ext cx="11636013" cy="246221"/>
          </a:xfrm>
          <a:prstGeom prst="rect">
            <a:avLst/>
          </a:prstGeom>
        </p:spPr>
        <p:txBody>
          <a:bodyPr wrap="square" lIns="0" tIns="0" rIns="0" bIns="0" rtlCol="0" anchor="t">
            <a:spAutoFit/>
          </a:bodyPr>
          <a:lstStyle/>
          <a:p>
            <a:r>
              <a:rPr lang="en-US" sz="1600" dirty="0">
                <a:latin typeface="Caladea Bold"/>
              </a:rPr>
              <a:t>We will have a tool to early detect of the pneumonia </a:t>
            </a:r>
          </a:p>
        </p:txBody>
      </p:sp>
      <p:sp>
        <p:nvSpPr>
          <p:cNvPr id="19" name="TextBox 5">
            <a:extLst>
              <a:ext uri="{FF2B5EF4-FFF2-40B4-BE49-F238E27FC236}">
                <a16:creationId xmlns:a16="http://schemas.microsoft.com/office/drawing/2014/main" id="{EA91D71C-ABFE-8061-B847-C991AAF089DC}"/>
              </a:ext>
            </a:extLst>
          </p:cNvPr>
          <p:cNvSpPr txBox="1"/>
          <p:nvPr/>
        </p:nvSpPr>
        <p:spPr>
          <a:xfrm>
            <a:off x="1681221" y="2671897"/>
            <a:ext cx="10510779" cy="492443"/>
          </a:xfrm>
          <a:prstGeom prst="rect">
            <a:avLst/>
          </a:prstGeom>
        </p:spPr>
        <p:txBody>
          <a:bodyPr wrap="square" lIns="0" tIns="0" rIns="0" bIns="0" rtlCol="0" anchor="t">
            <a:spAutoFit/>
          </a:bodyPr>
          <a:lstStyle/>
          <a:p>
            <a:r>
              <a:rPr lang="en-US" sz="1600" dirty="0">
                <a:latin typeface="Caladea Bold"/>
              </a:rPr>
              <a:t>Save a lot of human lives, because around 16% of all deaths of children under 5 years old dies because of pneumonia this mean killing approximately 2,400 children a day in 2015.</a:t>
            </a:r>
          </a:p>
        </p:txBody>
      </p:sp>
      <p:sp>
        <p:nvSpPr>
          <p:cNvPr id="20" name="TextBox 5">
            <a:extLst>
              <a:ext uri="{FF2B5EF4-FFF2-40B4-BE49-F238E27FC236}">
                <a16:creationId xmlns:a16="http://schemas.microsoft.com/office/drawing/2014/main" id="{5B9A7612-D56F-8CF5-4B4E-CE1D307DC3B8}"/>
              </a:ext>
            </a:extLst>
          </p:cNvPr>
          <p:cNvSpPr txBox="1"/>
          <p:nvPr/>
        </p:nvSpPr>
        <p:spPr>
          <a:xfrm>
            <a:off x="1681220" y="3278802"/>
            <a:ext cx="11636013" cy="492443"/>
          </a:xfrm>
          <a:prstGeom prst="rect">
            <a:avLst/>
          </a:prstGeom>
        </p:spPr>
        <p:txBody>
          <a:bodyPr wrap="square" lIns="0" tIns="0" rIns="0" bIns="0" rtlCol="0" anchor="t">
            <a:spAutoFit/>
          </a:bodyPr>
          <a:lstStyle/>
          <a:p>
            <a:r>
              <a:rPr lang="en-US" sz="1600" dirty="0">
                <a:latin typeface="Caladea Bold"/>
              </a:rPr>
              <a:t>Have a high accuracy lead to have reliable model or tool to detect pneumonia also have a tool why this model </a:t>
            </a:r>
          </a:p>
          <a:p>
            <a:r>
              <a:rPr lang="en-US" sz="1600" dirty="0">
                <a:latin typeface="Caladea Bold"/>
              </a:rPr>
              <a:t>classify this.</a:t>
            </a:r>
          </a:p>
        </p:txBody>
      </p:sp>
    </p:spTree>
    <p:extLst>
      <p:ext uri="{BB962C8B-B14F-4D97-AF65-F5344CB8AC3E}">
        <p14:creationId xmlns:p14="http://schemas.microsoft.com/office/powerpoint/2010/main" val="757492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F17AF7-400D-48E7-8ACB-F8C5FA5912F1}"/>
              </a:ext>
            </a:extLst>
          </p:cNvPr>
          <p:cNvSpPr/>
          <p:nvPr/>
        </p:nvSpPr>
        <p:spPr>
          <a:xfrm>
            <a:off x="2087050" y="-1"/>
            <a:ext cx="2967549" cy="29675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10DE018-647E-4C31-A0F7-CF437E8E3D26}"/>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Problem</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2CDF8760-39BD-41AC-B099-AB333C258A2F}"/>
              </a:ext>
            </a:extLst>
          </p:cNvPr>
          <p:cNvGrpSpPr/>
          <p:nvPr/>
        </p:nvGrpSpPr>
        <p:grpSpPr>
          <a:xfrm>
            <a:off x="6469030" y="689212"/>
            <a:ext cx="4211229" cy="1592848"/>
            <a:chOff x="6469030" y="689212"/>
            <a:chExt cx="4211229" cy="1592848"/>
          </a:xfrm>
        </p:grpSpPr>
        <p:grpSp>
          <p:nvGrpSpPr>
            <p:cNvPr id="12" name="Group 11">
              <a:extLst>
                <a:ext uri="{FF2B5EF4-FFF2-40B4-BE49-F238E27FC236}">
                  <a16:creationId xmlns:a16="http://schemas.microsoft.com/office/drawing/2014/main" id="{F6C4867F-AC6C-44C1-AE4F-87E9695B1FF7}"/>
                </a:ext>
              </a:extLst>
            </p:cNvPr>
            <p:cNvGrpSpPr/>
            <p:nvPr/>
          </p:nvGrpSpPr>
          <p:grpSpPr>
            <a:xfrm>
              <a:off x="8046158" y="689212"/>
              <a:ext cx="2634101" cy="1592848"/>
              <a:chOff x="8005296" y="622161"/>
              <a:chExt cx="2634101" cy="1592848"/>
            </a:xfrm>
          </p:grpSpPr>
          <p:sp>
            <p:nvSpPr>
              <p:cNvPr id="10" name="Rectangle 9">
                <a:extLst>
                  <a:ext uri="{FF2B5EF4-FFF2-40B4-BE49-F238E27FC236}">
                    <a16:creationId xmlns:a16="http://schemas.microsoft.com/office/drawing/2014/main" id="{8A265ED8-C36A-472A-9D8F-53BE1C4A3FD5}"/>
                  </a:ext>
                </a:extLst>
              </p:cNvPr>
              <p:cNvSpPr/>
              <p:nvPr/>
            </p:nvSpPr>
            <p:spPr>
              <a:xfrm>
                <a:off x="8005297" y="622161"/>
                <a:ext cx="2634100" cy="643533"/>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Problem /01</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 name="TextBox 10">
                <a:extLst>
                  <a:ext uri="{FF2B5EF4-FFF2-40B4-BE49-F238E27FC236}">
                    <a16:creationId xmlns:a16="http://schemas.microsoft.com/office/drawing/2014/main" id="{C0D33A2B-7D7D-448A-BAF8-C603FF2CF581}"/>
                  </a:ext>
                </a:extLst>
              </p:cNvPr>
              <p:cNvSpPr txBox="1"/>
              <p:nvPr/>
            </p:nvSpPr>
            <p:spPr>
              <a:xfrm>
                <a:off x="8005296" y="1280586"/>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nvGrpSpPr>
            <p:cNvPr id="15" name="Group 14">
              <a:extLst>
                <a:ext uri="{FF2B5EF4-FFF2-40B4-BE49-F238E27FC236}">
                  <a16:creationId xmlns:a16="http://schemas.microsoft.com/office/drawing/2014/main" id="{05B38ED1-6A9A-46E6-B517-53EC5668C79C}"/>
                </a:ext>
              </a:extLst>
            </p:cNvPr>
            <p:cNvGrpSpPr/>
            <p:nvPr/>
          </p:nvGrpSpPr>
          <p:grpSpPr>
            <a:xfrm>
              <a:off x="6469030" y="918862"/>
              <a:ext cx="1133549" cy="1133549"/>
              <a:chOff x="6469030" y="1051297"/>
              <a:chExt cx="1133549" cy="1133549"/>
            </a:xfrm>
          </p:grpSpPr>
          <p:sp>
            <p:nvSpPr>
              <p:cNvPr id="9" name="Oval 8">
                <a:extLst>
                  <a:ext uri="{FF2B5EF4-FFF2-40B4-BE49-F238E27FC236}">
                    <a16:creationId xmlns:a16="http://schemas.microsoft.com/office/drawing/2014/main" id="{F88FCC2C-8DBD-4722-A3F5-AAE9A4241530}"/>
                  </a:ext>
                </a:extLst>
              </p:cNvPr>
              <p:cNvSpPr/>
              <p:nvPr/>
            </p:nvSpPr>
            <p:spPr>
              <a:xfrm>
                <a:off x="6469030" y="1051297"/>
                <a:ext cx="1133549" cy="113354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1175460-8B19-4D15-9929-09BFB648F2CF}"/>
                  </a:ext>
                </a:extLst>
              </p:cNvPr>
              <p:cNvGrpSpPr/>
              <p:nvPr/>
            </p:nvGrpSpPr>
            <p:grpSpPr>
              <a:xfrm>
                <a:off x="6732601" y="1389218"/>
                <a:ext cx="606405" cy="445444"/>
                <a:chOff x="8994776" y="4157663"/>
                <a:chExt cx="257175" cy="188912"/>
              </a:xfrm>
              <a:solidFill>
                <a:schemeClr val="accent1"/>
              </a:solidFill>
            </p:grpSpPr>
            <p:sp>
              <p:nvSpPr>
                <p:cNvPr id="29" name="Freeform 307">
                  <a:extLst>
                    <a:ext uri="{FF2B5EF4-FFF2-40B4-BE49-F238E27FC236}">
                      <a16:creationId xmlns:a16="http://schemas.microsoft.com/office/drawing/2014/main" id="{CB7A4A00-31ED-4E5F-9B8D-CAE2D9E4267B}"/>
                    </a:ext>
                  </a:extLst>
                </p:cNvPr>
                <p:cNvSpPr>
                  <a:spLocks/>
                </p:cNvSpPr>
                <p:nvPr/>
              </p:nvSpPr>
              <p:spPr bwMode="auto">
                <a:xfrm>
                  <a:off x="9088438" y="4229100"/>
                  <a:ext cx="79375" cy="80963"/>
                </a:xfrm>
                <a:custGeom>
                  <a:avLst/>
                  <a:gdLst>
                    <a:gd name="T0" fmla="*/ 48 w 50"/>
                    <a:gd name="T1" fmla="*/ 38 h 51"/>
                    <a:gd name="T2" fmla="*/ 33 w 50"/>
                    <a:gd name="T3" fmla="*/ 29 h 51"/>
                    <a:gd name="T4" fmla="*/ 31 w 50"/>
                    <a:gd name="T5" fmla="*/ 23 h 51"/>
                    <a:gd name="T6" fmla="*/ 35 w 50"/>
                    <a:gd name="T7" fmla="*/ 20 h 51"/>
                    <a:gd name="T8" fmla="*/ 36 w 50"/>
                    <a:gd name="T9" fmla="*/ 13 h 51"/>
                    <a:gd name="T10" fmla="*/ 26 w 50"/>
                    <a:gd name="T11" fmla="*/ 0 h 51"/>
                    <a:gd name="T12" fmla="*/ 24 w 50"/>
                    <a:gd name="T13" fmla="*/ 0 h 51"/>
                    <a:gd name="T14" fmla="*/ 14 w 50"/>
                    <a:gd name="T15" fmla="*/ 13 h 51"/>
                    <a:gd name="T16" fmla="*/ 15 w 50"/>
                    <a:gd name="T17" fmla="*/ 20 h 51"/>
                    <a:gd name="T18" fmla="*/ 18 w 50"/>
                    <a:gd name="T19" fmla="*/ 23 h 51"/>
                    <a:gd name="T20" fmla="*/ 17 w 50"/>
                    <a:gd name="T21" fmla="*/ 29 h 51"/>
                    <a:gd name="T22" fmla="*/ 2 w 50"/>
                    <a:gd name="T23" fmla="*/ 38 h 51"/>
                    <a:gd name="T24" fmla="*/ 2 w 50"/>
                    <a:gd name="T25" fmla="*/ 45 h 51"/>
                    <a:gd name="T26" fmla="*/ 48 w 50"/>
                    <a:gd name="T27" fmla="*/ 45 h 51"/>
                    <a:gd name="T28" fmla="*/ 48 w 50"/>
                    <a:gd name="T2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1">
                      <a:moveTo>
                        <a:pt x="48" y="38"/>
                      </a:moveTo>
                      <a:cubicBezTo>
                        <a:pt x="46" y="35"/>
                        <a:pt x="35" y="29"/>
                        <a:pt x="33" y="29"/>
                      </a:cubicBezTo>
                      <a:cubicBezTo>
                        <a:pt x="32" y="28"/>
                        <a:pt x="31" y="23"/>
                        <a:pt x="31" y="23"/>
                      </a:cubicBezTo>
                      <a:cubicBezTo>
                        <a:pt x="31" y="23"/>
                        <a:pt x="34" y="23"/>
                        <a:pt x="35" y="20"/>
                      </a:cubicBezTo>
                      <a:cubicBezTo>
                        <a:pt x="36" y="19"/>
                        <a:pt x="39" y="16"/>
                        <a:pt x="36" y="13"/>
                      </a:cubicBezTo>
                      <a:cubicBezTo>
                        <a:pt x="37" y="4"/>
                        <a:pt x="31" y="0"/>
                        <a:pt x="26" y="0"/>
                      </a:cubicBezTo>
                      <a:cubicBezTo>
                        <a:pt x="24" y="0"/>
                        <a:pt x="24" y="0"/>
                        <a:pt x="24" y="0"/>
                      </a:cubicBezTo>
                      <a:cubicBezTo>
                        <a:pt x="18" y="0"/>
                        <a:pt x="13" y="4"/>
                        <a:pt x="14" y="13"/>
                      </a:cubicBezTo>
                      <a:cubicBezTo>
                        <a:pt x="11" y="16"/>
                        <a:pt x="13" y="19"/>
                        <a:pt x="15" y="20"/>
                      </a:cubicBezTo>
                      <a:cubicBezTo>
                        <a:pt x="16" y="23"/>
                        <a:pt x="18" y="23"/>
                        <a:pt x="18" y="23"/>
                      </a:cubicBezTo>
                      <a:cubicBezTo>
                        <a:pt x="18" y="23"/>
                        <a:pt x="18" y="28"/>
                        <a:pt x="17" y="29"/>
                      </a:cubicBezTo>
                      <a:cubicBezTo>
                        <a:pt x="15" y="29"/>
                        <a:pt x="3" y="35"/>
                        <a:pt x="2" y="38"/>
                      </a:cubicBezTo>
                      <a:cubicBezTo>
                        <a:pt x="2" y="38"/>
                        <a:pt x="0" y="41"/>
                        <a:pt x="2" y="45"/>
                      </a:cubicBezTo>
                      <a:cubicBezTo>
                        <a:pt x="9" y="51"/>
                        <a:pt x="38" y="50"/>
                        <a:pt x="48" y="45"/>
                      </a:cubicBezTo>
                      <a:cubicBezTo>
                        <a:pt x="50" y="41"/>
                        <a:pt x="48" y="38"/>
                        <a:pt x="48"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08">
                  <a:extLst>
                    <a:ext uri="{FF2B5EF4-FFF2-40B4-BE49-F238E27FC236}">
                      <a16:creationId xmlns:a16="http://schemas.microsoft.com/office/drawing/2014/main" id="{334E0040-DB41-4BAB-9EA4-53C1637963D5}"/>
                    </a:ext>
                  </a:extLst>
                </p:cNvPr>
                <p:cNvSpPr>
                  <a:spLocks noEditPoints="1"/>
                </p:cNvSpPr>
                <p:nvPr/>
              </p:nvSpPr>
              <p:spPr bwMode="auto">
                <a:xfrm>
                  <a:off x="9053513" y="4333875"/>
                  <a:ext cx="146050" cy="12700"/>
                </a:xfrm>
                <a:custGeom>
                  <a:avLst/>
                  <a:gdLst>
                    <a:gd name="T0" fmla="*/ 0 w 92"/>
                    <a:gd name="T1" fmla="*/ 0 h 8"/>
                    <a:gd name="T2" fmla="*/ 0 w 92"/>
                    <a:gd name="T3" fmla="*/ 4 h 8"/>
                    <a:gd name="T4" fmla="*/ 4 w 92"/>
                    <a:gd name="T5" fmla="*/ 8 h 8"/>
                    <a:gd name="T6" fmla="*/ 89 w 92"/>
                    <a:gd name="T7" fmla="*/ 8 h 8"/>
                    <a:gd name="T8" fmla="*/ 92 w 92"/>
                    <a:gd name="T9" fmla="*/ 4 h 8"/>
                    <a:gd name="T10" fmla="*/ 92 w 92"/>
                    <a:gd name="T11" fmla="*/ 0 h 8"/>
                    <a:gd name="T12" fmla="*/ 0 w 92"/>
                    <a:gd name="T13" fmla="*/ 0 h 8"/>
                    <a:gd name="T14" fmla="*/ 54 w 92"/>
                    <a:gd name="T15" fmla="*/ 5 h 8"/>
                    <a:gd name="T16" fmla="*/ 39 w 92"/>
                    <a:gd name="T17" fmla="*/ 5 h 8"/>
                    <a:gd name="T18" fmla="*/ 38 w 92"/>
                    <a:gd name="T19" fmla="*/ 3 h 8"/>
                    <a:gd name="T20" fmla="*/ 39 w 92"/>
                    <a:gd name="T21" fmla="*/ 2 h 8"/>
                    <a:gd name="T22" fmla="*/ 54 w 92"/>
                    <a:gd name="T23" fmla="*/ 2 h 8"/>
                    <a:gd name="T24" fmla="*/ 55 w 92"/>
                    <a:gd name="T25" fmla="*/ 3 h 8"/>
                    <a:gd name="T26" fmla="*/ 54 w 92"/>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8">
                      <a:moveTo>
                        <a:pt x="0" y="0"/>
                      </a:moveTo>
                      <a:cubicBezTo>
                        <a:pt x="0" y="4"/>
                        <a:pt x="0" y="4"/>
                        <a:pt x="0" y="4"/>
                      </a:cubicBezTo>
                      <a:cubicBezTo>
                        <a:pt x="0" y="6"/>
                        <a:pt x="2" y="8"/>
                        <a:pt x="4" y="8"/>
                      </a:cubicBezTo>
                      <a:cubicBezTo>
                        <a:pt x="89" y="8"/>
                        <a:pt x="89" y="8"/>
                        <a:pt x="89" y="8"/>
                      </a:cubicBezTo>
                      <a:cubicBezTo>
                        <a:pt x="91" y="8"/>
                        <a:pt x="92" y="6"/>
                        <a:pt x="92" y="4"/>
                      </a:cubicBezTo>
                      <a:cubicBezTo>
                        <a:pt x="92" y="0"/>
                        <a:pt x="92" y="0"/>
                        <a:pt x="92" y="0"/>
                      </a:cubicBezTo>
                      <a:lnTo>
                        <a:pt x="0" y="0"/>
                      </a:lnTo>
                      <a:close/>
                      <a:moveTo>
                        <a:pt x="54" y="5"/>
                      </a:moveTo>
                      <a:cubicBezTo>
                        <a:pt x="39" y="5"/>
                        <a:pt x="39" y="5"/>
                        <a:pt x="39" y="5"/>
                      </a:cubicBezTo>
                      <a:cubicBezTo>
                        <a:pt x="38" y="5"/>
                        <a:pt x="38" y="4"/>
                        <a:pt x="38" y="3"/>
                      </a:cubicBezTo>
                      <a:cubicBezTo>
                        <a:pt x="38" y="3"/>
                        <a:pt x="38" y="2"/>
                        <a:pt x="39" y="2"/>
                      </a:cubicBezTo>
                      <a:cubicBezTo>
                        <a:pt x="54" y="2"/>
                        <a:pt x="54" y="2"/>
                        <a:pt x="54" y="2"/>
                      </a:cubicBezTo>
                      <a:cubicBezTo>
                        <a:pt x="54" y="2"/>
                        <a:pt x="55" y="3"/>
                        <a:pt x="55" y="3"/>
                      </a:cubicBezTo>
                      <a:cubicBezTo>
                        <a:pt x="55" y="4"/>
                        <a:pt x="54" y="5"/>
                        <a:pt x="5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09">
                  <a:extLst>
                    <a:ext uri="{FF2B5EF4-FFF2-40B4-BE49-F238E27FC236}">
                      <a16:creationId xmlns:a16="http://schemas.microsoft.com/office/drawing/2014/main" id="{D44DF143-2B55-4AC2-AC24-552FE9B2793B}"/>
                    </a:ext>
                  </a:extLst>
                </p:cNvPr>
                <p:cNvSpPr>
                  <a:spLocks/>
                </p:cNvSpPr>
                <p:nvPr/>
              </p:nvSpPr>
              <p:spPr bwMode="auto">
                <a:xfrm>
                  <a:off x="9063038" y="4246563"/>
                  <a:ext cx="127000" cy="82550"/>
                </a:xfrm>
                <a:custGeom>
                  <a:avLst/>
                  <a:gdLst>
                    <a:gd name="T0" fmla="*/ 80 w 80"/>
                    <a:gd name="T1" fmla="*/ 3 h 52"/>
                    <a:gd name="T2" fmla="*/ 77 w 80"/>
                    <a:gd name="T3" fmla="*/ 0 h 52"/>
                    <a:gd name="T4" fmla="*/ 57 w 80"/>
                    <a:gd name="T5" fmla="*/ 0 h 52"/>
                    <a:gd name="T6" fmla="*/ 58 w 80"/>
                    <a:gd name="T7" fmla="*/ 8 h 52"/>
                    <a:gd name="T8" fmla="*/ 73 w 80"/>
                    <a:gd name="T9" fmla="*/ 8 h 52"/>
                    <a:gd name="T10" fmla="*/ 73 w 80"/>
                    <a:gd name="T11" fmla="*/ 45 h 52"/>
                    <a:gd name="T12" fmla="*/ 7 w 80"/>
                    <a:gd name="T13" fmla="*/ 45 h 52"/>
                    <a:gd name="T14" fmla="*/ 7 w 80"/>
                    <a:gd name="T15" fmla="*/ 8 h 52"/>
                    <a:gd name="T16" fmla="*/ 24 w 80"/>
                    <a:gd name="T17" fmla="*/ 8 h 52"/>
                    <a:gd name="T18" fmla="*/ 25 w 80"/>
                    <a:gd name="T19" fmla="*/ 0 h 52"/>
                    <a:gd name="T20" fmla="*/ 3 w 80"/>
                    <a:gd name="T21" fmla="*/ 0 h 52"/>
                    <a:gd name="T22" fmla="*/ 0 w 80"/>
                    <a:gd name="T23" fmla="*/ 3 h 52"/>
                    <a:gd name="T24" fmla="*/ 0 w 80"/>
                    <a:gd name="T25" fmla="*/ 52 h 52"/>
                    <a:gd name="T26" fmla="*/ 80 w 80"/>
                    <a:gd name="T27" fmla="*/ 52 h 52"/>
                    <a:gd name="T28" fmla="*/ 80 w 80"/>
                    <a:gd name="T2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2">
                      <a:moveTo>
                        <a:pt x="80" y="3"/>
                      </a:moveTo>
                      <a:cubicBezTo>
                        <a:pt x="80" y="2"/>
                        <a:pt x="79" y="0"/>
                        <a:pt x="77" y="0"/>
                      </a:cubicBezTo>
                      <a:cubicBezTo>
                        <a:pt x="57" y="0"/>
                        <a:pt x="57" y="0"/>
                        <a:pt x="57" y="0"/>
                      </a:cubicBezTo>
                      <a:cubicBezTo>
                        <a:pt x="59" y="3"/>
                        <a:pt x="59" y="6"/>
                        <a:pt x="58" y="8"/>
                      </a:cubicBezTo>
                      <a:cubicBezTo>
                        <a:pt x="73" y="8"/>
                        <a:pt x="73" y="8"/>
                        <a:pt x="73" y="8"/>
                      </a:cubicBezTo>
                      <a:cubicBezTo>
                        <a:pt x="73" y="45"/>
                        <a:pt x="73" y="45"/>
                        <a:pt x="73" y="45"/>
                      </a:cubicBezTo>
                      <a:cubicBezTo>
                        <a:pt x="7" y="45"/>
                        <a:pt x="7" y="45"/>
                        <a:pt x="7" y="45"/>
                      </a:cubicBezTo>
                      <a:cubicBezTo>
                        <a:pt x="7" y="8"/>
                        <a:pt x="7" y="8"/>
                        <a:pt x="7" y="8"/>
                      </a:cubicBezTo>
                      <a:cubicBezTo>
                        <a:pt x="24" y="8"/>
                        <a:pt x="24" y="8"/>
                        <a:pt x="24" y="8"/>
                      </a:cubicBezTo>
                      <a:cubicBezTo>
                        <a:pt x="23" y="6"/>
                        <a:pt x="22" y="3"/>
                        <a:pt x="25" y="0"/>
                      </a:cubicBezTo>
                      <a:cubicBezTo>
                        <a:pt x="3" y="0"/>
                        <a:pt x="3" y="0"/>
                        <a:pt x="3" y="0"/>
                      </a:cubicBezTo>
                      <a:cubicBezTo>
                        <a:pt x="2" y="0"/>
                        <a:pt x="0" y="2"/>
                        <a:pt x="0" y="3"/>
                      </a:cubicBezTo>
                      <a:cubicBezTo>
                        <a:pt x="0" y="52"/>
                        <a:pt x="0" y="52"/>
                        <a:pt x="0" y="52"/>
                      </a:cubicBezTo>
                      <a:cubicBezTo>
                        <a:pt x="80" y="52"/>
                        <a:pt x="80" y="52"/>
                        <a:pt x="80" y="52"/>
                      </a:cubicBezTo>
                      <a:lnTo>
                        <a:pt x="80"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10">
                  <a:extLst>
                    <a:ext uri="{FF2B5EF4-FFF2-40B4-BE49-F238E27FC236}">
                      <a16:creationId xmlns:a16="http://schemas.microsoft.com/office/drawing/2014/main" id="{1CE5DB70-3A2A-453D-BAE1-E39938F20FC8}"/>
                    </a:ext>
                  </a:extLst>
                </p:cNvPr>
                <p:cNvSpPr>
                  <a:spLocks noEditPoints="1"/>
                </p:cNvSpPr>
                <p:nvPr/>
              </p:nvSpPr>
              <p:spPr bwMode="auto">
                <a:xfrm>
                  <a:off x="8994776" y="4157663"/>
                  <a:ext cx="257175" cy="130175"/>
                </a:xfrm>
                <a:custGeom>
                  <a:avLst/>
                  <a:gdLst>
                    <a:gd name="T0" fmla="*/ 146 w 162"/>
                    <a:gd name="T1" fmla="*/ 49 h 82"/>
                    <a:gd name="T2" fmla="*/ 130 w 162"/>
                    <a:gd name="T3" fmla="*/ 65 h 82"/>
                    <a:gd name="T4" fmla="*/ 130 w 162"/>
                    <a:gd name="T5" fmla="*/ 65 h 82"/>
                    <a:gd name="T6" fmla="*/ 126 w 162"/>
                    <a:gd name="T7" fmla="*/ 67 h 82"/>
                    <a:gd name="T8" fmla="*/ 131 w 162"/>
                    <a:gd name="T9" fmla="*/ 69 h 82"/>
                    <a:gd name="T10" fmla="*/ 146 w 162"/>
                    <a:gd name="T11" fmla="*/ 80 h 82"/>
                    <a:gd name="T12" fmla="*/ 162 w 162"/>
                    <a:gd name="T13" fmla="*/ 65 h 82"/>
                    <a:gd name="T14" fmla="*/ 146 w 162"/>
                    <a:gd name="T15" fmla="*/ 49 h 82"/>
                    <a:gd name="T16" fmla="*/ 134 w 162"/>
                    <a:gd name="T17" fmla="*/ 18 h 82"/>
                    <a:gd name="T18" fmla="*/ 112 w 162"/>
                    <a:gd name="T19" fmla="*/ 16 h 82"/>
                    <a:gd name="T20" fmla="*/ 110 w 162"/>
                    <a:gd name="T21" fmla="*/ 39 h 82"/>
                    <a:gd name="T22" fmla="*/ 111 w 162"/>
                    <a:gd name="T23" fmla="*/ 40 h 82"/>
                    <a:gd name="T24" fmla="*/ 102 w 162"/>
                    <a:gd name="T25" fmla="*/ 48 h 82"/>
                    <a:gd name="T26" fmla="*/ 117 w 162"/>
                    <a:gd name="T27" fmla="*/ 44 h 82"/>
                    <a:gd name="T28" fmla="*/ 132 w 162"/>
                    <a:gd name="T29" fmla="*/ 41 h 82"/>
                    <a:gd name="T30" fmla="*/ 134 w 162"/>
                    <a:gd name="T31" fmla="*/ 18 h 82"/>
                    <a:gd name="T32" fmla="*/ 84 w 162"/>
                    <a:gd name="T33" fmla="*/ 2 h 82"/>
                    <a:gd name="T34" fmla="*/ 66 w 162"/>
                    <a:gd name="T35" fmla="*/ 15 h 82"/>
                    <a:gd name="T36" fmla="*/ 79 w 162"/>
                    <a:gd name="T37" fmla="*/ 33 h 82"/>
                    <a:gd name="T38" fmla="*/ 80 w 162"/>
                    <a:gd name="T39" fmla="*/ 33 h 82"/>
                    <a:gd name="T40" fmla="*/ 83 w 162"/>
                    <a:gd name="T41" fmla="*/ 41 h 82"/>
                    <a:gd name="T42" fmla="*/ 86 w 162"/>
                    <a:gd name="T43" fmla="*/ 33 h 82"/>
                    <a:gd name="T44" fmla="*/ 97 w 162"/>
                    <a:gd name="T45" fmla="*/ 20 h 82"/>
                    <a:gd name="T46" fmla="*/ 84 w 162"/>
                    <a:gd name="T47" fmla="*/ 2 h 82"/>
                    <a:gd name="T48" fmla="*/ 56 w 162"/>
                    <a:gd name="T49" fmla="*/ 22 h 82"/>
                    <a:gd name="T50" fmla="*/ 34 w 162"/>
                    <a:gd name="T51" fmla="*/ 16 h 82"/>
                    <a:gd name="T52" fmla="*/ 28 w 162"/>
                    <a:gd name="T53" fmla="*/ 38 h 82"/>
                    <a:gd name="T54" fmla="*/ 49 w 162"/>
                    <a:gd name="T55" fmla="*/ 44 h 82"/>
                    <a:gd name="T56" fmla="*/ 55 w 162"/>
                    <a:gd name="T57" fmla="*/ 51 h 82"/>
                    <a:gd name="T58" fmla="*/ 52 w 162"/>
                    <a:gd name="T59" fmla="*/ 42 h 82"/>
                    <a:gd name="T60" fmla="*/ 56 w 162"/>
                    <a:gd name="T61" fmla="*/ 22 h 82"/>
                    <a:gd name="T62" fmla="*/ 23 w 162"/>
                    <a:gd name="T63" fmla="*/ 49 h 82"/>
                    <a:gd name="T64" fmla="*/ 3 w 162"/>
                    <a:gd name="T65" fmla="*/ 59 h 82"/>
                    <a:gd name="T66" fmla="*/ 12 w 162"/>
                    <a:gd name="T67" fmla="*/ 79 h 82"/>
                    <a:gd name="T68" fmla="*/ 31 w 162"/>
                    <a:gd name="T69" fmla="*/ 73 h 82"/>
                    <a:gd name="T70" fmla="*/ 39 w 162"/>
                    <a:gd name="T71" fmla="*/ 73 h 82"/>
                    <a:gd name="T72" fmla="*/ 33 w 162"/>
                    <a:gd name="T73" fmla="*/ 68 h 82"/>
                    <a:gd name="T74" fmla="*/ 23 w 162"/>
                    <a:gd name="T75"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82">
                      <a:moveTo>
                        <a:pt x="146" y="49"/>
                      </a:moveTo>
                      <a:cubicBezTo>
                        <a:pt x="137" y="49"/>
                        <a:pt x="130" y="56"/>
                        <a:pt x="130" y="65"/>
                      </a:cubicBezTo>
                      <a:cubicBezTo>
                        <a:pt x="130" y="65"/>
                        <a:pt x="130" y="65"/>
                        <a:pt x="130" y="65"/>
                      </a:cubicBezTo>
                      <a:cubicBezTo>
                        <a:pt x="126" y="67"/>
                        <a:pt x="126" y="67"/>
                        <a:pt x="126" y="67"/>
                      </a:cubicBezTo>
                      <a:cubicBezTo>
                        <a:pt x="131" y="69"/>
                        <a:pt x="131" y="69"/>
                        <a:pt x="131" y="69"/>
                      </a:cubicBezTo>
                      <a:cubicBezTo>
                        <a:pt x="133" y="76"/>
                        <a:pt x="139" y="80"/>
                        <a:pt x="146" y="80"/>
                      </a:cubicBezTo>
                      <a:cubicBezTo>
                        <a:pt x="155" y="80"/>
                        <a:pt x="162" y="73"/>
                        <a:pt x="162" y="65"/>
                      </a:cubicBezTo>
                      <a:cubicBezTo>
                        <a:pt x="162" y="56"/>
                        <a:pt x="155" y="49"/>
                        <a:pt x="146" y="49"/>
                      </a:cubicBezTo>
                      <a:close/>
                      <a:moveTo>
                        <a:pt x="134" y="18"/>
                      </a:moveTo>
                      <a:cubicBezTo>
                        <a:pt x="129" y="12"/>
                        <a:pt x="119" y="11"/>
                        <a:pt x="112" y="16"/>
                      </a:cubicBezTo>
                      <a:cubicBezTo>
                        <a:pt x="105" y="22"/>
                        <a:pt x="104" y="32"/>
                        <a:pt x="110" y="39"/>
                      </a:cubicBezTo>
                      <a:cubicBezTo>
                        <a:pt x="110" y="39"/>
                        <a:pt x="110" y="39"/>
                        <a:pt x="111" y="40"/>
                      </a:cubicBezTo>
                      <a:cubicBezTo>
                        <a:pt x="102" y="48"/>
                        <a:pt x="102" y="48"/>
                        <a:pt x="102" y="48"/>
                      </a:cubicBezTo>
                      <a:cubicBezTo>
                        <a:pt x="117" y="44"/>
                        <a:pt x="117" y="44"/>
                        <a:pt x="117" y="44"/>
                      </a:cubicBezTo>
                      <a:cubicBezTo>
                        <a:pt x="122" y="45"/>
                        <a:pt x="128" y="45"/>
                        <a:pt x="132" y="41"/>
                      </a:cubicBezTo>
                      <a:cubicBezTo>
                        <a:pt x="139" y="35"/>
                        <a:pt x="140" y="25"/>
                        <a:pt x="134" y="18"/>
                      </a:cubicBezTo>
                      <a:close/>
                      <a:moveTo>
                        <a:pt x="84" y="2"/>
                      </a:moveTo>
                      <a:cubicBezTo>
                        <a:pt x="76" y="0"/>
                        <a:pt x="67" y="6"/>
                        <a:pt x="66" y="15"/>
                      </a:cubicBezTo>
                      <a:cubicBezTo>
                        <a:pt x="64" y="23"/>
                        <a:pt x="70" y="32"/>
                        <a:pt x="79" y="33"/>
                      </a:cubicBezTo>
                      <a:cubicBezTo>
                        <a:pt x="79" y="33"/>
                        <a:pt x="79" y="33"/>
                        <a:pt x="80" y="33"/>
                      </a:cubicBezTo>
                      <a:cubicBezTo>
                        <a:pt x="83" y="41"/>
                        <a:pt x="83" y="41"/>
                        <a:pt x="83" y="41"/>
                      </a:cubicBezTo>
                      <a:cubicBezTo>
                        <a:pt x="86" y="33"/>
                        <a:pt x="86" y="33"/>
                        <a:pt x="86" y="33"/>
                      </a:cubicBezTo>
                      <a:cubicBezTo>
                        <a:pt x="92" y="31"/>
                        <a:pt x="96" y="26"/>
                        <a:pt x="97" y="20"/>
                      </a:cubicBezTo>
                      <a:cubicBezTo>
                        <a:pt x="99" y="12"/>
                        <a:pt x="93" y="3"/>
                        <a:pt x="84" y="2"/>
                      </a:cubicBezTo>
                      <a:close/>
                      <a:moveTo>
                        <a:pt x="56" y="22"/>
                      </a:moveTo>
                      <a:cubicBezTo>
                        <a:pt x="51" y="14"/>
                        <a:pt x="42" y="12"/>
                        <a:pt x="34" y="16"/>
                      </a:cubicBezTo>
                      <a:cubicBezTo>
                        <a:pt x="26" y="21"/>
                        <a:pt x="24" y="30"/>
                        <a:pt x="28" y="38"/>
                      </a:cubicBezTo>
                      <a:cubicBezTo>
                        <a:pt x="32" y="45"/>
                        <a:pt x="41" y="48"/>
                        <a:pt x="49" y="44"/>
                      </a:cubicBezTo>
                      <a:cubicBezTo>
                        <a:pt x="55" y="51"/>
                        <a:pt x="55" y="51"/>
                        <a:pt x="55" y="51"/>
                      </a:cubicBezTo>
                      <a:cubicBezTo>
                        <a:pt x="52" y="42"/>
                        <a:pt x="52" y="42"/>
                        <a:pt x="52" y="42"/>
                      </a:cubicBezTo>
                      <a:cubicBezTo>
                        <a:pt x="58" y="37"/>
                        <a:pt x="59" y="29"/>
                        <a:pt x="56" y="22"/>
                      </a:cubicBezTo>
                      <a:close/>
                      <a:moveTo>
                        <a:pt x="23" y="49"/>
                      </a:moveTo>
                      <a:cubicBezTo>
                        <a:pt x="15" y="46"/>
                        <a:pt x="6" y="51"/>
                        <a:pt x="3" y="59"/>
                      </a:cubicBezTo>
                      <a:cubicBezTo>
                        <a:pt x="0" y="67"/>
                        <a:pt x="4" y="76"/>
                        <a:pt x="12" y="79"/>
                      </a:cubicBezTo>
                      <a:cubicBezTo>
                        <a:pt x="19" y="82"/>
                        <a:pt x="27" y="79"/>
                        <a:pt x="31" y="73"/>
                      </a:cubicBezTo>
                      <a:cubicBezTo>
                        <a:pt x="39" y="73"/>
                        <a:pt x="39" y="73"/>
                        <a:pt x="39" y="73"/>
                      </a:cubicBezTo>
                      <a:cubicBezTo>
                        <a:pt x="33" y="68"/>
                        <a:pt x="33" y="68"/>
                        <a:pt x="33" y="68"/>
                      </a:cubicBezTo>
                      <a:cubicBezTo>
                        <a:pt x="35" y="61"/>
                        <a:pt x="31" y="52"/>
                        <a:pt x="23"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 name="Group 16">
            <a:extLst>
              <a:ext uri="{FF2B5EF4-FFF2-40B4-BE49-F238E27FC236}">
                <a16:creationId xmlns:a16="http://schemas.microsoft.com/office/drawing/2014/main" id="{BA633F3C-843E-4A5A-82E8-B9DEF900D493}"/>
              </a:ext>
            </a:extLst>
          </p:cNvPr>
          <p:cNvGrpSpPr/>
          <p:nvPr/>
        </p:nvGrpSpPr>
        <p:grpSpPr>
          <a:xfrm>
            <a:off x="6469030" y="2632576"/>
            <a:ext cx="4211229" cy="1592848"/>
            <a:chOff x="6469030" y="2632576"/>
            <a:chExt cx="4211229" cy="1592848"/>
          </a:xfrm>
        </p:grpSpPr>
        <p:grpSp>
          <p:nvGrpSpPr>
            <p:cNvPr id="14" name="Group 13">
              <a:extLst>
                <a:ext uri="{FF2B5EF4-FFF2-40B4-BE49-F238E27FC236}">
                  <a16:creationId xmlns:a16="http://schemas.microsoft.com/office/drawing/2014/main" id="{FF286911-0EBF-478C-A082-E302FBD33F89}"/>
                </a:ext>
              </a:extLst>
            </p:cNvPr>
            <p:cNvGrpSpPr/>
            <p:nvPr/>
          </p:nvGrpSpPr>
          <p:grpSpPr>
            <a:xfrm>
              <a:off x="6469030" y="2862226"/>
              <a:ext cx="1133549" cy="1133549"/>
              <a:chOff x="6469030" y="2862226"/>
              <a:chExt cx="1133549" cy="1133549"/>
            </a:xfrm>
          </p:grpSpPr>
          <p:sp>
            <p:nvSpPr>
              <p:cNvPr id="22" name="Oval 21">
                <a:extLst>
                  <a:ext uri="{FF2B5EF4-FFF2-40B4-BE49-F238E27FC236}">
                    <a16:creationId xmlns:a16="http://schemas.microsoft.com/office/drawing/2014/main" id="{D0A4C955-61FC-49C8-9FE2-B016968AE8E4}"/>
                  </a:ext>
                </a:extLst>
              </p:cNvPr>
              <p:cNvSpPr/>
              <p:nvPr/>
            </p:nvSpPr>
            <p:spPr>
              <a:xfrm>
                <a:off x="6469030" y="2862226"/>
                <a:ext cx="1133549" cy="113354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11">
                <a:extLst>
                  <a:ext uri="{FF2B5EF4-FFF2-40B4-BE49-F238E27FC236}">
                    <a16:creationId xmlns:a16="http://schemas.microsoft.com/office/drawing/2014/main" id="{5D423800-2050-46CA-A5C3-0FDB1B6D3596}"/>
                  </a:ext>
                </a:extLst>
              </p:cNvPr>
              <p:cNvSpPr>
                <a:spLocks noEditPoints="1"/>
              </p:cNvSpPr>
              <p:nvPr/>
            </p:nvSpPr>
            <p:spPr bwMode="auto">
              <a:xfrm>
                <a:off x="6788317" y="3181513"/>
                <a:ext cx="494974" cy="494974"/>
              </a:xfrm>
              <a:custGeom>
                <a:avLst/>
                <a:gdLst>
                  <a:gd name="T0" fmla="*/ 12 w 160"/>
                  <a:gd name="T1" fmla="*/ 0 h 160"/>
                  <a:gd name="T2" fmla="*/ 0 w 160"/>
                  <a:gd name="T3" fmla="*/ 148 h 160"/>
                  <a:gd name="T4" fmla="*/ 148 w 160"/>
                  <a:gd name="T5" fmla="*/ 160 h 160"/>
                  <a:gd name="T6" fmla="*/ 160 w 160"/>
                  <a:gd name="T7" fmla="*/ 12 h 160"/>
                  <a:gd name="T8" fmla="*/ 138 w 160"/>
                  <a:gd name="T9" fmla="*/ 12 h 160"/>
                  <a:gd name="T10" fmla="*/ 138 w 160"/>
                  <a:gd name="T11" fmla="*/ 29 h 160"/>
                  <a:gd name="T12" fmla="*/ 138 w 160"/>
                  <a:gd name="T13" fmla="*/ 12 h 160"/>
                  <a:gd name="T14" fmla="*/ 122 w 160"/>
                  <a:gd name="T15" fmla="*/ 21 h 160"/>
                  <a:gd name="T16" fmla="*/ 105 w 160"/>
                  <a:gd name="T17" fmla="*/ 21 h 160"/>
                  <a:gd name="T18" fmla="*/ 90 w 160"/>
                  <a:gd name="T19" fmla="*/ 12 h 160"/>
                  <a:gd name="T20" fmla="*/ 90 w 160"/>
                  <a:gd name="T21" fmla="*/ 29 h 160"/>
                  <a:gd name="T22" fmla="*/ 90 w 160"/>
                  <a:gd name="T23" fmla="*/ 12 h 160"/>
                  <a:gd name="T24" fmla="*/ 137 w 160"/>
                  <a:gd name="T25" fmla="*/ 147 h 160"/>
                  <a:gd name="T26" fmla="*/ 13 w 160"/>
                  <a:gd name="T27" fmla="*/ 137 h 160"/>
                  <a:gd name="T28" fmla="*/ 147 w 160"/>
                  <a:gd name="T29" fmla="*/ 41 h 160"/>
                  <a:gd name="T30" fmla="*/ 37 w 160"/>
                  <a:gd name="T31" fmla="*/ 88 h 160"/>
                  <a:gd name="T32" fmla="*/ 30 w 160"/>
                  <a:gd name="T33" fmla="*/ 129 h 160"/>
                  <a:gd name="T34" fmla="*/ 57 w 160"/>
                  <a:gd name="T35" fmla="*/ 84 h 160"/>
                  <a:gd name="T36" fmla="*/ 37 w 160"/>
                  <a:gd name="T37" fmla="*/ 88 h 160"/>
                  <a:gd name="T38" fmla="*/ 65 w 160"/>
                  <a:gd name="T39" fmla="*/ 84 h 160"/>
                  <a:gd name="T40" fmla="*/ 93 w 160"/>
                  <a:gd name="T41" fmla="*/ 129 h 160"/>
                  <a:gd name="T42" fmla="*/ 86 w 160"/>
                  <a:gd name="T43" fmla="*/ 90 h 160"/>
                  <a:gd name="T44" fmla="*/ 102 w 160"/>
                  <a:gd name="T45" fmla="*/ 87 h 160"/>
                  <a:gd name="T46" fmla="*/ 101 w 160"/>
                  <a:gd name="T47" fmla="*/ 129 h 160"/>
                  <a:gd name="T48" fmla="*/ 128 w 160"/>
                  <a:gd name="T49" fmla="*/ 74 h 160"/>
                  <a:gd name="T50" fmla="*/ 125 w 160"/>
                  <a:gd name="T51" fmla="*/ 73 h 160"/>
                  <a:gd name="T52" fmla="*/ 34 w 160"/>
                  <a:gd name="T53" fmla="*/ 85 h 160"/>
                  <a:gd name="T54" fmla="*/ 58 w 160"/>
                  <a:gd name="T55" fmla="*/ 80 h 160"/>
                  <a:gd name="T56" fmla="*/ 89 w 160"/>
                  <a:gd name="T57" fmla="*/ 86 h 160"/>
                  <a:gd name="T58" fmla="*/ 98 w 160"/>
                  <a:gd name="T59" fmla="*/ 85 h 160"/>
                  <a:gd name="T60" fmla="*/ 125 w 160"/>
                  <a:gd name="T61" fmla="*/ 69 h 160"/>
                  <a:gd name="T62" fmla="*/ 132 w 160"/>
                  <a:gd name="T63" fmla="*/ 65 h 160"/>
                  <a:gd name="T64" fmla="*/ 123 w 160"/>
                  <a:gd name="T65" fmla="*/ 65 h 160"/>
                  <a:gd name="T66" fmla="*/ 93 w 160"/>
                  <a:gd name="T67" fmla="*/ 80 h 160"/>
                  <a:gd name="T68" fmla="*/ 63 w 160"/>
                  <a:gd name="T69" fmla="*/ 75 h 160"/>
                  <a:gd name="T70" fmla="*/ 54 w 160"/>
                  <a:gd name="T71" fmla="*/ 74 h 160"/>
                  <a:gd name="T72" fmla="*/ 29 w 160"/>
                  <a:gd name="T73" fmla="*/ 79 h 160"/>
                  <a:gd name="T74" fmla="*/ 29 w 160"/>
                  <a:gd name="T75"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148" y="0"/>
                    </a:moveTo>
                    <a:cubicBezTo>
                      <a:pt x="12" y="0"/>
                      <a:pt x="12" y="0"/>
                      <a:pt x="12" y="0"/>
                    </a:cubicBezTo>
                    <a:cubicBezTo>
                      <a:pt x="5" y="0"/>
                      <a:pt x="0" y="5"/>
                      <a:pt x="0" y="12"/>
                    </a:cubicBezTo>
                    <a:cubicBezTo>
                      <a:pt x="0" y="148"/>
                      <a:pt x="0" y="148"/>
                      <a:pt x="0" y="148"/>
                    </a:cubicBezTo>
                    <a:cubicBezTo>
                      <a:pt x="0" y="155"/>
                      <a:pt x="5" y="160"/>
                      <a:pt x="12" y="160"/>
                    </a:cubicBezTo>
                    <a:cubicBezTo>
                      <a:pt x="148" y="160"/>
                      <a:pt x="148" y="160"/>
                      <a:pt x="148" y="160"/>
                    </a:cubicBezTo>
                    <a:cubicBezTo>
                      <a:pt x="154" y="160"/>
                      <a:pt x="160" y="155"/>
                      <a:pt x="160" y="148"/>
                    </a:cubicBezTo>
                    <a:cubicBezTo>
                      <a:pt x="160" y="12"/>
                      <a:pt x="160" y="12"/>
                      <a:pt x="160" y="12"/>
                    </a:cubicBezTo>
                    <a:cubicBezTo>
                      <a:pt x="160" y="5"/>
                      <a:pt x="154" y="0"/>
                      <a:pt x="148" y="0"/>
                    </a:cubicBezTo>
                    <a:close/>
                    <a:moveTo>
                      <a:pt x="138" y="12"/>
                    </a:moveTo>
                    <a:cubicBezTo>
                      <a:pt x="142" y="12"/>
                      <a:pt x="146" y="16"/>
                      <a:pt x="146" y="21"/>
                    </a:cubicBezTo>
                    <a:cubicBezTo>
                      <a:pt x="146" y="25"/>
                      <a:pt x="142" y="29"/>
                      <a:pt x="138" y="29"/>
                    </a:cubicBezTo>
                    <a:cubicBezTo>
                      <a:pt x="133" y="29"/>
                      <a:pt x="129" y="25"/>
                      <a:pt x="129" y="21"/>
                    </a:cubicBezTo>
                    <a:cubicBezTo>
                      <a:pt x="129" y="16"/>
                      <a:pt x="133" y="12"/>
                      <a:pt x="138" y="12"/>
                    </a:cubicBezTo>
                    <a:close/>
                    <a:moveTo>
                      <a:pt x="114" y="12"/>
                    </a:moveTo>
                    <a:cubicBezTo>
                      <a:pt x="118" y="12"/>
                      <a:pt x="122" y="16"/>
                      <a:pt x="122" y="21"/>
                    </a:cubicBezTo>
                    <a:cubicBezTo>
                      <a:pt x="122" y="25"/>
                      <a:pt x="118" y="29"/>
                      <a:pt x="114" y="29"/>
                    </a:cubicBezTo>
                    <a:cubicBezTo>
                      <a:pt x="109" y="29"/>
                      <a:pt x="105" y="25"/>
                      <a:pt x="105" y="21"/>
                    </a:cubicBezTo>
                    <a:cubicBezTo>
                      <a:pt x="105" y="16"/>
                      <a:pt x="109" y="12"/>
                      <a:pt x="114" y="12"/>
                    </a:cubicBezTo>
                    <a:close/>
                    <a:moveTo>
                      <a:pt x="90" y="12"/>
                    </a:moveTo>
                    <a:cubicBezTo>
                      <a:pt x="94" y="12"/>
                      <a:pt x="98" y="16"/>
                      <a:pt x="98" y="21"/>
                    </a:cubicBezTo>
                    <a:cubicBezTo>
                      <a:pt x="98" y="25"/>
                      <a:pt x="94" y="29"/>
                      <a:pt x="90" y="29"/>
                    </a:cubicBezTo>
                    <a:cubicBezTo>
                      <a:pt x="85" y="29"/>
                      <a:pt x="81" y="25"/>
                      <a:pt x="81" y="21"/>
                    </a:cubicBezTo>
                    <a:cubicBezTo>
                      <a:pt x="81" y="16"/>
                      <a:pt x="85" y="12"/>
                      <a:pt x="90" y="12"/>
                    </a:cubicBezTo>
                    <a:close/>
                    <a:moveTo>
                      <a:pt x="147" y="137"/>
                    </a:moveTo>
                    <a:cubicBezTo>
                      <a:pt x="147" y="143"/>
                      <a:pt x="142" y="147"/>
                      <a:pt x="137" y="147"/>
                    </a:cubicBezTo>
                    <a:cubicBezTo>
                      <a:pt x="23" y="147"/>
                      <a:pt x="23" y="147"/>
                      <a:pt x="23" y="147"/>
                    </a:cubicBezTo>
                    <a:cubicBezTo>
                      <a:pt x="17" y="147"/>
                      <a:pt x="13" y="143"/>
                      <a:pt x="13" y="137"/>
                    </a:cubicBezTo>
                    <a:cubicBezTo>
                      <a:pt x="13" y="41"/>
                      <a:pt x="13" y="41"/>
                      <a:pt x="13" y="41"/>
                    </a:cubicBezTo>
                    <a:cubicBezTo>
                      <a:pt x="147" y="41"/>
                      <a:pt x="147" y="41"/>
                      <a:pt x="147" y="41"/>
                    </a:cubicBezTo>
                    <a:lnTo>
                      <a:pt x="147" y="137"/>
                    </a:lnTo>
                    <a:close/>
                    <a:moveTo>
                      <a:pt x="37" y="88"/>
                    </a:moveTo>
                    <a:cubicBezTo>
                      <a:pt x="35" y="91"/>
                      <a:pt x="33" y="92"/>
                      <a:pt x="30" y="93"/>
                    </a:cubicBezTo>
                    <a:cubicBezTo>
                      <a:pt x="30" y="129"/>
                      <a:pt x="30" y="129"/>
                      <a:pt x="30" y="129"/>
                    </a:cubicBezTo>
                    <a:cubicBezTo>
                      <a:pt x="57" y="129"/>
                      <a:pt x="57" y="129"/>
                      <a:pt x="57" y="129"/>
                    </a:cubicBezTo>
                    <a:cubicBezTo>
                      <a:pt x="57" y="84"/>
                      <a:pt x="57" y="84"/>
                      <a:pt x="57" y="84"/>
                    </a:cubicBezTo>
                    <a:cubicBezTo>
                      <a:pt x="56" y="84"/>
                      <a:pt x="55" y="83"/>
                      <a:pt x="54" y="83"/>
                    </a:cubicBezTo>
                    <a:lnTo>
                      <a:pt x="37" y="88"/>
                    </a:lnTo>
                    <a:close/>
                    <a:moveTo>
                      <a:pt x="86" y="90"/>
                    </a:moveTo>
                    <a:cubicBezTo>
                      <a:pt x="65" y="84"/>
                      <a:pt x="65" y="84"/>
                      <a:pt x="65" y="84"/>
                    </a:cubicBezTo>
                    <a:cubicBezTo>
                      <a:pt x="65" y="129"/>
                      <a:pt x="65" y="129"/>
                      <a:pt x="65" y="129"/>
                    </a:cubicBezTo>
                    <a:cubicBezTo>
                      <a:pt x="93" y="129"/>
                      <a:pt x="93" y="129"/>
                      <a:pt x="93" y="129"/>
                    </a:cubicBezTo>
                    <a:cubicBezTo>
                      <a:pt x="93" y="94"/>
                      <a:pt x="93" y="94"/>
                      <a:pt x="93" y="94"/>
                    </a:cubicBezTo>
                    <a:cubicBezTo>
                      <a:pt x="90" y="93"/>
                      <a:pt x="87" y="92"/>
                      <a:pt x="86" y="90"/>
                    </a:cubicBezTo>
                    <a:close/>
                    <a:moveTo>
                      <a:pt x="125" y="73"/>
                    </a:moveTo>
                    <a:cubicBezTo>
                      <a:pt x="102" y="87"/>
                      <a:pt x="102" y="87"/>
                      <a:pt x="102" y="87"/>
                    </a:cubicBezTo>
                    <a:cubicBezTo>
                      <a:pt x="101" y="88"/>
                      <a:pt x="101" y="89"/>
                      <a:pt x="101" y="89"/>
                    </a:cubicBezTo>
                    <a:cubicBezTo>
                      <a:pt x="101" y="129"/>
                      <a:pt x="101" y="129"/>
                      <a:pt x="101" y="129"/>
                    </a:cubicBezTo>
                    <a:cubicBezTo>
                      <a:pt x="128" y="129"/>
                      <a:pt x="128" y="129"/>
                      <a:pt x="128" y="129"/>
                    </a:cubicBezTo>
                    <a:cubicBezTo>
                      <a:pt x="128" y="74"/>
                      <a:pt x="128" y="74"/>
                      <a:pt x="128" y="74"/>
                    </a:cubicBezTo>
                    <a:cubicBezTo>
                      <a:pt x="128" y="74"/>
                      <a:pt x="128" y="74"/>
                      <a:pt x="128" y="74"/>
                    </a:cubicBezTo>
                    <a:cubicBezTo>
                      <a:pt x="127" y="74"/>
                      <a:pt x="126" y="74"/>
                      <a:pt x="125" y="73"/>
                    </a:cubicBezTo>
                    <a:close/>
                    <a:moveTo>
                      <a:pt x="29" y="88"/>
                    </a:moveTo>
                    <a:cubicBezTo>
                      <a:pt x="31" y="88"/>
                      <a:pt x="33" y="87"/>
                      <a:pt x="34" y="85"/>
                    </a:cubicBezTo>
                    <a:cubicBezTo>
                      <a:pt x="55" y="78"/>
                      <a:pt x="55" y="78"/>
                      <a:pt x="55" y="78"/>
                    </a:cubicBezTo>
                    <a:cubicBezTo>
                      <a:pt x="56" y="79"/>
                      <a:pt x="57" y="80"/>
                      <a:pt x="58" y="80"/>
                    </a:cubicBezTo>
                    <a:cubicBezTo>
                      <a:pt x="60" y="80"/>
                      <a:pt x="61" y="79"/>
                      <a:pt x="62" y="78"/>
                    </a:cubicBezTo>
                    <a:cubicBezTo>
                      <a:pt x="89" y="86"/>
                      <a:pt x="89" y="86"/>
                      <a:pt x="89" y="86"/>
                    </a:cubicBezTo>
                    <a:cubicBezTo>
                      <a:pt x="89" y="88"/>
                      <a:pt x="91" y="89"/>
                      <a:pt x="93" y="89"/>
                    </a:cubicBezTo>
                    <a:cubicBezTo>
                      <a:pt x="96" y="89"/>
                      <a:pt x="98" y="87"/>
                      <a:pt x="98" y="85"/>
                    </a:cubicBezTo>
                    <a:cubicBezTo>
                      <a:pt x="98" y="85"/>
                      <a:pt x="98" y="85"/>
                      <a:pt x="98" y="85"/>
                    </a:cubicBezTo>
                    <a:cubicBezTo>
                      <a:pt x="125" y="69"/>
                      <a:pt x="125" y="69"/>
                      <a:pt x="125" y="69"/>
                    </a:cubicBezTo>
                    <a:cubicBezTo>
                      <a:pt x="125" y="69"/>
                      <a:pt x="126" y="70"/>
                      <a:pt x="128" y="70"/>
                    </a:cubicBezTo>
                    <a:cubicBezTo>
                      <a:pt x="130" y="70"/>
                      <a:pt x="132" y="68"/>
                      <a:pt x="132" y="65"/>
                    </a:cubicBezTo>
                    <a:cubicBezTo>
                      <a:pt x="132" y="62"/>
                      <a:pt x="130" y="60"/>
                      <a:pt x="128" y="60"/>
                    </a:cubicBezTo>
                    <a:cubicBezTo>
                      <a:pt x="125" y="60"/>
                      <a:pt x="123" y="62"/>
                      <a:pt x="123" y="65"/>
                    </a:cubicBezTo>
                    <a:cubicBezTo>
                      <a:pt x="96" y="81"/>
                      <a:pt x="96" y="81"/>
                      <a:pt x="96" y="81"/>
                    </a:cubicBezTo>
                    <a:cubicBezTo>
                      <a:pt x="95" y="80"/>
                      <a:pt x="94" y="80"/>
                      <a:pt x="93" y="80"/>
                    </a:cubicBezTo>
                    <a:cubicBezTo>
                      <a:pt x="91" y="80"/>
                      <a:pt x="90" y="81"/>
                      <a:pt x="89" y="82"/>
                    </a:cubicBezTo>
                    <a:cubicBezTo>
                      <a:pt x="63" y="75"/>
                      <a:pt x="63" y="75"/>
                      <a:pt x="63" y="75"/>
                    </a:cubicBezTo>
                    <a:cubicBezTo>
                      <a:pt x="63" y="72"/>
                      <a:pt x="61" y="70"/>
                      <a:pt x="58" y="70"/>
                    </a:cubicBezTo>
                    <a:cubicBezTo>
                      <a:pt x="56" y="70"/>
                      <a:pt x="54" y="72"/>
                      <a:pt x="54" y="74"/>
                    </a:cubicBezTo>
                    <a:cubicBezTo>
                      <a:pt x="33" y="81"/>
                      <a:pt x="33" y="81"/>
                      <a:pt x="33" y="81"/>
                    </a:cubicBezTo>
                    <a:cubicBezTo>
                      <a:pt x="32" y="80"/>
                      <a:pt x="31" y="79"/>
                      <a:pt x="29" y="79"/>
                    </a:cubicBezTo>
                    <a:cubicBezTo>
                      <a:pt x="27" y="79"/>
                      <a:pt x="24" y="81"/>
                      <a:pt x="24" y="84"/>
                    </a:cubicBezTo>
                    <a:cubicBezTo>
                      <a:pt x="24" y="86"/>
                      <a:pt x="27" y="88"/>
                      <a:pt x="29" y="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7F32C0CA-529B-416E-BEF7-2DAE39B80A1A}"/>
                </a:ext>
              </a:extLst>
            </p:cNvPr>
            <p:cNvGrpSpPr/>
            <p:nvPr/>
          </p:nvGrpSpPr>
          <p:grpSpPr>
            <a:xfrm>
              <a:off x="8046158" y="2632576"/>
              <a:ext cx="2634101" cy="1592848"/>
              <a:chOff x="8005296" y="622161"/>
              <a:chExt cx="2634101" cy="1592848"/>
            </a:xfrm>
          </p:grpSpPr>
          <p:sp>
            <p:nvSpPr>
              <p:cNvPr id="37" name="Rectangle 36">
                <a:extLst>
                  <a:ext uri="{FF2B5EF4-FFF2-40B4-BE49-F238E27FC236}">
                    <a16:creationId xmlns:a16="http://schemas.microsoft.com/office/drawing/2014/main" id="{AB43D0FA-13D1-48B8-9837-8A94596E9B02}"/>
                  </a:ext>
                </a:extLst>
              </p:cNvPr>
              <p:cNvSpPr/>
              <p:nvPr/>
            </p:nvSpPr>
            <p:spPr>
              <a:xfrm>
                <a:off x="8005297" y="622161"/>
                <a:ext cx="2634100" cy="707886"/>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Problem /02</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8" name="TextBox 37">
                <a:extLst>
                  <a:ext uri="{FF2B5EF4-FFF2-40B4-BE49-F238E27FC236}">
                    <a16:creationId xmlns:a16="http://schemas.microsoft.com/office/drawing/2014/main" id="{AE220316-E613-4C8A-83C9-59EC70AC0D2C}"/>
                  </a:ext>
                </a:extLst>
              </p:cNvPr>
              <p:cNvSpPr txBox="1"/>
              <p:nvPr/>
            </p:nvSpPr>
            <p:spPr>
              <a:xfrm>
                <a:off x="8005296" y="1280586"/>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grpSp>
        <p:nvGrpSpPr>
          <p:cNvPr id="18" name="Group 17">
            <a:extLst>
              <a:ext uri="{FF2B5EF4-FFF2-40B4-BE49-F238E27FC236}">
                <a16:creationId xmlns:a16="http://schemas.microsoft.com/office/drawing/2014/main" id="{A8D6EA20-323B-4B2D-BC93-71E7A3570BD2}"/>
              </a:ext>
            </a:extLst>
          </p:cNvPr>
          <p:cNvGrpSpPr/>
          <p:nvPr/>
        </p:nvGrpSpPr>
        <p:grpSpPr>
          <a:xfrm>
            <a:off x="6469030" y="4575940"/>
            <a:ext cx="4211229" cy="1592848"/>
            <a:chOff x="6469030" y="4575940"/>
            <a:chExt cx="4211229" cy="1592848"/>
          </a:xfrm>
        </p:grpSpPr>
        <p:grpSp>
          <p:nvGrpSpPr>
            <p:cNvPr id="13" name="Group 12">
              <a:extLst>
                <a:ext uri="{FF2B5EF4-FFF2-40B4-BE49-F238E27FC236}">
                  <a16:creationId xmlns:a16="http://schemas.microsoft.com/office/drawing/2014/main" id="{A55CFCBA-535A-470C-ABFE-586E0A39204E}"/>
                </a:ext>
              </a:extLst>
            </p:cNvPr>
            <p:cNvGrpSpPr/>
            <p:nvPr/>
          </p:nvGrpSpPr>
          <p:grpSpPr>
            <a:xfrm>
              <a:off x="6469030" y="4805590"/>
              <a:ext cx="1133549" cy="1133549"/>
              <a:chOff x="6469030" y="4811154"/>
              <a:chExt cx="1133549" cy="1133549"/>
            </a:xfrm>
          </p:grpSpPr>
          <p:sp>
            <p:nvSpPr>
              <p:cNvPr id="23" name="Oval 22">
                <a:extLst>
                  <a:ext uri="{FF2B5EF4-FFF2-40B4-BE49-F238E27FC236}">
                    <a16:creationId xmlns:a16="http://schemas.microsoft.com/office/drawing/2014/main" id="{CB68C126-CEE9-452B-8CF2-4E6DD93A2FDC}"/>
                  </a:ext>
                </a:extLst>
              </p:cNvPr>
              <p:cNvSpPr/>
              <p:nvPr/>
            </p:nvSpPr>
            <p:spPr>
              <a:xfrm>
                <a:off x="6469030" y="4811154"/>
                <a:ext cx="1133549" cy="1133549"/>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12">
                <a:extLst>
                  <a:ext uri="{FF2B5EF4-FFF2-40B4-BE49-F238E27FC236}">
                    <a16:creationId xmlns:a16="http://schemas.microsoft.com/office/drawing/2014/main" id="{ED248A0D-210E-47D0-A027-1FA599527F3A}"/>
                  </a:ext>
                </a:extLst>
              </p:cNvPr>
              <p:cNvSpPr>
                <a:spLocks noEditPoints="1"/>
              </p:cNvSpPr>
              <p:nvPr/>
            </p:nvSpPr>
            <p:spPr bwMode="auto">
              <a:xfrm>
                <a:off x="6763569" y="5141422"/>
                <a:ext cx="544471" cy="473010"/>
              </a:xfrm>
              <a:custGeom>
                <a:avLst/>
                <a:gdLst>
                  <a:gd name="T0" fmla="*/ 131 w 160"/>
                  <a:gd name="T1" fmla="*/ 82 h 139"/>
                  <a:gd name="T2" fmla="*/ 144 w 160"/>
                  <a:gd name="T3" fmla="*/ 83 h 139"/>
                  <a:gd name="T4" fmla="*/ 151 w 160"/>
                  <a:gd name="T5" fmla="*/ 59 h 139"/>
                  <a:gd name="T6" fmla="*/ 75 w 160"/>
                  <a:gd name="T7" fmla="*/ 0 h 139"/>
                  <a:gd name="T8" fmla="*/ 0 w 160"/>
                  <a:gd name="T9" fmla="*/ 59 h 139"/>
                  <a:gd name="T10" fmla="*/ 39 w 160"/>
                  <a:gd name="T11" fmla="*/ 110 h 139"/>
                  <a:gd name="T12" fmla="*/ 30 w 160"/>
                  <a:gd name="T13" fmla="*/ 135 h 139"/>
                  <a:gd name="T14" fmla="*/ 79 w 160"/>
                  <a:gd name="T15" fmla="*/ 117 h 139"/>
                  <a:gd name="T16" fmla="*/ 94 w 160"/>
                  <a:gd name="T17" fmla="*/ 115 h 139"/>
                  <a:gd name="T18" fmla="*/ 93 w 160"/>
                  <a:gd name="T19" fmla="*/ 109 h 139"/>
                  <a:gd name="T20" fmla="*/ 131 w 160"/>
                  <a:gd name="T21" fmla="*/ 82 h 139"/>
                  <a:gd name="T22" fmla="*/ 44 w 160"/>
                  <a:gd name="T23" fmla="*/ 33 h 139"/>
                  <a:gd name="T24" fmla="*/ 47 w 160"/>
                  <a:gd name="T25" fmla="*/ 30 h 139"/>
                  <a:gd name="T26" fmla="*/ 102 w 160"/>
                  <a:gd name="T27" fmla="*/ 30 h 139"/>
                  <a:gd name="T28" fmla="*/ 106 w 160"/>
                  <a:gd name="T29" fmla="*/ 33 h 139"/>
                  <a:gd name="T30" fmla="*/ 106 w 160"/>
                  <a:gd name="T31" fmla="*/ 39 h 139"/>
                  <a:gd name="T32" fmla="*/ 102 w 160"/>
                  <a:gd name="T33" fmla="*/ 43 h 139"/>
                  <a:gd name="T34" fmla="*/ 47 w 160"/>
                  <a:gd name="T35" fmla="*/ 43 h 139"/>
                  <a:gd name="T36" fmla="*/ 44 w 160"/>
                  <a:gd name="T37" fmla="*/ 39 h 139"/>
                  <a:gd name="T38" fmla="*/ 44 w 160"/>
                  <a:gd name="T39" fmla="*/ 33 h 139"/>
                  <a:gd name="T40" fmla="*/ 41 w 160"/>
                  <a:gd name="T41" fmla="*/ 63 h 139"/>
                  <a:gd name="T42" fmla="*/ 37 w 160"/>
                  <a:gd name="T43" fmla="*/ 60 h 139"/>
                  <a:gd name="T44" fmla="*/ 37 w 160"/>
                  <a:gd name="T45" fmla="*/ 53 h 139"/>
                  <a:gd name="T46" fmla="*/ 41 w 160"/>
                  <a:gd name="T47" fmla="*/ 50 h 139"/>
                  <a:gd name="T48" fmla="*/ 108 w 160"/>
                  <a:gd name="T49" fmla="*/ 50 h 139"/>
                  <a:gd name="T50" fmla="*/ 112 w 160"/>
                  <a:gd name="T51" fmla="*/ 53 h 139"/>
                  <a:gd name="T52" fmla="*/ 112 w 160"/>
                  <a:gd name="T53" fmla="*/ 60 h 139"/>
                  <a:gd name="T54" fmla="*/ 108 w 160"/>
                  <a:gd name="T55" fmla="*/ 63 h 139"/>
                  <a:gd name="T56" fmla="*/ 41 w 160"/>
                  <a:gd name="T57" fmla="*/ 63 h 139"/>
                  <a:gd name="T58" fmla="*/ 99 w 160"/>
                  <a:gd name="T59" fmla="*/ 80 h 139"/>
                  <a:gd name="T60" fmla="*/ 95 w 160"/>
                  <a:gd name="T61" fmla="*/ 83 h 139"/>
                  <a:gd name="T62" fmla="*/ 54 w 160"/>
                  <a:gd name="T63" fmla="*/ 83 h 139"/>
                  <a:gd name="T64" fmla="*/ 50 w 160"/>
                  <a:gd name="T65" fmla="*/ 80 h 139"/>
                  <a:gd name="T66" fmla="*/ 50 w 160"/>
                  <a:gd name="T67" fmla="*/ 73 h 139"/>
                  <a:gd name="T68" fmla="*/ 54 w 160"/>
                  <a:gd name="T69" fmla="*/ 70 h 139"/>
                  <a:gd name="T70" fmla="*/ 95 w 160"/>
                  <a:gd name="T71" fmla="*/ 70 h 139"/>
                  <a:gd name="T72" fmla="*/ 99 w 160"/>
                  <a:gd name="T73" fmla="*/ 73 h 139"/>
                  <a:gd name="T74" fmla="*/ 99 w 160"/>
                  <a:gd name="T75" fmla="*/ 80 h 139"/>
                  <a:gd name="T76" fmla="*/ 131 w 160"/>
                  <a:gd name="T77" fmla="*/ 90 h 139"/>
                  <a:gd name="T78" fmla="*/ 102 w 160"/>
                  <a:gd name="T79" fmla="*/ 109 h 139"/>
                  <a:gd name="T80" fmla="*/ 131 w 160"/>
                  <a:gd name="T81" fmla="*/ 128 h 139"/>
                  <a:gd name="T82" fmla="*/ 160 w 160"/>
                  <a:gd name="T83" fmla="*/ 109 h 139"/>
                  <a:gd name="T84" fmla="*/ 131 w 160"/>
                  <a:gd name="T85" fmla="*/ 90 h 139"/>
                  <a:gd name="T86" fmla="*/ 117 w 160"/>
                  <a:gd name="T87" fmla="*/ 113 h 139"/>
                  <a:gd name="T88" fmla="*/ 112 w 160"/>
                  <a:gd name="T89" fmla="*/ 108 h 139"/>
                  <a:gd name="T90" fmla="*/ 117 w 160"/>
                  <a:gd name="T91" fmla="*/ 103 h 139"/>
                  <a:gd name="T92" fmla="*/ 121 w 160"/>
                  <a:gd name="T93" fmla="*/ 108 h 139"/>
                  <a:gd name="T94" fmla="*/ 117 w 160"/>
                  <a:gd name="T95" fmla="*/ 113 h 139"/>
                  <a:gd name="T96" fmla="*/ 131 w 160"/>
                  <a:gd name="T97" fmla="*/ 113 h 139"/>
                  <a:gd name="T98" fmla="*/ 126 w 160"/>
                  <a:gd name="T99" fmla="*/ 108 h 139"/>
                  <a:gd name="T100" fmla="*/ 131 w 160"/>
                  <a:gd name="T101" fmla="*/ 103 h 139"/>
                  <a:gd name="T102" fmla="*/ 135 w 160"/>
                  <a:gd name="T103" fmla="*/ 108 h 139"/>
                  <a:gd name="T104" fmla="*/ 131 w 160"/>
                  <a:gd name="T105" fmla="*/ 113 h 139"/>
                  <a:gd name="T106" fmla="*/ 145 w 160"/>
                  <a:gd name="T107" fmla="*/ 113 h 139"/>
                  <a:gd name="T108" fmla="*/ 140 w 160"/>
                  <a:gd name="T109" fmla="*/ 108 h 139"/>
                  <a:gd name="T110" fmla="*/ 145 w 160"/>
                  <a:gd name="T111" fmla="*/ 103 h 139"/>
                  <a:gd name="T112" fmla="*/ 150 w 160"/>
                  <a:gd name="T113" fmla="*/ 108 h 139"/>
                  <a:gd name="T114" fmla="*/ 145 w 160"/>
                  <a:gd name="T11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39">
                    <a:moveTo>
                      <a:pt x="131" y="82"/>
                    </a:moveTo>
                    <a:cubicBezTo>
                      <a:pt x="136" y="82"/>
                      <a:pt x="140" y="82"/>
                      <a:pt x="144" y="83"/>
                    </a:cubicBezTo>
                    <a:cubicBezTo>
                      <a:pt x="149" y="76"/>
                      <a:pt x="151" y="67"/>
                      <a:pt x="151" y="59"/>
                    </a:cubicBezTo>
                    <a:cubicBezTo>
                      <a:pt x="151" y="26"/>
                      <a:pt x="117" y="0"/>
                      <a:pt x="75" y="0"/>
                    </a:cubicBezTo>
                    <a:cubicBezTo>
                      <a:pt x="33" y="0"/>
                      <a:pt x="0" y="26"/>
                      <a:pt x="0" y="59"/>
                    </a:cubicBezTo>
                    <a:cubicBezTo>
                      <a:pt x="0" y="79"/>
                      <a:pt x="14" y="99"/>
                      <a:pt x="39" y="110"/>
                    </a:cubicBezTo>
                    <a:cubicBezTo>
                      <a:pt x="47" y="118"/>
                      <a:pt x="41" y="130"/>
                      <a:pt x="30" y="135"/>
                    </a:cubicBezTo>
                    <a:cubicBezTo>
                      <a:pt x="28" y="137"/>
                      <a:pt x="62" y="139"/>
                      <a:pt x="79" y="117"/>
                    </a:cubicBezTo>
                    <a:cubicBezTo>
                      <a:pt x="84" y="116"/>
                      <a:pt x="89" y="116"/>
                      <a:pt x="94" y="115"/>
                    </a:cubicBezTo>
                    <a:cubicBezTo>
                      <a:pt x="93" y="113"/>
                      <a:pt x="93" y="111"/>
                      <a:pt x="93" y="109"/>
                    </a:cubicBezTo>
                    <a:cubicBezTo>
                      <a:pt x="93" y="94"/>
                      <a:pt x="110" y="82"/>
                      <a:pt x="131" y="82"/>
                    </a:cubicBezTo>
                    <a:close/>
                    <a:moveTo>
                      <a:pt x="44" y="33"/>
                    </a:moveTo>
                    <a:cubicBezTo>
                      <a:pt x="44" y="31"/>
                      <a:pt x="45" y="30"/>
                      <a:pt x="47" y="30"/>
                    </a:cubicBezTo>
                    <a:cubicBezTo>
                      <a:pt x="102" y="30"/>
                      <a:pt x="102" y="30"/>
                      <a:pt x="102" y="30"/>
                    </a:cubicBezTo>
                    <a:cubicBezTo>
                      <a:pt x="104" y="30"/>
                      <a:pt x="106" y="31"/>
                      <a:pt x="106" y="33"/>
                    </a:cubicBezTo>
                    <a:cubicBezTo>
                      <a:pt x="106" y="39"/>
                      <a:pt x="106" y="39"/>
                      <a:pt x="106" y="39"/>
                    </a:cubicBezTo>
                    <a:cubicBezTo>
                      <a:pt x="106" y="41"/>
                      <a:pt x="104" y="43"/>
                      <a:pt x="102" y="43"/>
                    </a:cubicBezTo>
                    <a:cubicBezTo>
                      <a:pt x="47" y="43"/>
                      <a:pt x="47" y="43"/>
                      <a:pt x="47" y="43"/>
                    </a:cubicBezTo>
                    <a:cubicBezTo>
                      <a:pt x="45" y="43"/>
                      <a:pt x="44" y="41"/>
                      <a:pt x="44" y="39"/>
                    </a:cubicBezTo>
                    <a:lnTo>
                      <a:pt x="44" y="33"/>
                    </a:lnTo>
                    <a:close/>
                    <a:moveTo>
                      <a:pt x="41" y="63"/>
                    </a:moveTo>
                    <a:cubicBezTo>
                      <a:pt x="39" y="63"/>
                      <a:pt x="37" y="61"/>
                      <a:pt x="37" y="60"/>
                    </a:cubicBezTo>
                    <a:cubicBezTo>
                      <a:pt x="37" y="53"/>
                      <a:pt x="37" y="53"/>
                      <a:pt x="37" y="53"/>
                    </a:cubicBezTo>
                    <a:cubicBezTo>
                      <a:pt x="37" y="51"/>
                      <a:pt x="39" y="50"/>
                      <a:pt x="41" y="50"/>
                    </a:cubicBezTo>
                    <a:cubicBezTo>
                      <a:pt x="108" y="50"/>
                      <a:pt x="108" y="50"/>
                      <a:pt x="108" y="50"/>
                    </a:cubicBezTo>
                    <a:cubicBezTo>
                      <a:pt x="110" y="50"/>
                      <a:pt x="112" y="51"/>
                      <a:pt x="112" y="53"/>
                    </a:cubicBezTo>
                    <a:cubicBezTo>
                      <a:pt x="112" y="60"/>
                      <a:pt x="112" y="60"/>
                      <a:pt x="112" y="60"/>
                    </a:cubicBezTo>
                    <a:cubicBezTo>
                      <a:pt x="112" y="61"/>
                      <a:pt x="110" y="63"/>
                      <a:pt x="108" y="63"/>
                    </a:cubicBezTo>
                    <a:lnTo>
                      <a:pt x="41" y="63"/>
                    </a:lnTo>
                    <a:close/>
                    <a:moveTo>
                      <a:pt x="99" y="80"/>
                    </a:moveTo>
                    <a:cubicBezTo>
                      <a:pt x="99" y="82"/>
                      <a:pt x="97" y="83"/>
                      <a:pt x="95" y="83"/>
                    </a:cubicBezTo>
                    <a:cubicBezTo>
                      <a:pt x="54" y="83"/>
                      <a:pt x="54" y="83"/>
                      <a:pt x="54" y="83"/>
                    </a:cubicBezTo>
                    <a:cubicBezTo>
                      <a:pt x="52" y="83"/>
                      <a:pt x="50" y="82"/>
                      <a:pt x="50" y="80"/>
                    </a:cubicBezTo>
                    <a:cubicBezTo>
                      <a:pt x="50" y="73"/>
                      <a:pt x="50" y="73"/>
                      <a:pt x="50" y="73"/>
                    </a:cubicBezTo>
                    <a:cubicBezTo>
                      <a:pt x="50" y="71"/>
                      <a:pt x="52" y="70"/>
                      <a:pt x="54" y="70"/>
                    </a:cubicBezTo>
                    <a:cubicBezTo>
                      <a:pt x="95" y="70"/>
                      <a:pt x="95" y="70"/>
                      <a:pt x="95" y="70"/>
                    </a:cubicBezTo>
                    <a:cubicBezTo>
                      <a:pt x="97" y="70"/>
                      <a:pt x="99" y="71"/>
                      <a:pt x="99" y="73"/>
                    </a:cubicBezTo>
                    <a:lnTo>
                      <a:pt x="99" y="80"/>
                    </a:lnTo>
                    <a:close/>
                    <a:moveTo>
                      <a:pt x="131" y="90"/>
                    </a:moveTo>
                    <a:cubicBezTo>
                      <a:pt x="115" y="90"/>
                      <a:pt x="102" y="98"/>
                      <a:pt x="102" y="109"/>
                    </a:cubicBezTo>
                    <a:cubicBezTo>
                      <a:pt x="102" y="119"/>
                      <a:pt x="115" y="128"/>
                      <a:pt x="131" y="128"/>
                    </a:cubicBezTo>
                    <a:cubicBezTo>
                      <a:pt x="147" y="128"/>
                      <a:pt x="160" y="119"/>
                      <a:pt x="160" y="109"/>
                    </a:cubicBezTo>
                    <a:cubicBezTo>
                      <a:pt x="160" y="98"/>
                      <a:pt x="147" y="90"/>
                      <a:pt x="131" y="90"/>
                    </a:cubicBezTo>
                    <a:close/>
                    <a:moveTo>
                      <a:pt x="117" y="113"/>
                    </a:moveTo>
                    <a:cubicBezTo>
                      <a:pt x="114" y="113"/>
                      <a:pt x="112" y="111"/>
                      <a:pt x="112" y="108"/>
                    </a:cubicBezTo>
                    <a:cubicBezTo>
                      <a:pt x="112" y="105"/>
                      <a:pt x="114" y="103"/>
                      <a:pt x="117" y="103"/>
                    </a:cubicBezTo>
                    <a:cubicBezTo>
                      <a:pt x="119" y="103"/>
                      <a:pt x="121" y="105"/>
                      <a:pt x="121" y="108"/>
                    </a:cubicBezTo>
                    <a:cubicBezTo>
                      <a:pt x="121" y="111"/>
                      <a:pt x="119" y="113"/>
                      <a:pt x="117" y="113"/>
                    </a:cubicBezTo>
                    <a:close/>
                    <a:moveTo>
                      <a:pt x="131" y="113"/>
                    </a:moveTo>
                    <a:cubicBezTo>
                      <a:pt x="128" y="113"/>
                      <a:pt x="126" y="111"/>
                      <a:pt x="126" y="108"/>
                    </a:cubicBezTo>
                    <a:cubicBezTo>
                      <a:pt x="126" y="105"/>
                      <a:pt x="128" y="103"/>
                      <a:pt x="131" y="103"/>
                    </a:cubicBezTo>
                    <a:cubicBezTo>
                      <a:pt x="133" y="103"/>
                      <a:pt x="135" y="105"/>
                      <a:pt x="135" y="108"/>
                    </a:cubicBezTo>
                    <a:cubicBezTo>
                      <a:pt x="135" y="111"/>
                      <a:pt x="133" y="113"/>
                      <a:pt x="131" y="113"/>
                    </a:cubicBezTo>
                    <a:close/>
                    <a:moveTo>
                      <a:pt x="145" y="113"/>
                    </a:moveTo>
                    <a:cubicBezTo>
                      <a:pt x="142" y="113"/>
                      <a:pt x="140" y="111"/>
                      <a:pt x="140" y="108"/>
                    </a:cubicBezTo>
                    <a:cubicBezTo>
                      <a:pt x="140" y="105"/>
                      <a:pt x="142" y="103"/>
                      <a:pt x="145" y="103"/>
                    </a:cubicBezTo>
                    <a:cubicBezTo>
                      <a:pt x="147" y="103"/>
                      <a:pt x="150" y="105"/>
                      <a:pt x="150" y="108"/>
                    </a:cubicBezTo>
                    <a:cubicBezTo>
                      <a:pt x="150" y="111"/>
                      <a:pt x="147" y="113"/>
                      <a:pt x="145" y="1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5272EEA6-642C-411E-A7EE-898AD326A171}"/>
                </a:ext>
              </a:extLst>
            </p:cNvPr>
            <p:cNvGrpSpPr/>
            <p:nvPr/>
          </p:nvGrpSpPr>
          <p:grpSpPr>
            <a:xfrm>
              <a:off x="8046158" y="4575940"/>
              <a:ext cx="2634101" cy="1592848"/>
              <a:chOff x="8005296" y="622161"/>
              <a:chExt cx="2634101" cy="1592848"/>
            </a:xfrm>
          </p:grpSpPr>
          <p:sp>
            <p:nvSpPr>
              <p:cNvPr id="40" name="Rectangle 39">
                <a:extLst>
                  <a:ext uri="{FF2B5EF4-FFF2-40B4-BE49-F238E27FC236}">
                    <a16:creationId xmlns:a16="http://schemas.microsoft.com/office/drawing/2014/main" id="{CC5B4020-529A-4136-B475-D631AE2626BC}"/>
                  </a:ext>
                </a:extLst>
              </p:cNvPr>
              <p:cNvSpPr/>
              <p:nvPr/>
            </p:nvSpPr>
            <p:spPr>
              <a:xfrm>
                <a:off x="8005297" y="622161"/>
                <a:ext cx="2634100" cy="707886"/>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Problem /02</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1" name="TextBox 40">
                <a:extLst>
                  <a:ext uri="{FF2B5EF4-FFF2-40B4-BE49-F238E27FC236}">
                    <a16:creationId xmlns:a16="http://schemas.microsoft.com/office/drawing/2014/main" id="{18BDC16B-5C79-4B41-A431-EBEF13A63424}"/>
                  </a:ext>
                </a:extLst>
              </p:cNvPr>
              <p:cNvSpPr txBox="1"/>
              <p:nvPr/>
            </p:nvSpPr>
            <p:spPr>
              <a:xfrm>
                <a:off x="8005296" y="1280586"/>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sp>
        <p:nvSpPr>
          <p:cNvPr id="3" name="Picture Placeholder 2">
            <a:extLst>
              <a:ext uri="{FF2B5EF4-FFF2-40B4-BE49-F238E27FC236}">
                <a16:creationId xmlns:a16="http://schemas.microsoft.com/office/drawing/2014/main" id="{4743D60A-5529-4F6E-B525-05DBEC608C2A}"/>
              </a:ext>
            </a:extLst>
          </p:cNvPr>
          <p:cNvSpPr>
            <a:spLocks noGrp="1"/>
          </p:cNvSpPr>
          <p:nvPr>
            <p:ph type="pic" sz="quarter" idx="10"/>
          </p:nvPr>
        </p:nvSpPr>
        <p:spPr/>
      </p:sp>
    </p:spTree>
    <p:extLst>
      <p:ext uri="{BB962C8B-B14F-4D97-AF65-F5344CB8AC3E}">
        <p14:creationId xmlns:p14="http://schemas.microsoft.com/office/powerpoint/2010/main" val="1653529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26523B6-5F3B-4511-BE83-27B59C5292FF}"/>
              </a:ext>
            </a:extLst>
          </p:cNvPr>
          <p:cNvSpPr/>
          <p:nvPr/>
        </p:nvSpPr>
        <p:spPr>
          <a:xfrm rot="10800000" flipV="1">
            <a:off x="7569199" y="3983952"/>
            <a:ext cx="1998663" cy="808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DD047F3-3082-49FF-9EF1-9E7F6D93173E}"/>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The</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Problem</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D921EC92-6DFE-4686-9E3F-55EE143BAC4C}"/>
              </a:ext>
            </a:extLst>
          </p:cNvPr>
          <p:cNvSpPr txBox="1"/>
          <p:nvPr/>
        </p:nvSpPr>
        <p:spPr>
          <a:xfrm>
            <a:off x="7569199" y="5224734"/>
            <a:ext cx="2918231" cy="982513"/>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58" name="Rectangle 57">
            <a:extLst>
              <a:ext uri="{FF2B5EF4-FFF2-40B4-BE49-F238E27FC236}">
                <a16:creationId xmlns:a16="http://schemas.microsoft.com/office/drawing/2014/main" id="{5C1F45FC-53DC-457C-98ED-F55A80B51656}"/>
              </a:ext>
            </a:extLst>
          </p:cNvPr>
          <p:cNvSpPr/>
          <p:nvPr/>
        </p:nvSpPr>
        <p:spPr>
          <a:xfrm>
            <a:off x="7569199" y="4477859"/>
            <a:ext cx="2634100" cy="673786"/>
          </a:xfrm>
          <a:prstGeom prst="rect">
            <a:avLst/>
          </a:prstGeom>
        </p:spPr>
        <p:txBody>
          <a:bodyPr wrap="square">
            <a:spAutoFit/>
          </a:bodyPr>
          <a:lstStyle/>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Standing And</a:t>
            </a:r>
          </a:p>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Thought</a:t>
            </a:r>
          </a:p>
        </p:txBody>
      </p:sp>
      <p:sp>
        <p:nvSpPr>
          <p:cNvPr id="72" name="TextBox 71">
            <a:extLst>
              <a:ext uri="{FF2B5EF4-FFF2-40B4-BE49-F238E27FC236}">
                <a16:creationId xmlns:a16="http://schemas.microsoft.com/office/drawing/2014/main" id="{D986B848-9999-4E0D-9E5B-92B2B44F7FE5}"/>
              </a:ext>
            </a:extLst>
          </p:cNvPr>
          <p:cNvSpPr txBox="1"/>
          <p:nvPr/>
        </p:nvSpPr>
        <p:spPr>
          <a:xfrm>
            <a:off x="883670" y="2161045"/>
            <a:ext cx="3939790" cy="751681"/>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number of HTML nodes that you want to with dummy content This basic example will placeholder text into</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94CE6FB8-9EA3-4D67-84A0-F9C54631DE5A}"/>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81482963-93BB-4141-85AD-2A1B39AB71CF}"/>
              </a:ext>
            </a:extLst>
          </p:cNvPr>
          <p:cNvSpPr>
            <a:spLocks noGrp="1"/>
          </p:cNvSpPr>
          <p:nvPr>
            <p:ph type="pic" sz="quarter" idx="11"/>
          </p:nvPr>
        </p:nvSpPr>
        <p:spPr/>
      </p:sp>
    </p:spTree>
    <p:extLst>
      <p:ext uri="{BB962C8B-B14F-4D97-AF65-F5344CB8AC3E}">
        <p14:creationId xmlns:p14="http://schemas.microsoft.com/office/powerpoint/2010/main" val="974032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3DD047F3-3082-49FF-9EF1-9E7F6D93173E}"/>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Problem</a:t>
            </a:r>
          </a:p>
          <a:p>
            <a:pPr>
              <a:lnSpc>
                <a:spcPts val="4500"/>
              </a:lnSpc>
            </a:pP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Definition</a:t>
            </a:r>
          </a:p>
        </p:txBody>
      </p:sp>
      <p:sp>
        <p:nvSpPr>
          <p:cNvPr id="88" name="Rectangle 87">
            <a:extLst>
              <a:ext uri="{FF2B5EF4-FFF2-40B4-BE49-F238E27FC236}">
                <a16:creationId xmlns:a16="http://schemas.microsoft.com/office/drawing/2014/main" id="{BB878214-0CC7-4044-8875-E5E09BE42788}"/>
              </a:ext>
            </a:extLst>
          </p:cNvPr>
          <p:cNvSpPr/>
          <p:nvPr/>
        </p:nvSpPr>
        <p:spPr>
          <a:xfrm>
            <a:off x="5581650" y="3647757"/>
            <a:ext cx="1562100" cy="1952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6C8E8E-873C-4B68-9F9C-20ADBB9C44E8}"/>
              </a:ext>
            </a:extLst>
          </p:cNvPr>
          <p:cNvSpPr/>
          <p:nvPr/>
        </p:nvSpPr>
        <p:spPr>
          <a:xfrm>
            <a:off x="7400925" y="3647757"/>
            <a:ext cx="1562100" cy="1952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3FF17C-072D-47B1-B553-0BDFDF880614}"/>
              </a:ext>
            </a:extLst>
          </p:cNvPr>
          <p:cNvSpPr/>
          <p:nvPr/>
        </p:nvSpPr>
        <p:spPr>
          <a:xfrm>
            <a:off x="9220200" y="3647757"/>
            <a:ext cx="1562100" cy="19529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8EB59769-02EB-4198-B1FB-58F21CA84AEF}"/>
              </a:ext>
            </a:extLst>
          </p:cNvPr>
          <p:cNvGrpSpPr/>
          <p:nvPr/>
        </p:nvGrpSpPr>
        <p:grpSpPr>
          <a:xfrm>
            <a:off x="1409700" y="2866707"/>
            <a:ext cx="2438400" cy="2438400"/>
            <a:chOff x="4876800" y="1571650"/>
            <a:chExt cx="2438400" cy="2438400"/>
          </a:xfrm>
        </p:grpSpPr>
        <p:sp>
          <p:nvSpPr>
            <p:cNvPr id="102" name="Oval 101">
              <a:extLst>
                <a:ext uri="{FF2B5EF4-FFF2-40B4-BE49-F238E27FC236}">
                  <a16:creationId xmlns:a16="http://schemas.microsoft.com/office/drawing/2014/main" id="{B5678ECF-909C-41F5-B37F-0286F1A9429D}"/>
                </a:ext>
              </a:extLst>
            </p:cNvPr>
            <p:cNvSpPr/>
            <p:nvPr/>
          </p:nvSpPr>
          <p:spPr>
            <a:xfrm>
              <a:off x="4876800" y="1571650"/>
              <a:ext cx="2438400" cy="24384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F69F1365-18A6-452D-9862-45656C96E114}"/>
                </a:ext>
              </a:extLst>
            </p:cNvPr>
            <p:cNvGrpSpPr/>
            <p:nvPr/>
          </p:nvGrpSpPr>
          <p:grpSpPr>
            <a:xfrm>
              <a:off x="5449285" y="2076450"/>
              <a:ext cx="1293430" cy="1156248"/>
              <a:chOff x="8328025" y="2746375"/>
              <a:chExt cx="838200" cy="749300"/>
            </a:xfrm>
            <a:solidFill>
              <a:schemeClr val="bg1"/>
            </a:solidFill>
          </p:grpSpPr>
          <p:sp>
            <p:nvSpPr>
              <p:cNvPr id="104" name="Oval 5">
                <a:extLst>
                  <a:ext uri="{FF2B5EF4-FFF2-40B4-BE49-F238E27FC236}">
                    <a16:creationId xmlns:a16="http://schemas.microsoft.com/office/drawing/2014/main" id="{9068EA07-7B0E-41B5-8A5A-C1952754C999}"/>
                  </a:ext>
                </a:extLst>
              </p:cNvPr>
              <p:cNvSpPr>
                <a:spLocks noChangeArrowheads="1"/>
              </p:cNvSpPr>
              <p:nvPr/>
            </p:nvSpPr>
            <p:spPr bwMode="auto">
              <a:xfrm>
                <a:off x="8716963" y="32702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
                <a:extLst>
                  <a:ext uri="{FF2B5EF4-FFF2-40B4-BE49-F238E27FC236}">
                    <a16:creationId xmlns:a16="http://schemas.microsoft.com/office/drawing/2014/main" id="{B7C5C783-8FFE-4979-973F-855AA1C43B66}"/>
                  </a:ext>
                </a:extLst>
              </p:cNvPr>
              <p:cNvSpPr>
                <a:spLocks/>
              </p:cNvSpPr>
              <p:nvPr/>
            </p:nvSpPr>
            <p:spPr bwMode="auto">
              <a:xfrm>
                <a:off x="8720138" y="3052763"/>
                <a:ext cx="53975" cy="201613"/>
              </a:xfrm>
              <a:custGeom>
                <a:avLst/>
                <a:gdLst>
                  <a:gd name="T0" fmla="*/ 0 w 14"/>
                  <a:gd name="T1" fmla="*/ 7 h 53"/>
                  <a:gd name="T2" fmla="*/ 0 w 14"/>
                  <a:gd name="T3" fmla="*/ 46 h 53"/>
                  <a:gd name="T4" fmla="*/ 7 w 14"/>
                  <a:gd name="T5" fmla="*/ 53 h 53"/>
                  <a:gd name="T6" fmla="*/ 14 w 14"/>
                  <a:gd name="T7" fmla="*/ 46 h 53"/>
                  <a:gd name="T8" fmla="*/ 14 w 14"/>
                  <a:gd name="T9" fmla="*/ 7 h 53"/>
                  <a:gd name="T10" fmla="*/ 7 w 14"/>
                  <a:gd name="T11" fmla="*/ 0 h 53"/>
                  <a:gd name="T12" fmla="*/ 0 w 14"/>
                  <a:gd name="T13" fmla="*/ 7 h 53"/>
                </a:gdLst>
                <a:ahLst/>
                <a:cxnLst>
                  <a:cxn ang="0">
                    <a:pos x="T0" y="T1"/>
                  </a:cxn>
                  <a:cxn ang="0">
                    <a:pos x="T2" y="T3"/>
                  </a:cxn>
                  <a:cxn ang="0">
                    <a:pos x="T4" y="T5"/>
                  </a:cxn>
                  <a:cxn ang="0">
                    <a:pos x="T6" y="T7"/>
                  </a:cxn>
                  <a:cxn ang="0">
                    <a:pos x="T8" y="T9"/>
                  </a:cxn>
                  <a:cxn ang="0">
                    <a:pos x="T10" y="T11"/>
                  </a:cxn>
                  <a:cxn ang="0">
                    <a:pos x="T12" y="T13"/>
                  </a:cxn>
                </a:cxnLst>
                <a:rect l="0" t="0" r="r" b="b"/>
                <a:pathLst>
                  <a:path w="14" h="53">
                    <a:moveTo>
                      <a:pt x="0" y="7"/>
                    </a:moveTo>
                    <a:cubicBezTo>
                      <a:pt x="0" y="46"/>
                      <a:pt x="0" y="46"/>
                      <a:pt x="0" y="46"/>
                    </a:cubicBezTo>
                    <a:cubicBezTo>
                      <a:pt x="0" y="50"/>
                      <a:pt x="3" y="53"/>
                      <a:pt x="7" y="53"/>
                    </a:cubicBezTo>
                    <a:cubicBezTo>
                      <a:pt x="11" y="53"/>
                      <a:pt x="14" y="50"/>
                      <a:pt x="14" y="46"/>
                    </a:cubicBezTo>
                    <a:cubicBezTo>
                      <a:pt x="14" y="7"/>
                      <a:pt x="14" y="7"/>
                      <a:pt x="14" y="7"/>
                    </a:cubicBezTo>
                    <a:cubicBezTo>
                      <a:pt x="14" y="3"/>
                      <a:pt x="11" y="0"/>
                      <a:pt x="7" y="0"/>
                    </a:cubicBezTo>
                    <a:cubicBezTo>
                      <a:pt x="3" y="0"/>
                      <a:pt x="0" y="3"/>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03A5B95A-988D-4AB2-8F43-732D0ED5A3AA}"/>
                  </a:ext>
                </a:extLst>
              </p:cNvPr>
              <p:cNvSpPr>
                <a:spLocks noEditPoints="1"/>
              </p:cNvSpPr>
              <p:nvPr/>
            </p:nvSpPr>
            <p:spPr bwMode="auto">
              <a:xfrm>
                <a:off x="8328025" y="2746375"/>
                <a:ext cx="838200" cy="749300"/>
              </a:xfrm>
              <a:custGeom>
                <a:avLst/>
                <a:gdLst>
                  <a:gd name="T0" fmla="*/ 204 w 220"/>
                  <a:gd name="T1" fmla="*/ 196 h 196"/>
                  <a:gd name="T2" fmla="*/ 203 w 220"/>
                  <a:gd name="T3" fmla="*/ 196 h 196"/>
                  <a:gd name="T4" fmla="*/ 16 w 220"/>
                  <a:gd name="T5" fmla="*/ 196 h 196"/>
                  <a:gd name="T6" fmla="*/ 2 w 220"/>
                  <a:gd name="T7" fmla="*/ 188 h 196"/>
                  <a:gd name="T8" fmla="*/ 2 w 220"/>
                  <a:gd name="T9" fmla="*/ 172 h 196"/>
                  <a:gd name="T10" fmla="*/ 96 w 220"/>
                  <a:gd name="T11" fmla="*/ 8 h 196"/>
                  <a:gd name="T12" fmla="*/ 110 w 220"/>
                  <a:gd name="T13" fmla="*/ 0 h 196"/>
                  <a:gd name="T14" fmla="*/ 110 w 220"/>
                  <a:gd name="T15" fmla="*/ 0 h 196"/>
                  <a:gd name="T16" fmla="*/ 124 w 220"/>
                  <a:gd name="T17" fmla="*/ 8 h 196"/>
                  <a:gd name="T18" fmla="*/ 217 w 220"/>
                  <a:gd name="T19" fmla="*/ 170 h 196"/>
                  <a:gd name="T20" fmla="*/ 220 w 220"/>
                  <a:gd name="T21" fmla="*/ 180 h 196"/>
                  <a:gd name="T22" fmla="*/ 204 w 220"/>
                  <a:gd name="T23" fmla="*/ 196 h 196"/>
                  <a:gd name="T24" fmla="*/ 44 w 220"/>
                  <a:gd name="T25" fmla="*/ 164 h 196"/>
                  <a:gd name="T26" fmla="*/ 176 w 220"/>
                  <a:gd name="T27" fmla="*/ 164 h 196"/>
                  <a:gd name="T28" fmla="*/ 110 w 220"/>
                  <a:gd name="T29" fmla="*/ 48 h 196"/>
                  <a:gd name="T30" fmla="*/ 44 w 220"/>
                  <a:gd name="T31" fmla="*/ 1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196">
                    <a:moveTo>
                      <a:pt x="204" y="196"/>
                    </a:moveTo>
                    <a:cubicBezTo>
                      <a:pt x="204" y="196"/>
                      <a:pt x="203" y="196"/>
                      <a:pt x="203" y="196"/>
                    </a:cubicBezTo>
                    <a:cubicBezTo>
                      <a:pt x="16" y="196"/>
                      <a:pt x="16" y="196"/>
                      <a:pt x="16" y="196"/>
                    </a:cubicBezTo>
                    <a:cubicBezTo>
                      <a:pt x="11" y="196"/>
                      <a:pt x="5" y="193"/>
                      <a:pt x="2" y="188"/>
                    </a:cubicBezTo>
                    <a:cubicBezTo>
                      <a:pt x="0" y="183"/>
                      <a:pt x="0" y="177"/>
                      <a:pt x="2" y="172"/>
                    </a:cubicBezTo>
                    <a:cubicBezTo>
                      <a:pt x="96" y="8"/>
                      <a:pt x="96" y="8"/>
                      <a:pt x="96" y="8"/>
                    </a:cubicBezTo>
                    <a:cubicBezTo>
                      <a:pt x="99" y="3"/>
                      <a:pt x="104" y="0"/>
                      <a:pt x="110" y="0"/>
                    </a:cubicBezTo>
                    <a:cubicBezTo>
                      <a:pt x="110" y="0"/>
                      <a:pt x="110" y="0"/>
                      <a:pt x="110" y="0"/>
                    </a:cubicBezTo>
                    <a:cubicBezTo>
                      <a:pt x="116" y="0"/>
                      <a:pt x="121" y="3"/>
                      <a:pt x="124" y="8"/>
                    </a:cubicBezTo>
                    <a:cubicBezTo>
                      <a:pt x="217" y="170"/>
                      <a:pt x="217" y="170"/>
                      <a:pt x="217" y="170"/>
                    </a:cubicBezTo>
                    <a:cubicBezTo>
                      <a:pt x="218" y="173"/>
                      <a:pt x="220" y="176"/>
                      <a:pt x="220" y="180"/>
                    </a:cubicBezTo>
                    <a:cubicBezTo>
                      <a:pt x="220" y="188"/>
                      <a:pt x="212" y="196"/>
                      <a:pt x="204" y="196"/>
                    </a:cubicBezTo>
                    <a:close/>
                    <a:moveTo>
                      <a:pt x="44" y="164"/>
                    </a:moveTo>
                    <a:cubicBezTo>
                      <a:pt x="176" y="164"/>
                      <a:pt x="176" y="164"/>
                      <a:pt x="176" y="164"/>
                    </a:cubicBezTo>
                    <a:cubicBezTo>
                      <a:pt x="110" y="48"/>
                      <a:pt x="110" y="48"/>
                      <a:pt x="110" y="48"/>
                    </a:cubicBezTo>
                    <a:lnTo>
                      <a:pt x="44"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8" name="Freeform 35">
            <a:extLst>
              <a:ext uri="{FF2B5EF4-FFF2-40B4-BE49-F238E27FC236}">
                <a16:creationId xmlns:a16="http://schemas.microsoft.com/office/drawing/2014/main" id="{370E744E-DF84-43A7-B2EA-A454C452873F}"/>
              </a:ext>
            </a:extLst>
          </p:cNvPr>
          <p:cNvSpPr>
            <a:spLocks noEditPoints="1"/>
          </p:cNvSpPr>
          <p:nvPr/>
        </p:nvSpPr>
        <p:spPr bwMode="auto">
          <a:xfrm>
            <a:off x="6204633" y="3952818"/>
            <a:ext cx="307340" cy="307340"/>
          </a:xfrm>
          <a:custGeom>
            <a:avLst/>
            <a:gdLst>
              <a:gd name="T0" fmla="*/ 160 w 160"/>
              <a:gd name="T1" fmla="*/ 110 h 160"/>
              <a:gd name="T2" fmla="*/ 155 w 160"/>
              <a:gd name="T3" fmla="*/ 117 h 160"/>
              <a:gd name="T4" fmla="*/ 86 w 160"/>
              <a:gd name="T5" fmla="*/ 158 h 160"/>
              <a:gd name="T6" fmla="*/ 80 w 160"/>
              <a:gd name="T7" fmla="*/ 160 h 160"/>
              <a:gd name="T8" fmla="*/ 72 w 160"/>
              <a:gd name="T9" fmla="*/ 158 h 160"/>
              <a:gd name="T10" fmla="*/ 3 w 160"/>
              <a:gd name="T11" fmla="*/ 117 h 160"/>
              <a:gd name="T12" fmla="*/ 0 w 160"/>
              <a:gd name="T13" fmla="*/ 110 h 160"/>
              <a:gd name="T14" fmla="*/ 3 w 160"/>
              <a:gd name="T15" fmla="*/ 105 h 160"/>
              <a:gd name="T16" fmla="*/ 11 w 160"/>
              <a:gd name="T17" fmla="*/ 101 h 160"/>
              <a:gd name="T18" fmla="*/ 69 w 160"/>
              <a:gd name="T19" fmla="*/ 134 h 160"/>
              <a:gd name="T20" fmla="*/ 80 w 160"/>
              <a:gd name="T21" fmla="*/ 137 h 160"/>
              <a:gd name="T22" fmla="*/ 90 w 160"/>
              <a:gd name="T23" fmla="*/ 134 h 160"/>
              <a:gd name="T24" fmla="*/ 149 w 160"/>
              <a:gd name="T25" fmla="*/ 101 h 160"/>
              <a:gd name="T26" fmla="*/ 155 w 160"/>
              <a:gd name="T27" fmla="*/ 105 h 160"/>
              <a:gd name="T28" fmla="*/ 160 w 160"/>
              <a:gd name="T29" fmla="*/ 110 h 160"/>
              <a:gd name="T30" fmla="*/ 3 w 160"/>
              <a:gd name="T31" fmla="*/ 57 h 160"/>
              <a:gd name="T32" fmla="*/ 72 w 160"/>
              <a:gd name="T33" fmla="*/ 99 h 160"/>
              <a:gd name="T34" fmla="*/ 80 w 160"/>
              <a:gd name="T35" fmla="*/ 101 h 160"/>
              <a:gd name="T36" fmla="*/ 86 w 160"/>
              <a:gd name="T37" fmla="*/ 99 h 160"/>
              <a:gd name="T38" fmla="*/ 155 w 160"/>
              <a:gd name="T39" fmla="*/ 57 h 160"/>
              <a:gd name="T40" fmla="*/ 160 w 160"/>
              <a:gd name="T41" fmla="*/ 51 h 160"/>
              <a:gd name="T42" fmla="*/ 155 w 160"/>
              <a:gd name="T43" fmla="*/ 45 h 160"/>
              <a:gd name="T44" fmla="*/ 86 w 160"/>
              <a:gd name="T45" fmla="*/ 1 h 160"/>
              <a:gd name="T46" fmla="*/ 72 w 160"/>
              <a:gd name="T47" fmla="*/ 1 h 160"/>
              <a:gd name="T48" fmla="*/ 3 w 160"/>
              <a:gd name="T49" fmla="*/ 45 h 160"/>
              <a:gd name="T50" fmla="*/ 0 w 160"/>
              <a:gd name="T51" fmla="*/ 51 h 160"/>
              <a:gd name="T52" fmla="*/ 3 w 160"/>
              <a:gd name="T53" fmla="*/ 57 h 160"/>
              <a:gd name="T54" fmla="*/ 3 w 160"/>
              <a:gd name="T55" fmla="*/ 86 h 160"/>
              <a:gd name="T56" fmla="*/ 72 w 160"/>
              <a:gd name="T57" fmla="*/ 128 h 160"/>
              <a:gd name="T58" fmla="*/ 80 w 160"/>
              <a:gd name="T59" fmla="*/ 129 h 160"/>
              <a:gd name="T60" fmla="*/ 86 w 160"/>
              <a:gd name="T61" fmla="*/ 128 h 160"/>
              <a:gd name="T62" fmla="*/ 155 w 160"/>
              <a:gd name="T63" fmla="*/ 86 h 160"/>
              <a:gd name="T64" fmla="*/ 160 w 160"/>
              <a:gd name="T65" fmla="*/ 81 h 160"/>
              <a:gd name="T66" fmla="*/ 155 w 160"/>
              <a:gd name="T67" fmla="*/ 75 h 160"/>
              <a:gd name="T68" fmla="*/ 149 w 160"/>
              <a:gd name="T69" fmla="*/ 70 h 160"/>
              <a:gd name="T70" fmla="*/ 90 w 160"/>
              <a:gd name="T71" fmla="*/ 105 h 160"/>
              <a:gd name="T72" fmla="*/ 80 w 160"/>
              <a:gd name="T73" fmla="*/ 109 h 160"/>
              <a:gd name="T74" fmla="*/ 69 w 160"/>
              <a:gd name="T75" fmla="*/ 105 h 160"/>
              <a:gd name="T76" fmla="*/ 10 w 160"/>
              <a:gd name="T77" fmla="*/ 70 h 160"/>
              <a:gd name="T78" fmla="*/ 3 w 160"/>
              <a:gd name="T79" fmla="*/ 75 h 160"/>
              <a:gd name="T80" fmla="*/ 0 w 160"/>
              <a:gd name="T81" fmla="*/ 80 h 160"/>
              <a:gd name="T82" fmla="*/ 3 w 160"/>
              <a:gd name="T83" fmla="*/ 8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60">
                <a:moveTo>
                  <a:pt x="160" y="110"/>
                </a:moveTo>
                <a:cubicBezTo>
                  <a:pt x="160" y="113"/>
                  <a:pt x="158" y="115"/>
                  <a:pt x="155" y="117"/>
                </a:cubicBezTo>
                <a:cubicBezTo>
                  <a:pt x="86" y="158"/>
                  <a:pt x="86" y="158"/>
                  <a:pt x="86" y="158"/>
                </a:cubicBezTo>
                <a:cubicBezTo>
                  <a:pt x="85" y="160"/>
                  <a:pt x="82" y="160"/>
                  <a:pt x="80" y="160"/>
                </a:cubicBezTo>
                <a:cubicBezTo>
                  <a:pt x="77" y="160"/>
                  <a:pt x="74" y="160"/>
                  <a:pt x="72" y="158"/>
                </a:cubicBezTo>
                <a:cubicBezTo>
                  <a:pt x="3" y="117"/>
                  <a:pt x="3" y="117"/>
                  <a:pt x="3" y="117"/>
                </a:cubicBezTo>
                <a:cubicBezTo>
                  <a:pt x="0" y="115"/>
                  <a:pt x="0" y="113"/>
                  <a:pt x="0" y="110"/>
                </a:cubicBezTo>
                <a:cubicBezTo>
                  <a:pt x="0" y="109"/>
                  <a:pt x="2" y="105"/>
                  <a:pt x="3" y="105"/>
                </a:cubicBezTo>
                <a:cubicBezTo>
                  <a:pt x="11" y="101"/>
                  <a:pt x="11" y="101"/>
                  <a:pt x="11" y="101"/>
                </a:cubicBezTo>
                <a:cubicBezTo>
                  <a:pt x="69" y="134"/>
                  <a:pt x="69" y="134"/>
                  <a:pt x="69" y="134"/>
                </a:cubicBezTo>
                <a:cubicBezTo>
                  <a:pt x="72" y="137"/>
                  <a:pt x="75" y="137"/>
                  <a:pt x="80" y="137"/>
                </a:cubicBezTo>
                <a:cubicBezTo>
                  <a:pt x="83" y="137"/>
                  <a:pt x="86" y="137"/>
                  <a:pt x="90" y="134"/>
                </a:cubicBezTo>
                <a:cubicBezTo>
                  <a:pt x="149" y="101"/>
                  <a:pt x="149" y="101"/>
                  <a:pt x="149" y="101"/>
                </a:cubicBezTo>
                <a:cubicBezTo>
                  <a:pt x="155" y="105"/>
                  <a:pt x="155" y="105"/>
                  <a:pt x="155" y="105"/>
                </a:cubicBezTo>
                <a:cubicBezTo>
                  <a:pt x="158" y="105"/>
                  <a:pt x="160" y="109"/>
                  <a:pt x="160" y="110"/>
                </a:cubicBezTo>
                <a:moveTo>
                  <a:pt x="3" y="57"/>
                </a:moveTo>
                <a:cubicBezTo>
                  <a:pt x="72" y="99"/>
                  <a:pt x="72" y="99"/>
                  <a:pt x="72" y="99"/>
                </a:cubicBezTo>
                <a:cubicBezTo>
                  <a:pt x="74" y="99"/>
                  <a:pt x="77" y="101"/>
                  <a:pt x="80" y="101"/>
                </a:cubicBezTo>
                <a:cubicBezTo>
                  <a:pt x="82" y="101"/>
                  <a:pt x="85" y="99"/>
                  <a:pt x="86" y="99"/>
                </a:cubicBezTo>
                <a:cubicBezTo>
                  <a:pt x="155" y="57"/>
                  <a:pt x="155" y="57"/>
                  <a:pt x="155" y="57"/>
                </a:cubicBezTo>
                <a:cubicBezTo>
                  <a:pt x="158" y="56"/>
                  <a:pt x="160" y="53"/>
                  <a:pt x="160" y="51"/>
                </a:cubicBezTo>
                <a:cubicBezTo>
                  <a:pt x="160" y="48"/>
                  <a:pt x="158" y="46"/>
                  <a:pt x="155" y="45"/>
                </a:cubicBezTo>
                <a:cubicBezTo>
                  <a:pt x="86" y="1"/>
                  <a:pt x="86" y="1"/>
                  <a:pt x="86" y="1"/>
                </a:cubicBezTo>
                <a:cubicBezTo>
                  <a:pt x="82" y="0"/>
                  <a:pt x="77" y="0"/>
                  <a:pt x="72" y="1"/>
                </a:cubicBezTo>
                <a:cubicBezTo>
                  <a:pt x="3" y="45"/>
                  <a:pt x="3" y="45"/>
                  <a:pt x="3" y="45"/>
                </a:cubicBezTo>
                <a:cubicBezTo>
                  <a:pt x="0" y="46"/>
                  <a:pt x="0" y="48"/>
                  <a:pt x="0" y="51"/>
                </a:cubicBezTo>
                <a:cubicBezTo>
                  <a:pt x="0" y="53"/>
                  <a:pt x="0" y="56"/>
                  <a:pt x="3" y="57"/>
                </a:cubicBezTo>
                <a:moveTo>
                  <a:pt x="3" y="86"/>
                </a:moveTo>
                <a:cubicBezTo>
                  <a:pt x="72" y="128"/>
                  <a:pt x="72" y="128"/>
                  <a:pt x="72" y="128"/>
                </a:cubicBezTo>
                <a:cubicBezTo>
                  <a:pt x="74" y="129"/>
                  <a:pt x="77" y="129"/>
                  <a:pt x="80" y="129"/>
                </a:cubicBezTo>
                <a:cubicBezTo>
                  <a:pt x="82" y="129"/>
                  <a:pt x="85" y="129"/>
                  <a:pt x="86" y="128"/>
                </a:cubicBezTo>
                <a:cubicBezTo>
                  <a:pt x="155" y="86"/>
                  <a:pt x="155" y="86"/>
                  <a:pt x="155" y="86"/>
                </a:cubicBezTo>
                <a:cubicBezTo>
                  <a:pt x="158" y="85"/>
                  <a:pt x="160" y="83"/>
                  <a:pt x="160" y="81"/>
                </a:cubicBezTo>
                <a:cubicBezTo>
                  <a:pt x="160" y="78"/>
                  <a:pt x="158" y="77"/>
                  <a:pt x="155" y="75"/>
                </a:cubicBezTo>
                <a:cubicBezTo>
                  <a:pt x="149" y="70"/>
                  <a:pt x="149" y="70"/>
                  <a:pt x="149" y="70"/>
                </a:cubicBezTo>
                <a:cubicBezTo>
                  <a:pt x="90" y="105"/>
                  <a:pt x="90" y="105"/>
                  <a:pt x="90" y="105"/>
                </a:cubicBezTo>
                <a:cubicBezTo>
                  <a:pt x="86" y="107"/>
                  <a:pt x="83" y="109"/>
                  <a:pt x="80" y="109"/>
                </a:cubicBezTo>
                <a:cubicBezTo>
                  <a:pt x="75" y="109"/>
                  <a:pt x="72" y="107"/>
                  <a:pt x="69" y="105"/>
                </a:cubicBezTo>
                <a:cubicBezTo>
                  <a:pt x="10" y="70"/>
                  <a:pt x="10" y="70"/>
                  <a:pt x="10" y="70"/>
                </a:cubicBezTo>
                <a:cubicBezTo>
                  <a:pt x="3" y="75"/>
                  <a:pt x="3" y="75"/>
                  <a:pt x="3" y="75"/>
                </a:cubicBezTo>
                <a:cubicBezTo>
                  <a:pt x="0" y="77"/>
                  <a:pt x="0" y="78"/>
                  <a:pt x="0" y="80"/>
                </a:cubicBezTo>
                <a:cubicBezTo>
                  <a:pt x="0" y="83"/>
                  <a:pt x="0" y="85"/>
                  <a:pt x="3" y="8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1">
            <a:extLst>
              <a:ext uri="{FF2B5EF4-FFF2-40B4-BE49-F238E27FC236}">
                <a16:creationId xmlns:a16="http://schemas.microsoft.com/office/drawing/2014/main" id="{0631AA0A-7CAB-4EA2-BCBC-5DA84A6588E0}"/>
              </a:ext>
            </a:extLst>
          </p:cNvPr>
          <p:cNvSpPr>
            <a:spLocks noEditPoints="1"/>
          </p:cNvSpPr>
          <p:nvPr/>
        </p:nvSpPr>
        <p:spPr bwMode="auto">
          <a:xfrm>
            <a:off x="8028305" y="3952818"/>
            <a:ext cx="307340" cy="307340"/>
          </a:xfrm>
          <a:custGeom>
            <a:avLst/>
            <a:gdLst>
              <a:gd name="T0" fmla="*/ 107 w 160"/>
              <a:gd name="T1" fmla="*/ 122 h 160"/>
              <a:gd name="T2" fmla="*/ 102 w 160"/>
              <a:gd name="T3" fmla="*/ 122 h 160"/>
              <a:gd name="T4" fmla="*/ 102 w 160"/>
              <a:gd name="T5" fmla="*/ 157 h 160"/>
              <a:gd name="T6" fmla="*/ 99 w 160"/>
              <a:gd name="T7" fmla="*/ 160 h 160"/>
              <a:gd name="T8" fmla="*/ 60 w 160"/>
              <a:gd name="T9" fmla="*/ 160 h 160"/>
              <a:gd name="T10" fmla="*/ 57 w 160"/>
              <a:gd name="T11" fmla="*/ 157 h 160"/>
              <a:gd name="T12" fmla="*/ 57 w 160"/>
              <a:gd name="T13" fmla="*/ 122 h 160"/>
              <a:gd name="T14" fmla="*/ 52 w 160"/>
              <a:gd name="T15" fmla="*/ 122 h 160"/>
              <a:gd name="T16" fmla="*/ 44 w 160"/>
              <a:gd name="T17" fmla="*/ 114 h 160"/>
              <a:gd name="T18" fmla="*/ 44 w 160"/>
              <a:gd name="T19" fmla="*/ 91 h 160"/>
              <a:gd name="T20" fmla="*/ 65 w 160"/>
              <a:gd name="T21" fmla="*/ 66 h 160"/>
              <a:gd name="T22" fmla="*/ 57 w 160"/>
              <a:gd name="T23" fmla="*/ 48 h 160"/>
              <a:gd name="T24" fmla="*/ 80 w 160"/>
              <a:gd name="T25" fmla="*/ 26 h 160"/>
              <a:gd name="T26" fmla="*/ 102 w 160"/>
              <a:gd name="T27" fmla="*/ 48 h 160"/>
              <a:gd name="T28" fmla="*/ 96 w 160"/>
              <a:gd name="T29" fmla="*/ 66 h 160"/>
              <a:gd name="T30" fmla="*/ 115 w 160"/>
              <a:gd name="T31" fmla="*/ 91 h 160"/>
              <a:gd name="T32" fmla="*/ 115 w 160"/>
              <a:gd name="T33" fmla="*/ 114 h 160"/>
              <a:gd name="T34" fmla="*/ 107 w 160"/>
              <a:gd name="T35" fmla="*/ 122 h 160"/>
              <a:gd name="T36" fmla="*/ 38 w 160"/>
              <a:gd name="T37" fmla="*/ 114 h 160"/>
              <a:gd name="T38" fmla="*/ 38 w 160"/>
              <a:gd name="T39" fmla="*/ 91 h 160"/>
              <a:gd name="T40" fmla="*/ 56 w 160"/>
              <a:gd name="T41" fmla="*/ 62 h 160"/>
              <a:gd name="T42" fmla="*/ 51 w 160"/>
              <a:gd name="T43" fmla="*/ 48 h 160"/>
              <a:gd name="T44" fmla="*/ 52 w 160"/>
              <a:gd name="T45" fmla="*/ 40 h 160"/>
              <a:gd name="T46" fmla="*/ 51 w 160"/>
              <a:gd name="T47" fmla="*/ 40 h 160"/>
              <a:gd name="T48" fmla="*/ 57 w 160"/>
              <a:gd name="T49" fmla="*/ 22 h 160"/>
              <a:gd name="T50" fmla="*/ 35 w 160"/>
              <a:gd name="T51" fmla="*/ 0 h 160"/>
              <a:gd name="T52" fmla="*/ 12 w 160"/>
              <a:gd name="T53" fmla="*/ 22 h 160"/>
              <a:gd name="T54" fmla="*/ 20 w 160"/>
              <a:gd name="T55" fmla="*/ 40 h 160"/>
              <a:gd name="T56" fmla="*/ 0 w 160"/>
              <a:gd name="T57" fmla="*/ 66 h 160"/>
              <a:gd name="T58" fmla="*/ 0 w 160"/>
              <a:gd name="T59" fmla="*/ 88 h 160"/>
              <a:gd name="T60" fmla="*/ 8 w 160"/>
              <a:gd name="T61" fmla="*/ 96 h 160"/>
              <a:gd name="T62" fmla="*/ 12 w 160"/>
              <a:gd name="T63" fmla="*/ 96 h 160"/>
              <a:gd name="T64" fmla="*/ 12 w 160"/>
              <a:gd name="T65" fmla="*/ 131 h 160"/>
              <a:gd name="T66" fmla="*/ 16 w 160"/>
              <a:gd name="T67" fmla="*/ 134 h 160"/>
              <a:gd name="T68" fmla="*/ 48 w 160"/>
              <a:gd name="T69" fmla="*/ 134 h 160"/>
              <a:gd name="T70" fmla="*/ 51 w 160"/>
              <a:gd name="T71" fmla="*/ 131 h 160"/>
              <a:gd name="T72" fmla="*/ 51 w 160"/>
              <a:gd name="T73" fmla="*/ 128 h 160"/>
              <a:gd name="T74" fmla="*/ 38 w 160"/>
              <a:gd name="T75" fmla="*/ 114 h 160"/>
              <a:gd name="T76" fmla="*/ 140 w 160"/>
              <a:gd name="T77" fmla="*/ 40 h 160"/>
              <a:gd name="T78" fmla="*/ 147 w 160"/>
              <a:gd name="T79" fmla="*/ 22 h 160"/>
              <a:gd name="T80" fmla="*/ 124 w 160"/>
              <a:gd name="T81" fmla="*/ 0 h 160"/>
              <a:gd name="T82" fmla="*/ 102 w 160"/>
              <a:gd name="T83" fmla="*/ 22 h 160"/>
              <a:gd name="T84" fmla="*/ 110 w 160"/>
              <a:gd name="T85" fmla="*/ 40 h 160"/>
              <a:gd name="T86" fmla="*/ 108 w 160"/>
              <a:gd name="T87" fmla="*/ 40 h 160"/>
              <a:gd name="T88" fmla="*/ 108 w 160"/>
              <a:gd name="T89" fmla="*/ 48 h 160"/>
              <a:gd name="T90" fmla="*/ 105 w 160"/>
              <a:gd name="T91" fmla="*/ 62 h 160"/>
              <a:gd name="T92" fmla="*/ 121 w 160"/>
              <a:gd name="T93" fmla="*/ 91 h 160"/>
              <a:gd name="T94" fmla="*/ 121 w 160"/>
              <a:gd name="T95" fmla="*/ 114 h 160"/>
              <a:gd name="T96" fmla="*/ 108 w 160"/>
              <a:gd name="T97" fmla="*/ 128 h 160"/>
              <a:gd name="T98" fmla="*/ 108 w 160"/>
              <a:gd name="T99" fmla="*/ 131 h 160"/>
              <a:gd name="T100" fmla="*/ 112 w 160"/>
              <a:gd name="T101" fmla="*/ 134 h 160"/>
              <a:gd name="T102" fmla="*/ 144 w 160"/>
              <a:gd name="T103" fmla="*/ 134 h 160"/>
              <a:gd name="T104" fmla="*/ 147 w 160"/>
              <a:gd name="T105" fmla="*/ 131 h 160"/>
              <a:gd name="T106" fmla="*/ 147 w 160"/>
              <a:gd name="T107" fmla="*/ 96 h 160"/>
              <a:gd name="T108" fmla="*/ 152 w 160"/>
              <a:gd name="T109" fmla="*/ 96 h 160"/>
              <a:gd name="T110" fmla="*/ 160 w 160"/>
              <a:gd name="T111" fmla="*/ 88 h 160"/>
              <a:gd name="T112" fmla="*/ 160 w 160"/>
              <a:gd name="T113" fmla="*/ 66 h 160"/>
              <a:gd name="T114" fmla="*/ 140 w 160"/>
              <a:gd name="T115" fmla="*/ 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60">
                <a:moveTo>
                  <a:pt x="107" y="122"/>
                </a:moveTo>
                <a:cubicBezTo>
                  <a:pt x="102" y="122"/>
                  <a:pt x="102" y="122"/>
                  <a:pt x="102" y="122"/>
                </a:cubicBezTo>
                <a:cubicBezTo>
                  <a:pt x="102" y="157"/>
                  <a:pt x="102" y="157"/>
                  <a:pt x="102" y="157"/>
                </a:cubicBezTo>
                <a:cubicBezTo>
                  <a:pt x="102" y="158"/>
                  <a:pt x="102" y="160"/>
                  <a:pt x="99" y="160"/>
                </a:cubicBezTo>
                <a:cubicBezTo>
                  <a:pt x="60" y="160"/>
                  <a:pt x="60" y="160"/>
                  <a:pt x="60" y="160"/>
                </a:cubicBezTo>
                <a:cubicBezTo>
                  <a:pt x="59" y="160"/>
                  <a:pt x="57" y="158"/>
                  <a:pt x="57" y="157"/>
                </a:cubicBezTo>
                <a:cubicBezTo>
                  <a:pt x="57" y="122"/>
                  <a:pt x="57" y="122"/>
                  <a:pt x="57" y="122"/>
                </a:cubicBezTo>
                <a:cubicBezTo>
                  <a:pt x="52" y="122"/>
                  <a:pt x="52" y="122"/>
                  <a:pt x="52" y="122"/>
                </a:cubicBezTo>
                <a:cubicBezTo>
                  <a:pt x="49" y="122"/>
                  <a:pt x="44" y="118"/>
                  <a:pt x="44" y="114"/>
                </a:cubicBezTo>
                <a:cubicBezTo>
                  <a:pt x="44" y="91"/>
                  <a:pt x="44" y="91"/>
                  <a:pt x="44" y="91"/>
                </a:cubicBezTo>
                <a:cubicBezTo>
                  <a:pt x="44" y="78"/>
                  <a:pt x="54" y="69"/>
                  <a:pt x="65" y="66"/>
                </a:cubicBezTo>
                <a:cubicBezTo>
                  <a:pt x="60" y="61"/>
                  <a:pt x="57" y="54"/>
                  <a:pt x="57" y="48"/>
                </a:cubicBezTo>
                <a:cubicBezTo>
                  <a:pt x="57" y="35"/>
                  <a:pt x="68" y="26"/>
                  <a:pt x="80" y="26"/>
                </a:cubicBezTo>
                <a:cubicBezTo>
                  <a:pt x="92" y="26"/>
                  <a:pt x="102" y="35"/>
                  <a:pt x="102" y="48"/>
                </a:cubicBezTo>
                <a:cubicBezTo>
                  <a:pt x="102" y="54"/>
                  <a:pt x="100" y="61"/>
                  <a:pt x="96" y="66"/>
                </a:cubicBezTo>
                <a:cubicBezTo>
                  <a:pt x="107" y="69"/>
                  <a:pt x="115" y="78"/>
                  <a:pt x="115" y="91"/>
                </a:cubicBezTo>
                <a:cubicBezTo>
                  <a:pt x="115" y="114"/>
                  <a:pt x="115" y="114"/>
                  <a:pt x="115" y="114"/>
                </a:cubicBezTo>
                <a:cubicBezTo>
                  <a:pt x="115" y="118"/>
                  <a:pt x="112" y="122"/>
                  <a:pt x="107" y="122"/>
                </a:cubicBezTo>
                <a:moveTo>
                  <a:pt x="38" y="114"/>
                </a:moveTo>
                <a:cubicBezTo>
                  <a:pt x="38" y="91"/>
                  <a:pt x="38" y="91"/>
                  <a:pt x="38" y="91"/>
                </a:cubicBezTo>
                <a:cubicBezTo>
                  <a:pt x="38" y="80"/>
                  <a:pt x="46" y="69"/>
                  <a:pt x="56" y="62"/>
                </a:cubicBezTo>
                <a:cubicBezTo>
                  <a:pt x="52" y="58"/>
                  <a:pt x="51" y="53"/>
                  <a:pt x="51" y="48"/>
                </a:cubicBezTo>
                <a:cubicBezTo>
                  <a:pt x="51" y="45"/>
                  <a:pt x="52" y="43"/>
                  <a:pt x="52" y="40"/>
                </a:cubicBezTo>
                <a:cubicBezTo>
                  <a:pt x="51" y="40"/>
                  <a:pt x="51" y="40"/>
                  <a:pt x="51" y="40"/>
                </a:cubicBezTo>
                <a:cubicBezTo>
                  <a:pt x="56" y="35"/>
                  <a:pt x="57" y="29"/>
                  <a:pt x="57" y="22"/>
                </a:cubicBezTo>
                <a:cubicBezTo>
                  <a:pt x="57" y="10"/>
                  <a:pt x="48" y="0"/>
                  <a:pt x="35" y="0"/>
                </a:cubicBezTo>
                <a:cubicBezTo>
                  <a:pt x="24" y="0"/>
                  <a:pt x="12" y="10"/>
                  <a:pt x="12" y="22"/>
                </a:cubicBezTo>
                <a:cubicBezTo>
                  <a:pt x="12" y="29"/>
                  <a:pt x="16" y="35"/>
                  <a:pt x="20" y="40"/>
                </a:cubicBezTo>
                <a:cubicBezTo>
                  <a:pt x="9" y="43"/>
                  <a:pt x="0" y="53"/>
                  <a:pt x="0" y="66"/>
                </a:cubicBezTo>
                <a:cubicBezTo>
                  <a:pt x="0" y="88"/>
                  <a:pt x="0" y="88"/>
                  <a:pt x="0" y="88"/>
                </a:cubicBezTo>
                <a:cubicBezTo>
                  <a:pt x="0" y="93"/>
                  <a:pt x="4" y="96"/>
                  <a:pt x="8" y="96"/>
                </a:cubicBezTo>
                <a:cubicBezTo>
                  <a:pt x="12" y="96"/>
                  <a:pt x="12" y="96"/>
                  <a:pt x="12" y="96"/>
                </a:cubicBezTo>
                <a:cubicBezTo>
                  <a:pt x="12" y="131"/>
                  <a:pt x="12" y="131"/>
                  <a:pt x="12" y="131"/>
                </a:cubicBezTo>
                <a:cubicBezTo>
                  <a:pt x="12" y="133"/>
                  <a:pt x="14" y="134"/>
                  <a:pt x="16" y="134"/>
                </a:cubicBezTo>
                <a:cubicBezTo>
                  <a:pt x="48" y="134"/>
                  <a:pt x="48" y="134"/>
                  <a:pt x="48" y="134"/>
                </a:cubicBezTo>
                <a:cubicBezTo>
                  <a:pt x="51" y="134"/>
                  <a:pt x="51" y="133"/>
                  <a:pt x="51" y="131"/>
                </a:cubicBezTo>
                <a:cubicBezTo>
                  <a:pt x="51" y="128"/>
                  <a:pt x="51" y="128"/>
                  <a:pt x="51" y="128"/>
                </a:cubicBezTo>
                <a:cubicBezTo>
                  <a:pt x="44" y="128"/>
                  <a:pt x="38" y="122"/>
                  <a:pt x="38" y="114"/>
                </a:cubicBezTo>
                <a:moveTo>
                  <a:pt x="140" y="40"/>
                </a:moveTo>
                <a:cubicBezTo>
                  <a:pt x="145" y="35"/>
                  <a:pt x="147" y="29"/>
                  <a:pt x="147" y="22"/>
                </a:cubicBezTo>
                <a:cubicBezTo>
                  <a:pt x="147" y="10"/>
                  <a:pt x="137" y="0"/>
                  <a:pt x="124" y="0"/>
                </a:cubicBezTo>
                <a:cubicBezTo>
                  <a:pt x="113" y="0"/>
                  <a:pt x="102" y="10"/>
                  <a:pt x="102" y="22"/>
                </a:cubicBezTo>
                <a:cubicBezTo>
                  <a:pt x="102" y="29"/>
                  <a:pt x="105" y="35"/>
                  <a:pt x="110" y="40"/>
                </a:cubicBezTo>
                <a:cubicBezTo>
                  <a:pt x="108" y="40"/>
                  <a:pt x="108" y="40"/>
                  <a:pt x="108" y="40"/>
                </a:cubicBezTo>
                <a:cubicBezTo>
                  <a:pt x="108" y="43"/>
                  <a:pt x="108" y="45"/>
                  <a:pt x="108" y="48"/>
                </a:cubicBezTo>
                <a:cubicBezTo>
                  <a:pt x="108" y="53"/>
                  <a:pt x="108" y="58"/>
                  <a:pt x="105" y="62"/>
                </a:cubicBezTo>
                <a:cubicBezTo>
                  <a:pt x="115" y="69"/>
                  <a:pt x="121" y="80"/>
                  <a:pt x="121" y="91"/>
                </a:cubicBezTo>
                <a:cubicBezTo>
                  <a:pt x="121" y="114"/>
                  <a:pt x="121" y="114"/>
                  <a:pt x="121" y="114"/>
                </a:cubicBezTo>
                <a:cubicBezTo>
                  <a:pt x="121" y="122"/>
                  <a:pt x="116" y="128"/>
                  <a:pt x="108" y="128"/>
                </a:cubicBezTo>
                <a:cubicBezTo>
                  <a:pt x="108" y="131"/>
                  <a:pt x="108" y="131"/>
                  <a:pt x="108" y="131"/>
                </a:cubicBezTo>
                <a:cubicBezTo>
                  <a:pt x="108" y="133"/>
                  <a:pt x="110" y="134"/>
                  <a:pt x="112" y="134"/>
                </a:cubicBezTo>
                <a:cubicBezTo>
                  <a:pt x="144" y="134"/>
                  <a:pt x="144" y="134"/>
                  <a:pt x="144" y="134"/>
                </a:cubicBezTo>
                <a:cubicBezTo>
                  <a:pt x="147" y="134"/>
                  <a:pt x="147" y="133"/>
                  <a:pt x="147" y="131"/>
                </a:cubicBezTo>
                <a:cubicBezTo>
                  <a:pt x="147" y="96"/>
                  <a:pt x="147" y="96"/>
                  <a:pt x="147" y="96"/>
                </a:cubicBezTo>
                <a:cubicBezTo>
                  <a:pt x="152" y="96"/>
                  <a:pt x="152" y="96"/>
                  <a:pt x="152" y="96"/>
                </a:cubicBezTo>
                <a:cubicBezTo>
                  <a:pt x="156" y="96"/>
                  <a:pt x="160" y="93"/>
                  <a:pt x="160" y="88"/>
                </a:cubicBezTo>
                <a:cubicBezTo>
                  <a:pt x="160" y="66"/>
                  <a:pt x="160" y="66"/>
                  <a:pt x="160" y="66"/>
                </a:cubicBezTo>
                <a:cubicBezTo>
                  <a:pt x="160" y="53"/>
                  <a:pt x="152" y="43"/>
                  <a:pt x="140"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1">
            <a:extLst>
              <a:ext uri="{FF2B5EF4-FFF2-40B4-BE49-F238E27FC236}">
                <a16:creationId xmlns:a16="http://schemas.microsoft.com/office/drawing/2014/main" id="{57FF6099-CEAF-45F9-AACA-40AC95422B81}"/>
              </a:ext>
            </a:extLst>
          </p:cNvPr>
          <p:cNvSpPr>
            <a:spLocks noEditPoints="1"/>
          </p:cNvSpPr>
          <p:nvPr/>
        </p:nvSpPr>
        <p:spPr bwMode="auto">
          <a:xfrm>
            <a:off x="9841817" y="3948976"/>
            <a:ext cx="318866" cy="315024"/>
          </a:xfrm>
          <a:custGeom>
            <a:avLst/>
            <a:gdLst>
              <a:gd name="T0" fmla="*/ 119 w 166"/>
              <a:gd name="T1" fmla="*/ 73 h 164"/>
              <a:gd name="T2" fmla="*/ 118 w 166"/>
              <a:gd name="T3" fmla="*/ 73 h 164"/>
              <a:gd name="T4" fmla="*/ 115 w 166"/>
              <a:gd name="T5" fmla="*/ 75 h 164"/>
              <a:gd name="T6" fmla="*/ 113 w 166"/>
              <a:gd name="T7" fmla="*/ 73 h 164"/>
              <a:gd name="T8" fmla="*/ 113 w 166"/>
              <a:gd name="T9" fmla="*/ 71 h 164"/>
              <a:gd name="T10" fmla="*/ 114 w 166"/>
              <a:gd name="T11" fmla="*/ 66 h 164"/>
              <a:gd name="T12" fmla="*/ 116 w 166"/>
              <a:gd name="T13" fmla="*/ 53 h 164"/>
              <a:gd name="T14" fmla="*/ 116 w 166"/>
              <a:gd name="T15" fmla="*/ 49 h 164"/>
              <a:gd name="T16" fmla="*/ 114 w 166"/>
              <a:gd name="T17" fmla="*/ 47 h 164"/>
              <a:gd name="T18" fmla="*/ 100 w 166"/>
              <a:gd name="T19" fmla="*/ 47 h 164"/>
              <a:gd name="T20" fmla="*/ 99 w 166"/>
              <a:gd name="T21" fmla="*/ 48 h 164"/>
              <a:gd name="T22" fmla="*/ 100 w 166"/>
              <a:gd name="T23" fmla="*/ 49 h 164"/>
              <a:gd name="T24" fmla="*/ 101 w 166"/>
              <a:gd name="T25" fmla="*/ 49 h 164"/>
              <a:gd name="T26" fmla="*/ 104 w 166"/>
              <a:gd name="T27" fmla="*/ 53 h 164"/>
              <a:gd name="T28" fmla="*/ 101 w 166"/>
              <a:gd name="T29" fmla="*/ 65 h 164"/>
              <a:gd name="T30" fmla="*/ 101 w 166"/>
              <a:gd name="T31" fmla="*/ 72 h 164"/>
              <a:gd name="T32" fmla="*/ 106 w 166"/>
              <a:gd name="T33" fmla="*/ 80 h 164"/>
              <a:gd name="T34" fmla="*/ 111 w 166"/>
              <a:gd name="T35" fmla="*/ 80 h 164"/>
              <a:gd name="T36" fmla="*/ 120 w 166"/>
              <a:gd name="T37" fmla="*/ 76 h 164"/>
              <a:gd name="T38" fmla="*/ 121 w 166"/>
              <a:gd name="T39" fmla="*/ 73 h 164"/>
              <a:gd name="T40" fmla="*/ 119 w 166"/>
              <a:gd name="T41" fmla="*/ 73 h 164"/>
              <a:gd name="T42" fmla="*/ 146 w 166"/>
              <a:gd name="T43" fmla="*/ 19 h 164"/>
              <a:gd name="T44" fmla="*/ 75 w 166"/>
              <a:gd name="T45" fmla="*/ 19 h 164"/>
              <a:gd name="T46" fmla="*/ 72 w 166"/>
              <a:gd name="T47" fmla="*/ 88 h 164"/>
              <a:gd name="T48" fmla="*/ 62 w 166"/>
              <a:gd name="T49" fmla="*/ 101 h 164"/>
              <a:gd name="T50" fmla="*/ 62 w 166"/>
              <a:gd name="T51" fmla="*/ 104 h 164"/>
              <a:gd name="T52" fmla="*/ 85 w 166"/>
              <a:gd name="T53" fmla="*/ 98 h 164"/>
              <a:gd name="T54" fmla="*/ 146 w 166"/>
              <a:gd name="T55" fmla="*/ 91 h 164"/>
              <a:gd name="T56" fmla="*/ 146 w 166"/>
              <a:gd name="T57" fmla="*/ 19 h 164"/>
              <a:gd name="T58" fmla="*/ 111 w 166"/>
              <a:gd name="T59" fmla="*/ 93 h 164"/>
              <a:gd name="T60" fmla="*/ 71 w 166"/>
              <a:gd name="T61" fmla="*/ 55 h 164"/>
              <a:gd name="T62" fmla="*/ 111 w 166"/>
              <a:gd name="T63" fmla="*/ 16 h 164"/>
              <a:gd name="T64" fmla="*/ 149 w 166"/>
              <a:gd name="T65" fmla="*/ 55 h 164"/>
              <a:gd name="T66" fmla="*/ 111 w 166"/>
              <a:gd name="T67" fmla="*/ 93 h 164"/>
              <a:gd name="T68" fmla="*/ 96 w 166"/>
              <a:gd name="T69" fmla="*/ 122 h 164"/>
              <a:gd name="T70" fmla="*/ 83 w 166"/>
              <a:gd name="T71" fmla="*/ 122 h 164"/>
              <a:gd name="T72" fmla="*/ 73 w 166"/>
              <a:gd name="T73" fmla="*/ 131 h 164"/>
              <a:gd name="T74" fmla="*/ 70 w 166"/>
              <a:gd name="T75" fmla="*/ 132 h 164"/>
              <a:gd name="T76" fmla="*/ 64 w 166"/>
              <a:gd name="T77" fmla="*/ 128 h 164"/>
              <a:gd name="T78" fmla="*/ 42 w 166"/>
              <a:gd name="T79" fmla="*/ 107 h 164"/>
              <a:gd name="T80" fmla="*/ 34 w 166"/>
              <a:gd name="T81" fmla="*/ 94 h 164"/>
              <a:gd name="T82" fmla="*/ 34 w 166"/>
              <a:gd name="T83" fmla="*/ 92 h 164"/>
              <a:gd name="T84" fmla="*/ 43 w 166"/>
              <a:gd name="T85" fmla="*/ 83 h 164"/>
              <a:gd name="T86" fmla="*/ 43 w 166"/>
              <a:gd name="T87" fmla="*/ 70 h 164"/>
              <a:gd name="T88" fmla="*/ 36 w 166"/>
              <a:gd name="T89" fmla="*/ 62 h 164"/>
              <a:gd name="T90" fmla="*/ 29 w 166"/>
              <a:gd name="T91" fmla="*/ 55 h 164"/>
              <a:gd name="T92" fmla="*/ 15 w 166"/>
              <a:gd name="T93" fmla="*/ 55 h 164"/>
              <a:gd name="T94" fmla="*/ 7 w 166"/>
              <a:gd name="T95" fmla="*/ 63 h 164"/>
              <a:gd name="T96" fmla="*/ 2 w 166"/>
              <a:gd name="T97" fmla="*/ 73 h 164"/>
              <a:gd name="T98" fmla="*/ 4 w 166"/>
              <a:gd name="T99" fmla="*/ 92 h 164"/>
              <a:gd name="T100" fmla="*/ 25 w 166"/>
              <a:gd name="T101" fmla="*/ 126 h 164"/>
              <a:gd name="T102" fmla="*/ 66 w 166"/>
              <a:gd name="T103" fmla="*/ 158 h 164"/>
              <a:gd name="T104" fmla="*/ 88 w 166"/>
              <a:gd name="T105" fmla="*/ 164 h 164"/>
              <a:gd name="T106" fmla="*/ 102 w 166"/>
              <a:gd name="T107" fmla="*/ 159 h 164"/>
              <a:gd name="T108" fmla="*/ 111 w 166"/>
              <a:gd name="T109" fmla="*/ 150 h 164"/>
              <a:gd name="T110" fmla="*/ 111 w 166"/>
              <a:gd name="T111" fmla="*/ 137 h 164"/>
              <a:gd name="T112" fmla="*/ 96 w 166"/>
              <a:gd name="T113" fmla="*/ 122 h 164"/>
              <a:gd name="T114" fmla="*/ 112 w 166"/>
              <a:gd name="T115" fmla="*/ 43 h 164"/>
              <a:gd name="T116" fmla="*/ 117 w 166"/>
              <a:gd name="T117" fmla="*/ 36 h 164"/>
              <a:gd name="T118" fmla="*/ 112 w 166"/>
              <a:gd name="T119" fmla="*/ 30 h 164"/>
              <a:gd name="T120" fmla="*/ 105 w 166"/>
              <a:gd name="T121" fmla="*/ 36 h 164"/>
              <a:gd name="T122" fmla="*/ 112 w 166"/>
              <a:gd name="T123" fmla="*/ 4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6" h="164">
                <a:moveTo>
                  <a:pt x="119" y="73"/>
                </a:moveTo>
                <a:cubicBezTo>
                  <a:pt x="118" y="73"/>
                  <a:pt x="118" y="73"/>
                  <a:pt x="118" y="73"/>
                </a:cubicBezTo>
                <a:cubicBezTo>
                  <a:pt x="116" y="75"/>
                  <a:pt x="116" y="75"/>
                  <a:pt x="115" y="75"/>
                </a:cubicBezTo>
                <a:cubicBezTo>
                  <a:pt x="114" y="75"/>
                  <a:pt x="114" y="73"/>
                  <a:pt x="113" y="73"/>
                </a:cubicBezTo>
                <a:cubicBezTo>
                  <a:pt x="113" y="72"/>
                  <a:pt x="113" y="71"/>
                  <a:pt x="113" y="71"/>
                </a:cubicBezTo>
                <a:cubicBezTo>
                  <a:pt x="113" y="70"/>
                  <a:pt x="114" y="67"/>
                  <a:pt x="114" y="66"/>
                </a:cubicBezTo>
                <a:cubicBezTo>
                  <a:pt x="115" y="61"/>
                  <a:pt x="115" y="56"/>
                  <a:pt x="116" y="53"/>
                </a:cubicBezTo>
                <a:cubicBezTo>
                  <a:pt x="116" y="49"/>
                  <a:pt x="116" y="49"/>
                  <a:pt x="116" y="49"/>
                </a:cubicBezTo>
                <a:cubicBezTo>
                  <a:pt x="116" y="47"/>
                  <a:pt x="115" y="47"/>
                  <a:pt x="114" y="47"/>
                </a:cubicBezTo>
                <a:cubicBezTo>
                  <a:pt x="100" y="47"/>
                  <a:pt x="100" y="47"/>
                  <a:pt x="100" y="47"/>
                </a:cubicBezTo>
                <a:cubicBezTo>
                  <a:pt x="99" y="47"/>
                  <a:pt x="99" y="47"/>
                  <a:pt x="99" y="48"/>
                </a:cubicBezTo>
                <a:cubicBezTo>
                  <a:pt x="99" y="48"/>
                  <a:pt x="99" y="49"/>
                  <a:pt x="100" y="49"/>
                </a:cubicBezTo>
                <a:cubicBezTo>
                  <a:pt x="101" y="49"/>
                  <a:pt x="101" y="49"/>
                  <a:pt x="101" y="49"/>
                </a:cubicBezTo>
                <a:cubicBezTo>
                  <a:pt x="104" y="50"/>
                  <a:pt x="104" y="50"/>
                  <a:pt x="104" y="53"/>
                </a:cubicBezTo>
                <a:cubicBezTo>
                  <a:pt x="104" y="58"/>
                  <a:pt x="103" y="61"/>
                  <a:pt x="101" y="65"/>
                </a:cubicBezTo>
                <a:cubicBezTo>
                  <a:pt x="101" y="72"/>
                  <a:pt x="101" y="72"/>
                  <a:pt x="101" y="72"/>
                </a:cubicBezTo>
                <a:cubicBezTo>
                  <a:pt x="100" y="76"/>
                  <a:pt x="104" y="78"/>
                  <a:pt x="106" y="80"/>
                </a:cubicBezTo>
                <a:cubicBezTo>
                  <a:pt x="111" y="80"/>
                  <a:pt x="111" y="80"/>
                  <a:pt x="111" y="80"/>
                </a:cubicBezTo>
                <a:cubicBezTo>
                  <a:pt x="115" y="80"/>
                  <a:pt x="118" y="78"/>
                  <a:pt x="120" y="76"/>
                </a:cubicBezTo>
                <a:cubicBezTo>
                  <a:pt x="120" y="75"/>
                  <a:pt x="121" y="75"/>
                  <a:pt x="121" y="73"/>
                </a:cubicBezTo>
                <a:cubicBezTo>
                  <a:pt x="121" y="73"/>
                  <a:pt x="120" y="72"/>
                  <a:pt x="119" y="73"/>
                </a:cubicBezTo>
                <a:close/>
                <a:moveTo>
                  <a:pt x="146" y="19"/>
                </a:moveTo>
                <a:cubicBezTo>
                  <a:pt x="127" y="0"/>
                  <a:pt x="95" y="0"/>
                  <a:pt x="75" y="19"/>
                </a:cubicBezTo>
                <a:cubicBezTo>
                  <a:pt x="55" y="38"/>
                  <a:pt x="55" y="69"/>
                  <a:pt x="72" y="88"/>
                </a:cubicBezTo>
                <a:cubicBezTo>
                  <a:pt x="71" y="93"/>
                  <a:pt x="67" y="98"/>
                  <a:pt x="62" y="101"/>
                </a:cubicBezTo>
                <a:cubicBezTo>
                  <a:pt x="61" y="102"/>
                  <a:pt x="61" y="104"/>
                  <a:pt x="62" y="104"/>
                </a:cubicBezTo>
                <a:cubicBezTo>
                  <a:pt x="69" y="106"/>
                  <a:pt x="77" y="104"/>
                  <a:pt x="85" y="98"/>
                </a:cubicBezTo>
                <a:cubicBezTo>
                  <a:pt x="104" y="111"/>
                  <a:pt x="129" y="107"/>
                  <a:pt x="146" y="91"/>
                </a:cubicBezTo>
                <a:cubicBezTo>
                  <a:pt x="166" y="71"/>
                  <a:pt x="166" y="39"/>
                  <a:pt x="146" y="19"/>
                </a:cubicBezTo>
                <a:close/>
                <a:moveTo>
                  <a:pt x="111" y="93"/>
                </a:moveTo>
                <a:cubicBezTo>
                  <a:pt x="90" y="93"/>
                  <a:pt x="71" y="76"/>
                  <a:pt x="71" y="55"/>
                </a:cubicBezTo>
                <a:cubicBezTo>
                  <a:pt x="71" y="33"/>
                  <a:pt x="90" y="16"/>
                  <a:pt x="111" y="16"/>
                </a:cubicBezTo>
                <a:cubicBezTo>
                  <a:pt x="132" y="16"/>
                  <a:pt x="149" y="33"/>
                  <a:pt x="149" y="55"/>
                </a:cubicBezTo>
                <a:cubicBezTo>
                  <a:pt x="149" y="76"/>
                  <a:pt x="132" y="93"/>
                  <a:pt x="111" y="93"/>
                </a:cubicBezTo>
                <a:close/>
                <a:moveTo>
                  <a:pt x="96" y="122"/>
                </a:moveTo>
                <a:cubicBezTo>
                  <a:pt x="91" y="117"/>
                  <a:pt x="86" y="117"/>
                  <a:pt x="83" y="122"/>
                </a:cubicBezTo>
                <a:cubicBezTo>
                  <a:pt x="79" y="125"/>
                  <a:pt x="77" y="128"/>
                  <a:pt x="73" y="131"/>
                </a:cubicBezTo>
                <a:cubicBezTo>
                  <a:pt x="73" y="132"/>
                  <a:pt x="72" y="132"/>
                  <a:pt x="70" y="132"/>
                </a:cubicBezTo>
                <a:cubicBezTo>
                  <a:pt x="69" y="131"/>
                  <a:pt x="67" y="129"/>
                  <a:pt x="64" y="128"/>
                </a:cubicBezTo>
                <a:cubicBezTo>
                  <a:pt x="56" y="122"/>
                  <a:pt x="48" y="116"/>
                  <a:pt x="42" y="107"/>
                </a:cubicBezTo>
                <a:cubicBezTo>
                  <a:pt x="39" y="104"/>
                  <a:pt x="36" y="99"/>
                  <a:pt x="34" y="94"/>
                </a:cubicBezTo>
                <a:cubicBezTo>
                  <a:pt x="34" y="93"/>
                  <a:pt x="34" y="93"/>
                  <a:pt x="34" y="92"/>
                </a:cubicBezTo>
                <a:cubicBezTo>
                  <a:pt x="37" y="89"/>
                  <a:pt x="40" y="85"/>
                  <a:pt x="43" y="83"/>
                </a:cubicBezTo>
                <a:cubicBezTo>
                  <a:pt x="47" y="78"/>
                  <a:pt x="47" y="73"/>
                  <a:pt x="43" y="70"/>
                </a:cubicBezTo>
                <a:cubicBezTo>
                  <a:pt x="41" y="67"/>
                  <a:pt x="39" y="65"/>
                  <a:pt x="36" y="62"/>
                </a:cubicBezTo>
                <a:cubicBezTo>
                  <a:pt x="34" y="60"/>
                  <a:pt x="31" y="57"/>
                  <a:pt x="29" y="55"/>
                </a:cubicBezTo>
                <a:cubicBezTo>
                  <a:pt x="25" y="50"/>
                  <a:pt x="19" y="50"/>
                  <a:pt x="15" y="55"/>
                </a:cubicBezTo>
                <a:cubicBezTo>
                  <a:pt x="13" y="57"/>
                  <a:pt x="9" y="61"/>
                  <a:pt x="7" y="63"/>
                </a:cubicBezTo>
                <a:cubicBezTo>
                  <a:pt x="3" y="66"/>
                  <a:pt x="2" y="70"/>
                  <a:pt x="2" y="73"/>
                </a:cubicBezTo>
                <a:cubicBezTo>
                  <a:pt x="0" y="81"/>
                  <a:pt x="2" y="87"/>
                  <a:pt x="4" y="92"/>
                </a:cubicBezTo>
                <a:cubicBezTo>
                  <a:pt x="9" y="105"/>
                  <a:pt x="16" y="115"/>
                  <a:pt x="25" y="126"/>
                </a:cubicBezTo>
                <a:cubicBezTo>
                  <a:pt x="36" y="139"/>
                  <a:pt x="50" y="149"/>
                  <a:pt x="66" y="158"/>
                </a:cubicBezTo>
                <a:cubicBezTo>
                  <a:pt x="73" y="161"/>
                  <a:pt x="80" y="164"/>
                  <a:pt x="88" y="164"/>
                </a:cubicBezTo>
                <a:cubicBezTo>
                  <a:pt x="94" y="164"/>
                  <a:pt x="99" y="162"/>
                  <a:pt x="102" y="159"/>
                </a:cubicBezTo>
                <a:cubicBezTo>
                  <a:pt x="105" y="155"/>
                  <a:pt x="107" y="153"/>
                  <a:pt x="111" y="150"/>
                </a:cubicBezTo>
                <a:cubicBezTo>
                  <a:pt x="115" y="145"/>
                  <a:pt x="115" y="140"/>
                  <a:pt x="111" y="137"/>
                </a:cubicBezTo>
                <a:lnTo>
                  <a:pt x="96" y="122"/>
                </a:lnTo>
                <a:close/>
                <a:moveTo>
                  <a:pt x="112" y="43"/>
                </a:moveTo>
                <a:cubicBezTo>
                  <a:pt x="115" y="43"/>
                  <a:pt x="117" y="40"/>
                  <a:pt x="117" y="36"/>
                </a:cubicBezTo>
                <a:cubicBezTo>
                  <a:pt x="117" y="32"/>
                  <a:pt x="115" y="30"/>
                  <a:pt x="112" y="30"/>
                </a:cubicBezTo>
                <a:cubicBezTo>
                  <a:pt x="108" y="30"/>
                  <a:pt x="106" y="32"/>
                  <a:pt x="105" y="36"/>
                </a:cubicBezTo>
                <a:cubicBezTo>
                  <a:pt x="106" y="40"/>
                  <a:pt x="108" y="43"/>
                  <a:pt x="112"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6980A823-D410-4025-B461-57542184DAA2}"/>
              </a:ext>
            </a:extLst>
          </p:cNvPr>
          <p:cNvGrpSpPr/>
          <p:nvPr/>
        </p:nvGrpSpPr>
        <p:grpSpPr>
          <a:xfrm>
            <a:off x="5659059" y="4360966"/>
            <a:ext cx="1398488" cy="1082009"/>
            <a:chOff x="5652393" y="4332388"/>
            <a:chExt cx="1398488" cy="1082009"/>
          </a:xfrm>
        </p:grpSpPr>
        <p:sp>
          <p:nvSpPr>
            <p:cNvPr id="114" name="Rectangle 113">
              <a:extLst>
                <a:ext uri="{FF2B5EF4-FFF2-40B4-BE49-F238E27FC236}">
                  <a16:creationId xmlns:a16="http://schemas.microsoft.com/office/drawing/2014/main" id="{F6C7E9D5-A791-47CC-8A1F-B065A6413FAB}"/>
                </a:ext>
              </a:extLst>
            </p:cNvPr>
            <p:cNvSpPr/>
            <p:nvPr/>
          </p:nvSpPr>
          <p:spPr>
            <a:xfrm>
              <a:off x="5749837" y="4332388"/>
              <a:ext cx="1203600" cy="316305"/>
            </a:xfrm>
            <a:prstGeom prst="rect">
              <a:avLst/>
            </a:prstGeom>
          </p:spPr>
          <p:txBody>
            <a:bodyPr wrap="square">
              <a:spAutoFit/>
            </a:bodyPr>
            <a:lstStyle/>
            <a:p>
              <a:pPr algn="ctr">
                <a:lnSpc>
                  <a:spcPts val="1800"/>
                </a:lnSpc>
              </a:pPr>
              <a:r>
                <a:rPr lang="en-GB" sz="12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/01</a:t>
              </a:r>
              <a:endParaRPr lang="en-US" sz="12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6" name="TextBox 115">
              <a:extLst>
                <a:ext uri="{FF2B5EF4-FFF2-40B4-BE49-F238E27FC236}">
                  <a16:creationId xmlns:a16="http://schemas.microsoft.com/office/drawing/2014/main" id="{2D88845B-596B-4211-A2D2-D90CCBD59DA0}"/>
                </a:ext>
              </a:extLst>
            </p:cNvPr>
            <p:cNvSpPr txBox="1"/>
            <p:nvPr/>
          </p:nvSpPr>
          <p:spPr>
            <a:xfrm>
              <a:off x="5652393" y="4576154"/>
              <a:ext cx="1398488" cy="838243"/>
            </a:xfrm>
            <a:prstGeom prst="rect">
              <a:avLst/>
            </a:prstGeom>
            <a:noFill/>
          </p:spPr>
          <p:txBody>
            <a:bodyPr wrap="square" rtlCol="0">
              <a:spAutoFit/>
            </a:bodyPr>
            <a:lstStyle/>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College in that to a it’s be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classical this is literature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from meet.!</a:t>
              </a:r>
            </a:p>
          </p:txBody>
        </p:sp>
      </p:grpSp>
      <p:grpSp>
        <p:nvGrpSpPr>
          <p:cNvPr id="126" name="Group 125">
            <a:extLst>
              <a:ext uri="{FF2B5EF4-FFF2-40B4-BE49-F238E27FC236}">
                <a16:creationId xmlns:a16="http://schemas.microsoft.com/office/drawing/2014/main" id="{640CDEB5-A16F-439A-8D5E-50F2DE2A1DE5}"/>
              </a:ext>
            </a:extLst>
          </p:cNvPr>
          <p:cNvGrpSpPr/>
          <p:nvPr/>
        </p:nvGrpSpPr>
        <p:grpSpPr>
          <a:xfrm>
            <a:off x="7478812" y="4360966"/>
            <a:ext cx="1398488" cy="1082009"/>
            <a:chOff x="5652393" y="4332388"/>
            <a:chExt cx="1398488" cy="1082009"/>
          </a:xfrm>
        </p:grpSpPr>
        <p:sp>
          <p:nvSpPr>
            <p:cNvPr id="127" name="Rectangle 126">
              <a:extLst>
                <a:ext uri="{FF2B5EF4-FFF2-40B4-BE49-F238E27FC236}">
                  <a16:creationId xmlns:a16="http://schemas.microsoft.com/office/drawing/2014/main" id="{27BF19AF-F066-45E7-9552-BCFA7F37EA84}"/>
                </a:ext>
              </a:extLst>
            </p:cNvPr>
            <p:cNvSpPr/>
            <p:nvPr/>
          </p:nvSpPr>
          <p:spPr>
            <a:xfrm>
              <a:off x="5749837" y="4332388"/>
              <a:ext cx="1203600" cy="316305"/>
            </a:xfrm>
            <a:prstGeom prst="rect">
              <a:avLst/>
            </a:prstGeom>
          </p:spPr>
          <p:txBody>
            <a:bodyPr wrap="square">
              <a:spAutoFit/>
            </a:bodyPr>
            <a:lstStyle/>
            <a:p>
              <a:pPr algn="ctr">
                <a:lnSpc>
                  <a:spcPts val="1800"/>
                </a:lnSpc>
              </a:pPr>
              <a:r>
                <a:rPr lang="en-GB" sz="12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/02</a:t>
              </a:r>
              <a:endParaRPr lang="en-US" sz="12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28" name="TextBox 127">
              <a:extLst>
                <a:ext uri="{FF2B5EF4-FFF2-40B4-BE49-F238E27FC236}">
                  <a16:creationId xmlns:a16="http://schemas.microsoft.com/office/drawing/2014/main" id="{3A36A9B0-3CC8-4F34-BEA7-E1BE5923F22A}"/>
                </a:ext>
              </a:extLst>
            </p:cNvPr>
            <p:cNvSpPr txBox="1"/>
            <p:nvPr/>
          </p:nvSpPr>
          <p:spPr>
            <a:xfrm>
              <a:off x="5652393" y="4576154"/>
              <a:ext cx="1398488" cy="838243"/>
            </a:xfrm>
            <a:prstGeom prst="rect">
              <a:avLst/>
            </a:prstGeom>
            <a:noFill/>
          </p:spPr>
          <p:txBody>
            <a:bodyPr wrap="square" rtlCol="0">
              <a:spAutoFit/>
            </a:bodyPr>
            <a:lstStyle/>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College in that to a it’s be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classical this is literature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from meet.!</a:t>
              </a:r>
            </a:p>
          </p:txBody>
        </p:sp>
      </p:grpSp>
      <p:grpSp>
        <p:nvGrpSpPr>
          <p:cNvPr id="129" name="Group 128">
            <a:extLst>
              <a:ext uri="{FF2B5EF4-FFF2-40B4-BE49-F238E27FC236}">
                <a16:creationId xmlns:a16="http://schemas.microsoft.com/office/drawing/2014/main" id="{45DAE66A-8A0A-4AC3-AF2B-6642A947E46B}"/>
              </a:ext>
            </a:extLst>
          </p:cNvPr>
          <p:cNvGrpSpPr/>
          <p:nvPr/>
        </p:nvGrpSpPr>
        <p:grpSpPr>
          <a:xfrm>
            <a:off x="9302006" y="4360966"/>
            <a:ext cx="1398488" cy="1082009"/>
            <a:chOff x="5652393" y="4332388"/>
            <a:chExt cx="1398488" cy="1082009"/>
          </a:xfrm>
        </p:grpSpPr>
        <p:sp>
          <p:nvSpPr>
            <p:cNvPr id="130" name="Rectangle 129">
              <a:extLst>
                <a:ext uri="{FF2B5EF4-FFF2-40B4-BE49-F238E27FC236}">
                  <a16:creationId xmlns:a16="http://schemas.microsoft.com/office/drawing/2014/main" id="{8FA3CA2F-1BB9-4BF9-A8DB-DA7DCACF10A8}"/>
                </a:ext>
              </a:extLst>
            </p:cNvPr>
            <p:cNvSpPr/>
            <p:nvPr/>
          </p:nvSpPr>
          <p:spPr>
            <a:xfrm>
              <a:off x="5749837" y="4332388"/>
              <a:ext cx="1203600" cy="316305"/>
            </a:xfrm>
            <a:prstGeom prst="rect">
              <a:avLst/>
            </a:prstGeom>
          </p:spPr>
          <p:txBody>
            <a:bodyPr wrap="square">
              <a:spAutoFit/>
            </a:bodyPr>
            <a:lstStyle/>
            <a:p>
              <a:pPr algn="ctr">
                <a:lnSpc>
                  <a:spcPts val="1800"/>
                </a:lnSpc>
              </a:pPr>
              <a:r>
                <a:rPr lang="en-GB" sz="12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/02</a:t>
              </a:r>
              <a:endParaRPr lang="en-US" sz="12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31" name="TextBox 130">
              <a:extLst>
                <a:ext uri="{FF2B5EF4-FFF2-40B4-BE49-F238E27FC236}">
                  <a16:creationId xmlns:a16="http://schemas.microsoft.com/office/drawing/2014/main" id="{442647D2-EC47-4D29-9620-8247E4F98DE1}"/>
                </a:ext>
              </a:extLst>
            </p:cNvPr>
            <p:cNvSpPr txBox="1"/>
            <p:nvPr/>
          </p:nvSpPr>
          <p:spPr>
            <a:xfrm>
              <a:off x="5652393" y="4576154"/>
              <a:ext cx="1398488" cy="838243"/>
            </a:xfrm>
            <a:prstGeom prst="rect">
              <a:avLst/>
            </a:prstGeom>
            <a:noFill/>
          </p:spPr>
          <p:txBody>
            <a:bodyPr wrap="square" rtlCol="0">
              <a:spAutoFit/>
            </a:bodyPr>
            <a:lstStyle/>
            <a:p>
              <a:pPr algn="ctr">
                <a:lnSpc>
                  <a:spcPts val="1500"/>
                </a:lnSpc>
              </a:pPr>
              <a:r>
                <a:rPr lang="en-US" sz="800">
                  <a:solidFill>
                    <a:schemeClr val="bg1"/>
                  </a:solidFill>
                  <a:latin typeface="Lato" panose="020F0502020204030203" pitchFamily="34" charset="0"/>
                  <a:ea typeface="Lato" panose="020F0502020204030203" pitchFamily="34" charset="0"/>
                  <a:cs typeface="Lato" panose="020F0502020204030203" pitchFamily="34" charset="0"/>
                </a:rPr>
                <a:t>Hampden-Sydney</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College in that to a it’s be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classical this is literature</a:t>
              </a:r>
            </a:p>
            <a:p>
              <a:pPr algn="ctr">
                <a:lnSpc>
                  <a:spcPts val="1500"/>
                </a:lnSpc>
              </a:pPr>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from meet.!</a:t>
              </a:r>
            </a:p>
          </p:txBody>
        </p:sp>
      </p:grpSp>
      <p:sp>
        <p:nvSpPr>
          <p:cNvPr id="3" name="Picture Placeholder 2">
            <a:extLst>
              <a:ext uri="{FF2B5EF4-FFF2-40B4-BE49-F238E27FC236}">
                <a16:creationId xmlns:a16="http://schemas.microsoft.com/office/drawing/2014/main" id="{EE264AE6-157B-4B80-8739-C051D708E6EF}"/>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3D7B5A31-372F-4406-B232-904ACEB3D34F}"/>
              </a:ext>
            </a:extLst>
          </p:cNvPr>
          <p:cNvSpPr>
            <a:spLocks noGrp="1"/>
          </p:cNvSpPr>
          <p:nvPr>
            <p:ph type="pic" sz="quarter" idx="12"/>
          </p:nvPr>
        </p:nvSpPr>
        <p:spPr/>
      </p:sp>
      <p:sp>
        <p:nvSpPr>
          <p:cNvPr id="7" name="Picture Placeholder 6">
            <a:extLst>
              <a:ext uri="{FF2B5EF4-FFF2-40B4-BE49-F238E27FC236}">
                <a16:creationId xmlns:a16="http://schemas.microsoft.com/office/drawing/2014/main" id="{EB723542-862A-4A51-9AF0-44CF72FD3F39}"/>
              </a:ext>
            </a:extLst>
          </p:cNvPr>
          <p:cNvSpPr>
            <a:spLocks noGrp="1"/>
          </p:cNvSpPr>
          <p:nvPr>
            <p:ph type="pic" sz="quarter" idx="13"/>
          </p:nvPr>
        </p:nvSpPr>
        <p:spPr/>
      </p:sp>
    </p:spTree>
    <p:extLst>
      <p:ext uri="{BB962C8B-B14F-4D97-AF65-F5344CB8AC3E}">
        <p14:creationId xmlns:p14="http://schemas.microsoft.com/office/powerpoint/2010/main" val="2241502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Oval 134">
            <a:extLst>
              <a:ext uri="{FF2B5EF4-FFF2-40B4-BE49-F238E27FC236}">
                <a16:creationId xmlns:a16="http://schemas.microsoft.com/office/drawing/2014/main" id="{A7D1A868-49A4-4883-997A-E639D29E3A82}"/>
              </a:ext>
            </a:extLst>
          </p:cNvPr>
          <p:cNvSpPr/>
          <p:nvPr/>
        </p:nvSpPr>
        <p:spPr>
          <a:xfrm>
            <a:off x="854880" y="2749597"/>
            <a:ext cx="3036172" cy="3036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7AC3795-69C3-42D6-A597-14E75EB6A481}"/>
              </a:ext>
            </a:extLst>
          </p:cNvPr>
          <p:cNvSpPr/>
          <p:nvPr/>
        </p:nvSpPr>
        <p:spPr>
          <a:xfrm>
            <a:off x="2581517" y="2452581"/>
            <a:ext cx="1174934" cy="1174934"/>
          </a:xfrm>
          <a:prstGeom prst="ellipse">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B773365-620B-4CB5-9869-255D57F80458}"/>
              </a:ext>
            </a:extLst>
          </p:cNvPr>
          <p:cNvSpPr/>
          <p:nvPr/>
        </p:nvSpPr>
        <p:spPr>
          <a:xfrm>
            <a:off x="4510350" y="2749597"/>
            <a:ext cx="3036172" cy="3036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17DF032-6F05-4F4C-82AB-689E79A29B0E}"/>
              </a:ext>
            </a:extLst>
          </p:cNvPr>
          <p:cNvSpPr/>
          <p:nvPr/>
        </p:nvSpPr>
        <p:spPr>
          <a:xfrm>
            <a:off x="6236987" y="2452581"/>
            <a:ext cx="1174934" cy="1174934"/>
          </a:xfrm>
          <a:prstGeom prst="ellipse">
            <a:avLst/>
          </a:prstGeom>
          <a:solidFill>
            <a:schemeClr val="accent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FCD5A4C-AAB7-4007-AA5D-68FB4CD65A59}"/>
              </a:ext>
            </a:extLst>
          </p:cNvPr>
          <p:cNvSpPr/>
          <p:nvPr/>
        </p:nvSpPr>
        <p:spPr>
          <a:xfrm>
            <a:off x="8165819" y="2749597"/>
            <a:ext cx="3036172" cy="30361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9D82836-7162-469B-9DDB-CE279FEB0E7F}"/>
              </a:ext>
            </a:extLst>
          </p:cNvPr>
          <p:cNvSpPr/>
          <p:nvPr/>
        </p:nvSpPr>
        <p:spPr>
          <a:xfrm>
            <a:off x="9892456" y="2452581"/>
            <a:ext cx="1174934" cy="1174934"/>
          </a:xfrm>
          <a:prstGeom prst="ellipse">
            <a:avLst/>
          </a:prstGeom>
          <a:solidFill>
            <a:schemeClr val="accent3">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574A48FE-72C0-47C5-B32B-DB2B99A60087}"/>
              </a:ext>
            </a:extLst>
          </p:cNvPr>
          <p:cNvGrpSpPr/>
          <p:nvPr/>
        </p:nvGrpSpPr>
        <p:grpSpPr>
          <a:xfrm>
            <a:off x="2888574" y="2741173"/>
            <a:ext cx="598921" cy="602325"/>
            <a:chOff x="512763" y="2809876"/>
            <a:chExt cx="279401" cy="280987"/>
          </a:xfrm>
          <a:solidFill>
            <a:schemeClr val="bg1"/>
          </a:solidFill>
        </p:grpSpPr>
        <p:sp>
          <p:nvSpPr>
            <p:cNvPr id="142" name="Freeform 357">
              <a:extLst>
                <a:ext uri="{FF2B5EF4-FFF2-40B4-BE49-F238E27FC236}">
                  <a16:creationId xmlns:a16="http://schemas.microsoft.com/office/drawing/2014/main" id="{C0FF472B-A25B-47B4-A1E9-D925DC4E8C1C}"/>
                </a:ext>
              </a:extLst>
            </p:cNvPr>
            <p:cNvSpPr>
              <a:spLocks noEditPoints="1"/>
            </p:cNvSpPr>
            <p:nvPr/>
          </p:nvSpPr>
          <p:spPr bwMode="auto">
            <a:xfrm>
              <a:off x="565151" y="2809876"/>
              <a:ext cx="227013" cy="196850"/>
            </a:xfrm>
            <a:custGeom>
              <a:avLst/>
              <a:gdLst>
                <a:gd name="T0" fmla="*/ 81 w 117"/>
                <a:gd name="T1" fmla="*/ 70 h 101"/>
                <a:gd name="T2" fmla="*/ 90 w 117"/>
                <a:gd name="T3" fmla="*/ 65 h 101"/>
                <a:gd name="T4" fmla="*/ 90 w 117"/>
                <a:gd name="T5" fmla="*/ 61 h 101"/>
                <a:gd name="T6" fmla="*/ 81 w 117"/>
                <a:gd name="T7" fmla="*/ 56 h 101"/>
                <a:gd name="T8" fmla="*/ 93 w 117"/>
                <a:gd name="T9" fmla="*/ 54 h 101"/>
                <a:gd name="T10" fmla="*/ 110 w 117"/>
                <a:gd name="T11" fmla="*/ 41 h 101"/>
                <a:gd name="T12" fmla="*/ 117 w 117"/>
                <a:gd name="T13" fmla="*/ 34 h 101"/>
                <a:gd name="T14" fmla="*/ 110 w 117"/>
                <a:gd name="T15" fmla="*/ 28 h 101"/>
                <a:gd name="T16" fmla="*/ 103 w 117"/>
                <a:gd name="T17" fmla="*/ 34 h 101"/>
                <a:gd name="T18" fmla="*/ 90 w 117"/>
                <a:gd name="T19" fmla="*/ 51 h 101"/>
                <a:gd name="T20" fmla="*/ 81 w 117"/>
                <a:gd name="T21" fmla="*/ 52 h 101"/>
                <a:gd name="T22" fmla="*/ 70 w 117"/>
                <a:gd name="T23" fmla="*/ 37 h 101"/>
                <a:gd name="T24" fmla="*/ 65 w 117"/>
                <a:gd name="T25" fmla="*/ 18 h 101"/>
                <a:gd name="T26" fmla="*/ 63 w 117"/>
                <a:gd name="T27" fmla="*/ 5 h 101"/>
                <a:gd name="T28" fmla="*/ 61 w 117"/>
                <a:gd name="T29" fmla="*/ 18 h 101"/>
                <a:gd name="T30" fmla="*/ 56 w 117"/>
                <a:gd name="T31" fmla="*/ 37 h 101"/>
                <a:gd name="T32" fmla="*/ 54 w 117"/>
                <a:gd name="T33" fmla="*/ 25 h 101"/>
                <a:gd name="T34" fmla="*/ 52 w 117"/>
                <a:gd name="T35" fmla="*/ 37 h 101"/>
                <a:gd name="T36" fmla="*/ 47 w 117"/>
                <a:gd name="T37" fmla="*/ 3 h 101"/>
                <a:gd name="T38" fmla="*/ 43 w 117"/>
                <a:gd name="T39" fmla="*/ 3 h 101"/>
                <a:gd name="T40" fmla="*/ 38 w 117"/>
                <a:gd name="T41" fmla="*/ 37 h 101"/>
                <a:gd name="T42" fmla="*/ 36 w 117"/>
                <a:gd name="T43" fmla="*/ 25 h 101"/>
                <a:gd name="T44" fmla="*/ 34 w 117"/>
                <a:gd name="T45" fmla="*/ 37 h 101"/>
                <a:gd name="T46" fmla="*/ 29 w 117"/>
                <a:gd name="T47" fmla="*/ 30 h 101"/>
                <a:gd name="T48" fmla="*/ 13 w 117"/>
                <a:gd name="T49" fmla="*/ 10 h 101"/>
                <a:gd name="T50" fmla="*/ 2 w 117"/>
                <a:gd name="T51" fmla="*/ 3 h 101"/>
                <a:gd name="T52" fmla="*/ 7 w 117"/>
                <a:gd name="T53" fmla="*/ 14 h 101"/>
                <a:gd name="T54" fmla="*/ 24 w 117"/>
                <a:gd name="T55" fmla="*/ 27 h 101"/>
                <a:gd name="T56" fmla="*/ 25 w 117"/>
                <a:gd name="T57" fmla="*/ 37 h 101"/>
                <a:gd name="T58" fmla="*/ 18 w 117"/>
                <a:gd name="T59" fmla="*/ 37 h 101"/>
                <a:gd name="T60" fmla="*/ 19 w 117"/>
                <a:gd name="T61" fmla="*/ 41 h 101"/>
                <a:gd name="T62" fmla="*/ 70 w 117"/>
                <a:gd name="T63" fmla="*/ 41 h 101"/>
                <a:gd name="T64" fmla="*/ 76 w 117"/>
                <a:gd name="T65" fmla="*/ 97 h 101"/>
                <a:gd name="T66" fmla="*/ 78 w 117"/>
                <a:gd name="T67" fmla="*/ 101 h 101"/>
                <a:gd name="T68" fmla="*/ 80 w 117"/>
                <a:gd name="T69" fmla="*/ 100 h 101"/>
                <a:gd name="T70" fmla="*/ 81 w 117"/>
                <a:gd name="T71" fmla="*/ 92 h 101"/>
                <a:gd name="T72" fmla="*/ 105 w 117"/>
                <a:gd name="T73" fmla="*/ 97 h 101"/>
                <a:gd name="T74" fmla="*/ 105 w 117"/>
                <a:gd name="T75" fmla="*/ 84 h 101"/>
                <a:gd name="T76" fmla="*/ 81 w 117"/>
                <a:gd name="T77" fmla="*/ 88 h 101"/>
                <a:gd name="T78" fmla="*/ 90 w 117"/>
                <a:gd name="T79" fmla="*/ 83 h 101"/>
                <a:gd name="T80" fmla="*/ 90 w 117"/>
                <a:gd name="T81" fmla="*/ 79 h 101"/>
                <a:gd name="T82" fmla="*/ 81 w 117"/>
                <a:gd name="T83" fmla="*/ 74 h 101"/>
                <a:gd name="T84" fmla="*/ 117 w 117"/>
                <a:gd name="T85" fmla="*/ 72 h 101"/>
                <a:gd name="T86" fmla="*/ 108 w 117"/>
                <a:gd name="T87" fmla="*/ 32 h 101"/>
                <a:gd name="T88" fmla="*/ 112 w 117"/>
                <a:gd name="T89" fmla="*/ 32 h 101"/>
                <a:gd name="T90" fmla="*/ 112 w 117"/>
                <a:gd name="T91" fmla="*/ 36 h 101"/>
                <a:gd name="T92" fmla="*/ 108 w 117"/>
                <a:gd name="T93" fmla="*/ 36 h 101"/>
                <a:gd name="T94" fmla="*/ 108 w 117"/>
                <a:gd name="T95" fmla="*/ 32 h 101"/>
                <a:gd name="T96" fmla="*/ 5 w 117"/>
                <a:gd name="T97" fmla="*/ 9 h 101"/>
                <a:gd name="T98" fmla="*/ 7 w 117"/>
                <a:gd name="T99" fmla="*/ 5 h 101"/>
                <a:gd name="T100" fmla="*/ 9 w 117"/>
                <a:gd name="T101" fmla="*/ 9 h 101"/>
                <a:gd name="T102" fmla="*/ 61 w 117"/>
                <a:gd name="T103" fmla="*/ 12 h 101"/>
                <a:gd name="T104" fmla="*/ 65 w 117"/>
                <a:gd name="T105" fmla="*/ 12 h 101"/>
                <a:gd name="T106" fmla="*/ 105 w 117"/>
                <a:gd name="T107" fmla="*/ 88 h 101"/>
                <a:gd name="T108" fmla="*/ 105 w 117"/>
                <a:gd name="T109" fmla="*/ 93 h 101"/>
                <a:gd name="T110" fmla="*/ 105 w 117"/>
                <a:gd name="T111" fmla="*/ 88 h 101"/>
                <a:gd name="T112" fmla="*/ 105 w 117"/>
                <a:gd name="T113" fmla="*/ 8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7" h="101">
                  <a:moveTo>
                    <a:pt x="114" y="70"/>
                  </a:moveTo>
                  <a:cubicBezTo>
                    <a:pt x="81" y="70"/>
                    <a:pt x="81" y="70"/>
                    <a:pt x="81" y="70"/>
                  </a:cubicBezTo>
                  <a:cubicBezTo>
                    <a:pt x="81" y="65"/>
                    <a:pt x="81" y="65"/>
                    <a:pt x="81" y="65"/>
                  </a:cubicBezTo>
                  <a:cubicBezTo>
                    <a:pt x="90" y="65"/>
                    <a:pt x="90" y="65"/>
                    <a:pt x="90" y="65"/>
                  </a:cubicBezTo>
                  <a:cubicBezTo>
                    <a:pt x="91" y="65"/>
                    <a:pt x="92" y="64"/>
                    <a:pt x="92" y="63"/>
                  </a:cubicBezTo>
                  <a:cubicBezTo>
                    <a:pt x="92" y="62"/>
                    <a:pt x="91" y="61"/>
                    <a:pt x="90" y="61"/>
                  </a:cubicBezTo>
                  <a:cubicBezTo>
                    <a:pt x="81" y="61"/>
                    <a:pt x="81" y="61"/>
                    <a:pt x="81" y="61"/>
                  </a:cubicBezTo>
                  <a:cubicBezTo>
                    <a:pt x="81" y="56"/>
                    <a:pt x="81" y="56"/>
                    <a:pt x="81" y="56"/>
                  </a:cubicBezTo>
                  <a:cubicBezTo>
                    <a:pt x="87" y="56"/>
                    <a:pt x="87" y="56"/>
                    <a:pt x="87" y="56"/>
                  </a:cubicBezTo>
                  <a:cubicBezTo>
                    <a:pt x="89" y="56"/>
                    <a:pt x="92" y="56"/>
                    <a:pt x="93" y="54"/>
                  </a:cubicBezTo>
                  <a:cubicBezTo>
                    <a:pt x="107" y="40"/>
                    <a:pt x="107" y="40"/>
                    <a:pt x="107" y="40"/>
                  </a:cubicBezTo>
                  <a:cubicBezTo>
                    <a:pt x="108" y="41"/>
                    <a:pt x="109" y="41"/>
                    <a:pt x="110" y="41"/>
                  </a:cubicBezTo>
                  <a:cubicBezTo>
                    <a:pt x="112" y="41"/>
                    <a:pt x="113" y="40"/>
                    <a:pt x="115" y="39"/>
                  </a:cubicBezTo>
                  <a:cubicBezTo>
                    <a:pt x="116" y="38"/>
                    <a:pt x="117" y="36"/>
                    <a:pt x="117" y="34"/>
                  </a:cubicBezTo>
                  <a:cubicBezTo>
                    <a:pt x="117" y="32"/>
                    <a:pt x="116" y="31"/>
                    <a:pt x="115" y="30"/>
                  </a:cubicBezTo>
                  <a:cubicBezTo>
                    <a:pt x="113" y="28"/>
                    <a:pt x="112" y="28"/>
                    <a:pt x="110" y="28"/>
                  </a:cubicBezTo>
                  <a:cubicBezTo>
                    <a:pt x="108" y="28"/>
                    <a:pt x="107" y="28"/>
                    <a:pt x="105" y="30"/>
                  </a:cubicBezTo>
                  <a:cubicBezTo>
                    <a:pt x="104" y="31"/>
                    <a:pt x="103" y="32"/>
                    <a:pt x="103" y="34"/>
                  </a:cubicBezTo>
                  <a:cubicBezTo>
                    <a:pt x="103" y="35"/>
                    <a:pt x="104" y="36"/>
                    <a:pt x="104" y="37"/>
                  </a:cubicBezTo>
                  <a:cubicBezTo>
                    <a:pt x="90" y="51"/>
                    <a:pt x="90" y="51"/>
                    <a:pt x="90" y="51"/>
                  </a:cubicBezTo>
                  <a:cubicBezTo>
                    <a:pt x="89" y="52"/>
                    <a:pt x="88" y="52"/>
                    <a:pt x="87" y="52"/>
                  </a:cubicBezTo>
                  <a:cubicBezTo>
                    <a:pt x="81" y="52"/>
                    <a:pt x="81" y="52"/>
                    <a:pt x="81" y="52"/>
                  </a:cubicBezTo>
                  <a:cubicBezTo>
                    <a:pt x="81" y="48"/>
                    <a:pt x="81" y="48"/>
                    <a:pt x="81" y="48"/>
                  </a:cubicBezTo>
                  <a:cubicBezTo>
                    <a:pt x="81" y="42"/>
                    <a:pt x="76" y="37"/>
                    <a:pt x="70" y="37"/>
                  </a:cubicBezTo>
                  <a:cubicBezTo>
                    <a:pt x="65" y="37"/>
                    <a:pt x="65" y="37"/>
                    <a:pt x="65" y="37"/>
                  </a:cubicBezTo>
                  <a:cubicBezTo>
                    <a:pt x="65" y="18"/>
                    <a:pt x="65" y="18"/>
                    <a:pt x="65" y="18"/>
                  </a:cubicBezTo>
                  <a:cubicBezTo>
                    <a:pt x="68" y="17"/>
                    <a:pt x="69" y="15"/>
                    <a:pt x="69" y="12"/>
                  </a:cubicBezTo>
                  <a:cubicBezTo>
                    <a:pt x="69" y="8"/>
                    <a:pt x="67" y="5"/>
                    <a:pt x="63" y="5"/>
                  </a:cubicBezTo>
                  <a:cubicBezTo>
                    <a:pt x="59" y="5"/>
                    <a:pt x="56" y="8"/>
                    <a:pt x="56" y="12"/>
                  </a:cubicBezTo>
                  <a:cubicBezTo>
                    <a:pt x="56" y="15"/>
                    <a:pt x="58" y="17"/>
                    <a:pt x="61" y="18"/>
                  </a:cubicBezTo>
                  <a:cubicBezTo>
                    <a:pt x="61" y="37"/>
                    <a:pt x="61" y="37"/>
                    <a:pt x="61" y="37"/>
                  </a:cubicBezTo>
                  <a:cubicBezTo>
                    <a:pt x="56" y="37"/>
                    <a:pt x="56" y="37"/>
                    <a:pt x="56" y="37"/>
                  </a:cubicBezTo>
                  <a:cubicBezTo>
                    <a:pt x="56" y="27"/>
                    <a:pt x="56" y="27"/>
                    <a:pt x="56" y="27"/>
                  </a:cubicBezTo>
                  <a:cubicBezTo>
                    <a:pt x="56" y="26"/>
                    <a:pt x="55" y="25"/>
                    <a:pt x="54" y="25"/>
                  </a:cubicBezTo>
                  <a:cubicBezTo>
                    <a:pt x="53" y="25"/>
                    <a:pt x="52" y="26"/>
                    <a:pt x="52" y="27"/>
                  </a:cubicBezTo>
                  <a:cubicBezTo>
                    <a:pt x="52" y="37"/>
                    <a:pt x="52" y="37"/>
                    <a:pt x="52" y="37"/>
                  </a:cubicBezTo>
                  <a:cubicBezTo>
                    <a:pt x="47" y="37"/>
                    <a:pt x="47" y="37"/>
                    <a:pt x="47" y="37"/>
                  </a:cubicBezTo>
                  <a:cubicBezTo>
                    <a:pt x="47" y="3"/>
                    <a:pt x="47" y="3"/>
                    <a:pt x="47" y="3"/>
                  </a:cubicBezTo>
                  <a:cubicBezTo>
                    <a:pt x="47" y="2"/>
                    <a:pt x="46" y="1"/>
                    <a:pt x="45" y="1"/>
                  </a:cubicBezTo>
                  <a:cubicBezTo>
                    <a:pt x="44" y="1"/>
                    <a:pt x="43" y="2"/>
                    <a:pt x="43" y="3"/>
                  </a:cubicBezTo>
                  <a:cubicBezTo>
                    <a:pt x="43" y="37"/>
                    <a:pt x="43" y="37"/>
                    <a:pt x="43" y="37"/>
                  </a:cubicBezTo>
                  <a:cubicBezTo>
                    <a:pt x="38" y="37"/>
                    <a:pt x="38" y="37"/>
                    <a:pt x="38" y="37"/>
                  </a:cubicBezTo>
                  <a:cubicBezTo>
                    <a:pt x="38" y="27"/>
                    <a:pt x="38" y="27"/>
                    <a:pt x="38" y="27"/>
                  </a:cubicBezTo>
                  <a:cubicBezTo>
                    <a:pt x="38" y="26"/>
                    <a:pt x="37" y="25"/>
                    <a:pt x="36" y="25"/>
                  </a:cubicBezTo>
                  <a:cubicBezTo>
                    <a:pt x="35" y="25"/>
                    <a:pt x="34" y="26"/>
                    <a:pt x="34" y="27"/>
                  </a:cubicBezTo>
                  <a:cubicBezTo>
                    <a:pt x="34" y="37"/>
                    <a:pt x="34" y="37"/>
                    <a:pt x="34" y="37"/>
                  </a:cubicBezTo>
                  <a:cubicBezTo>
                    <a:pt x="29" y="37"/>
                    <a:pt x="29" y="37"/>
                    <a:pt x="29" y="37"/>
                  </a:cubicBezTo>
                  <a:cubicBezTo>
                    <a:pt x="29" y="30"/>
                    <a:pt x="29" y="30"/>
                    <a:pt x="29" y="30"/>
                  </a:cubicBezTo>
                  <a:cubicBezTo>
                    <a:pt x="29" y="28"/>
                    <a:pt x="28" y="26"/>
                    <a:pt x="27" y="24"/>
                  </a:cubicBezTo>
                  <a:cubicBezTo>
                    <a:pt x="13" y="10"/>
                    <a:pt x="13" y="10"/>
                    <a:pt x="13" y="10"/>
                  </a:cubicBezTo>
                  <a:cubicBezTo>
                    <a:pt x="14" y="8"/>
                    <a:pt x="14" y="5"/>
                    <a:pt x="12" y="3"/>
                  </a:cubicBezTo>
                  <a:cubicBezTo>
                    <a:pt x="9" y="0"/>
                    <a:pt x="5" y="0"/>
                    <a:pt x="2" y="3"/>
                  </a:cubicBezTo>
                  <a:cubicBezTo>
                    <a:pt x="0" y="5"/>
                    <a:pt x="0" y="9"/>
                    <a:pt x="2" y="12"/>
                  </a:cubicBezTo>
                  <a:cubicBezTo>
                    <a:pt x="3" y="13"/>
                    <a:pt x="5" y="14"/>
                    <a:pt x="7" y="14"/>
                  </a:cubicBezTo>
                  <a:cubicBezTo>
                    <a:pt x="8" y="14"/>
                    <a:pt x="9" y="14"/>
                    <a:pt x="10" y="13"/>
                  </a:cubicBezTo>
                  <a:cubicBezTo>
                    <a:pt x="24" y="27"/>
                    <a:pt x="24" y="27"/>
                    <a:pt x="24" y="27"/>
                  </a:cubicBezTo>
                  <a:cubicBezTo>
                    <a:pt x="24" y="28"/>
                    <a:pt x="25" y="29"/>
                    <a:pt x="25" y="30"/>
                  </a:cubicBezTo>
                  <a:cubicBezTo>
                    <a:pt x="25" y="37"/>
                    <a:pt x="25" y="37"/>
                    <a:pt x="25" y="37"/>
                  </a:cubicBezTo>
                  <a:cubicBezTo>
                    <a:pt x="20" y="37"/>
                    <a:pt x="20" y="37"/>
                    <a:pt x="20" y="37"/>
                  </a:cubicBezTo>
                  <a:cubicBezTo>
                    <a:pt x="19" y="37"/>
                    <a:pt x="18" y="37"/>
                    <a:pt x="18" y="37"/>
                  </a:cubicBezTo>
                  <a:cubicBezTo>
                    <a:pt x="16" y="37"/>
                    <a:pt x="16" y="38"/>
                    <a:pt x="16" y="39"/>
                  </a:cubicBezTo>
                  <a:cubicBezTo>
                    <a:pt x="16" y="41"/>
                    <a:pt x="17" y="41"/>
                    <a:pt x="19" y="41"/>
                  </a:cubicBezTo>
                  <a:cubicBezTo>
                    <a:pt x="19" y="41"/>
                    <a:pt x="20" y="41"/>
                    <a:pt x="20" y="41"/>
                  </a:cubicBezTo>
                  <a:cubicBezTo>
                    <a:pt x="70" y="41"/>
                    <a:pt x="70" y="41"/>
                    <a:pt x="70" y="41"/>
                  </a:cubicBezTo>
                  <a:cubicBezTo>
                    <a:pt x="73" y="41"/>
                    <a:pt x="76" y="44"/>
                    <a:pt x="76" y="48"/>
                  </a:cubicBezTo>
                  <a:cubicBezTo>
                    <a:pt x="76" y="97"/>
                    <a:pt x="76" y="97"/>
                    <a:pt x="76" y="97"/>
                  </a:cubicBezTo>
                  <a:cubicBezTo>
                    <a:pt x="76" y="98"/>
                    <a:pt x="76" y="98"/>
                    <a:pt x="76" y="99"/>
                  </a:cubicBezTo>
                  <a:cubicBezTo>
                    <a:pt x="76" y="100"/>
                    <a:pt x="77" y="101"/>
                    <a:pt x="78" y="101"/>
                  </a:cubicBezTo>
                  <a:cubicBezTo>
                    <a:pt x="78" y="101"/>
                    <a:pt x="78" y="101"/>
                    <a:pt x="78" y="101"/>
                  </a:cubicBezTo>
                  <a:cubicBezTo>
                    <a:pt x="79" y="101"/>
                    <a:pt x="80" y="101"/>
                    <a:pt x="80" y="100"/>
                  </a:cubicBezTo>
                  <a:cubicBezTo>
                    <a:pt x="81" y="99"/>
                    <a:pt x="81" y="98"/>
                    <a:pt x="81" y="97"/>
                  </a:cubicBezTo>
                  <a:cubicBezTo>
                    <a:pt x="81" y="92"/>
                    <a:pt x="81" y="92"/>
                    <a:pt x="81" y="92"/>
                  </a:cubicBezTo>
                  <a:cubicBezTo>
                    <a:pt x="99" y="92"/>
                    <a:pt x="99" y="92"/>
                    <a:pt x="99" y="92"/>
                  </a:cubicBezTo>
                  <a:cubicBezTo>
                    <a:pt x="100" y="95"/>
                    <a:pt x="103" y="97"/>
                    <a:pt x="105" y="97"/>
                  </a:cubicBezTo>
                  <a:cubicBezTo>
                    <a:pt x="109" y="97"/>
                    <a:pt x="112" y="94"/>
                    <a:pt x="112" y="90"/>
                  </a:cubicBezTo>
                  <a:cubicBezTo>
                    <a:pt x="112" y="87"/>
                    <a:pt x="109" y="84"/>
                    <a:pt x="105" y="84"/>
                  </a:cubicBezTo>
                  <a:cubicBezTo>
                    <a:pt x="103" y="84"/>
                    <a:pt x="100" y="86"/>
                    <a:pt x="99" y="88"/>
                  </a:cubicBezTo>
                  <a:cubicBezTo>
                    <a:pt x="81" y="88"/>
                    <a:pt x="81" y="88"/>
                    <a:pt x="81" y="88"/>
                  </a:cubicBezTo>
                  <a:cubicBezTo>
                    <a:pt x="81" y="83"/>
                    <a:pt x="81" y="83"/>
                    <a:pt x="81" y="83"/>
                  </a:cubicBezTo>
                  <a:cubicBezTo>
                    <a:pt x="90" y="83"/>
                    <a:pt x="90" y="83"/>
                    <a:pt x="90" y="83"/>
                  </a:cubicBezTo>
                  <a:cubicBezTo>
                    <a:pt x="91" y="83"/>
                    <a:pt x="92" y="82"/>
                    <a:pt x="92" y="81"/>
                  </a:cubicBezTo>
                  <a:cubicBezTo>
                    <a:pt x="92" y="80"/>
                    <a:pt x="91" y="79"/>
                    <a:pt x="90" y="79"/>
                  </a:cubicBezTo>
                  <a:cubicBezTo>
                    <a:pt x="81" y="79"/>
                    <a:pt x="81" y="79"/>
                    <a:pt x="81" y="79"/>
                  </a:cubicBezTo>
                  <a:cubicBezTo>
                    <a:pt x="81" y="74"/>
                    <a:pt x="81" y="74"/>
                    <a:pt x="81" y="74"/>
                  </a:cubicBezTo>
                  <a:cubicBezTo>
                    <a:pt x="114" y="74"/>
                    <a:pt x="114" y="74"/>
                    <a:pt x="114" y="74"/>
                  </a:cubicBezTo>
                  <a:cubicBezTo>
                    <a:pt x="116" y="74"/>
                    <a:pt x="117" y="73"/>
                    <a:pt x="117" y="72"/>
                  </a:cubicBezTo>
                  <a:cubicBezTo>
                    <a:pt x="117" y="71"/>
                    <a:pt x="116" y="70"/>
                    <a:pt x="114" y="70"/>
                  </a:cubicBezTo>
                  <a:close/>
                  <a:moveTo>
                    <a:pt x="108" y="32"/>
                  </a:moveTo>
                  <a:cubicBezTo>
                    <a:pt x="109" y="32"/>
                    <a:pt x="109" y="32"/>
                    <a:pt x="110" y="32"/>
                  </a:cubicBezTo>
                  <a:cubicBezTo>
                    <a:pt x="111" y="32"/>
                    <a:pt x="111" y="32"/>
                    <a:pt x="112" y="32"/>
                  </a:cubicBezTo>
                  <a:cubicBezTo>
                    <a:pt x="112" y="33"/>
                    <a:pt x="112" y="34"/>
                    <a:pt x="112" y="34"/>
                  </a:cubicBezTo>
                  <a:cubicBezTo>
                    <a:pt x="112" y="35"/>
                    <a:pt x="112" y="35"/>
                    <a:pt x="112" y="36"/>
                  </a:cubicBezTo>
                  <a:cubicBezTo>
                    <a:pt x="111" y="36"/>
                    <a:pt x="111" y="37"/>
                    <a:pt x="110" y="37"/>
                  </a:cubicBezTo>
                  <a:cubicBezTo>
                    <a:pt x="109" y="37"/>
                    <a:pt x="109" y="36"/>
                    <a:pt x="108" y="36"/>
                  </a:cubicBezTo>
                  <a:cubicBezTo>
                    <a:pt x="108" y="35"/>
                    <a:pt x="108" y="35"/>
                    <a:pt x="108" y="34"/>
                  </a:cubicBezTo>
                  <a:cubicBezTo>
                    <a:pt x="108" y="34"/>
                    <a:pt x="108" y="33"/>
                    <a:pt x="108" y="32"/>
                  </a:cubicBezTo>
                  <a:close/>
                  <a:moveTo>
                    <a:pt x="9" y="9"/>
                  </a:moveTo>
                  <a:cubicBezTo>
                    <a:pt x="8" y="10"/>
                    <a:pt x="6" y="10"/>
                    <a:pt x="5" y="9"/>
                  </a:cubicBezTo>
                  <a:cubicBezTo>
                    <a:pt x="4" y="8"/>
                    <a:pt x="4" y="7"/>
                    <a:pt x="5" y="6"/>
                  </a:cubicBezTo>
                  <a:cubicBezTo>
                    <a:pt x="6" y="5"/>
                    <a:pt x="6" y="5"/>
                    <a:pt x="7" y="5"/>
                  </a:cubicBezTo>
                  <a:cubicBezTo>
                    <a:pt x="7" y="5"/>
                    <a:pt x="8" y="5"/>
                    <a:pt x="9" y="6"/>
                  </a:cubicBezTo>
                  <a:cubicBezTo>
                    <a:pt x="9" y="7"/>
                    <a:pt x="9" y="8"/>
                    <a:pt x="9" y="9"/>
                  </a:cubicBezTo>
                  <a:close/>
                  <a:moveTo>
                    <a:pt x="63" y="14"/>
                  </a:moveTo>
                  <a:cubicBezTo>
                    <a:pt x="62" y="14"/>
                    <a:pt x="61" y="13"/>
                    <a:pt x="61" y="12"/>
                  </a:cubicBezTo>
                  <a:cubicBezTo>
                    <a:pt x="61" y="10"/>
                    <a:pt x="62" y="9"/>
                    <a:pt x="63" y="9"/>
                  </a:cubicBezTo>
                  <a:cubicBezTo>
                    <a:pt x="64" y="9"/>
                    <a:pt x="65" y="10"/>
                    <a:pt x="65" y="12"/>
                  </a:cubicBezTo>
                  <a:cubicBezTo>
                    <a:pt x="65" y="13"/>
                    <a:pt x="64" y="14"/>
                    <a:pt x="63" y="14"/>
                  </a:cubicBezTo>
                  <a:close/>
                  <a:moveTo>
                    <a:pt x="105" y="88"/>
                  </a:moveTo>
                  <a:cubicBezTo>
                    <a:pt x="107" y="88"/>
                    <a:pt x="108" y="89"/>
                    <a:pt x="108" y="90"/>
                  </a:cubicBezTo>
                  <a:cubicBezTo>
                    <a:pt x="108" y="92"/>
                    <a:pt x="107" y="93"/>
                    <a:pt x="105" y="93"/>
                  </a:cubicBezTo>
                  <a:cubicBezTo>
                    <a:pt x="104" y="93"/>
                    <a:pt x="103" y="92"/>
                    <a:pt x="103" y="90"/>
                  </a:cubicBezTo>
                  <a:cubicBezTo>
                    <a:pt x="103" y="89"/>
                    <a:pt x="104" y="88"/>
                    <a:pt x="105" y="88"/>
                  </a:cubicBezTo>
                  <a:close/>
                  <a:moveTo>
                    <a:pt x="105" y="88"/>
                  </a:moveTo>
                  <a:cubicBezTo>
                    <a:pt x="105" y="88"/>
                    <a:pt x="105" y="88"/>
                    <a:pt x="105" y="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58">
              <a:extLst>
                <a:ext uri="{FF2B5EF4-FFF2-40B4-BE49-F238E27FC236}">
                  <a16:creationId xmlns:a16="http://schemas.microsoft.com/office/drawing/2014/main" id="{7606088B-D7C8-4F00-ABAB-705836A62EA9}"/>
                </a:ext>
              </a:extLst>
            </p:cNvPr>
            <p:cNvSpPr>
              <a:spLocks noEditPoints="1"/>
            </p:cNvSpPr>
            <p:nvPr/>
          </p:nvSpPr>
          <p:spPr bwMode="auto">
            <a:xfrm>
              <a:off x="512763" y="2894013"/>
              <a:ext cx="227013" cy="196850"/>
            </a:xfrm>
            <a:custGeom>
              <a:avLst/>
              <a:gdLst>
                <a:gd name="T0" fmla="*/ 107 w 117"/>
                <a:gd name="T1" fmla="*/ 88 h 101"/>
                <a:gd name="T2" fmla="*/ 92 w 117"/>
                <a:gd name="T3" fmla="*/ 71 h 101"/>
                <a:gd name="T4" fmla="*/ 97 w 117"/>
                <a:gd name="T5" fmla="*/ 65 h 101"/>
                <a:gd name="T6" fmla="*/ 101 w 117"/>
                <a:gd name="T7" fmla="*/ 62 h 101"/>
                <a:gd name="T8" fmla="*/ 97 w 117"/>
                <a:gd name="T9" fmla="*/ 61 h 101"/>
                <a:gd name="T10" fmla="*/ 40 w 117"/>
                <a:gd name="T11" fmla="*/ 54 h 101"/>
                <a:gd name="T12" fmla="*/ 41 w 117"/>
                <a:gd name="T13" fmla="*/ 3 h 101"/>
                <a:gd name="T14" fmla="*/ 37 w 117"/>
                <a:gd name="T15" fmla="*/ 2 h 101"/>
                <a:gd name="T16" fmla="*/ 36 w 117"/>
                <a:gd name="T17" fmla="*/ 9 h 101"/>
                <a:gd name="T18" fmla="*/ 11 w 117"/>
                <a:gd name="T19" fmla="*/ 5 h 101"/>
                <a:gd name="T20" fmla="*/ 11 w 117"/>
                <a:gd name="T21" fmla="*/ 18 h 101"/>
                <a:gd name="T22" fmla="*/ 36 w 117"/>
                <a:gd name="T23" fmla="*/ 13 h 101"/>
                <a:gd name="T24" fmla="*/ 27 w 117"/>
                <a:gd name="T25" fmla="*/ 18 h 101"/>
                <a:gd name="T26" fmla="*/ 27 w 117"/>
                <a:gd name="T27" fmla="*/ 22 h 101"/>
                <a:gd name="T28" fmla="*/ 36 w 117"/>
                <a:gd name="T29" fmla="*/ 27 h 101"/>
                <a:gd name="T30" fmla="*/ 0 w 117"/>
                <a:gd name="T31" fmla="*/ 29 h 101"/>
                <a:gd name="T32" fmla="*/ 36 w 117"/>
                <a:gd name="T33" fmla="*/ 31 h 101"/>
                <a:gd name="T34" fmla="*/ 27 w 117"/>
                <a:gd name="T35" fmla="*/ 36 h 101"/>
                <a:gd name="T36" fmla="*/ 27 w 117"/>
                <a:gd name="T37" fmla="*/ 40 h 101"/>
                <a:gd name="T38" fmla="*/ 36 w 117"/>
                <a:gd name="T39" fmla="*/ 45 h 101"/>
                <a:gd name="T40" fmla="*/ 24 w 117"/>
                <a:gd name="T41" fmla="*/ 48 h 101"/>
                <a:gd name="T42" fmla="*/ 7 w 117"/>
                <a:gd name="T43" fmla="*/ 61 h 101"/>
                <a:gd name="T44" fmla="*/ 0 w 117"/>
                <a:gd name="T45" fmla="*/ 67 h 101"/>
                <a:gd name="T46" fmla="*/ 7 w 117"/>
                <a:gd name="T47" fmla="*/ 74 h 101"/>
                <a:gd name="T48" fmla="*/ 14 w 117"/>
                <a:gd name="T49" fmla="*/ 67 h 101"/>
                <a:gd name="T50" fmla="*/ 27 w 117"/>
                <a:gd name="T51" fmla="*/ 51 h 101"/>
                <a:gd name="T52" fmla="*/ 36 w 117"/>
                <a:gd name="T53" fmla="*/ 49 h 101"/>
                <a:gd name="T54" fmla="*/ 47 w 117"/>
                <a:gd name="T55" fmla="*/ 65 h 101"/>
                <a:gd name="T56" fmla="*/ 52 w 117"/>
                <a:gd name="T57" fmla="*/ 84 h 101"/>
                <a:gd name="T58" fmla="*/ 54 w 117"/>
                <a:gd name="T59" fmla="*/ 96 h 101"/>
                <a:gd name="T60" fmla="*/ 56 w 117"/>
                <a:gd name="T61" fmla="*/ 84 h 101"/>
                <a:gd name="T62" fmla="*/ 61 w 117"/>
                <a:gd name="T63" fmla="*/ 65 h 101"/>
                <a:gd name="T64" fmla="*/ 63 w 117"/>
                <a:gd name="T65" fmla="*/ 76 h 101"/>
                <a:gd name="T66" fmla="*/ 65 w 117"/>
                <a:gd name="T67" fmla="*/ 65 h 101"/>
                <a:gd name="T68" fmla="*/ 70 w 117"/>
                <a:gd name="T69" fmla="*/ 99 h 101"/>
                <a:gd name="T70" fmla="*/ 74 w 117"/>
                <a:gd name="T71" fmla="*/ 99 h 101"/>
                <a:gd name="T72" fmla="*/ 79 w 117"/>
                <a:gd name="T73" fmla="*/ 65 h 101"/>
                <a:gd name="T74" fmla="*/ 81 w 117"/>
                <a:gd name="T75" fmla="*/ 76 h 101"/>
                <a:gd name="T76" fmla="*/ 83 w 117"/>
                <a:gd name="T77" fmla="*/ 65 h 101"/>
                <a:gd name="T78" fmla="*/ 88 w 117"/>
                <a:gd name="T79" fmla="*/ 71 h 101"/>
                <a:gd name="T80" fmla="*/ 104 w 117"/>
                <a:gd name="T81" fmla="*/ 91 h 101"/>
                <a:gd name="T82" fmla="*/ 110 w 117"/>
                <a:gd name="T83" fmla="*/ 101 h 101"/>
                <a:gd name="T84" fmla="*/ 115 w 117"/>
                <a:gd name="T85" fmla="*/ 90 h 101"/>
                <a:gd name="T86" fmla="*/ 9 w 117"/>
                <a:gd name="T87" fmla="*/ 11 h 101"/>
                <a:gd name="T88" fmla="*/ 14 w 117"/>
                <a:gd name="T89" fmla="*/ 11 h 101"/>
                <a:gd name="T90" fmla="*/ 9 w 117"/>
                <a:gd name="T91" fmla="*/ 69 h 101"/>
                <a:gd name="T92" fmla="*/ 5 w 117"/>
                <a:gd name="T93" fmla="*/ 69 h 101"/>
                <a:gd name="T94" fmla="*/ 5 w 117"/>
                <a:gd name="T95" fmla="*/ 66 h 101"/>
                <a:gd name="T96" fmla="*/ 9 w 117"/>
                <a:gd name="T97" fmla="*/ 66 h 101"/>
                <a:gd name="T98" fmla="*/ 9 w 117"/>
                <a:gd name="T99" fmla="*/ 69 h 101"/>
                <a:gd name="T100" fmla="*/ 54 w 117"/>
                <a:gd name="T101" fmla="*/ 92 h 101"/>
                <a:gd name="T102" fmla="*/ 54 w 117"/>
                <a:gd name="T103" fmla="*/ 87 h 101"/>
                <a:gd name="T104" fmla="*/ 112 w 117"/>
                <a:gd name="T105" fmla="*/ 96 h 101"/>
                <a:gd name="T106" fmla="*/ 108 w 117"/>
                <a:gd name="T107" fmla="*/ 93 h 101"/>
                <a:gd name="T108" fmla="*/ 112 w 117"/>
                <a:gd name="T109" fmla="*/ 93 h 101"/>
                <a:gd name="T110" fmla="*/ 112 w 117"/>
                <a:gd name="T111"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01">
                  <a:moveTo>
                    <a:pt x="115" y="90"/>
                  </a:moveTo>
                  <a:cubicBezTo>
                    <a:pt x="113" y="88"/>
                    <a:pt x="110" y="87"/>
                    <a:pt x="107" y="88"/>
                  </a:cubicBezTo>
                  <a:cubicBezTo>
                    <a:pt x="93" y="75"/>
                    <a:pt x="93" y="75"/>
                    <a:pt x="93" y="75"/>
                  </a:cubicBezTo>
                  <a:cubicBezTo>
                    <a:pt x="92" y="74"/>
                    <a:pt x="92" y="73"/>
                    <a:pt x="92" y="71"/>
                  </a:cubicBezTo>
                  <a:cubicBezTo>
                    <a:pt x="92" y="65"/>
                    <a:pt x="92" y="65"/>
                    <a:pt x="92" y="65"/>
                  </a:cubicBezTo>
                  <a:cubicBezTo>
                    <a:pt x="97" y="65"/>
                    <a:pt x="97" y="65"/>
                    <a:pt x="97" y="65"/>
                  </a:cubicBezTo>
                  <a:cubicBezTo>
                    <a:pt x="98" y="65"/>
                    <a:pt x="98" y="65"/>
                    <a:pt x="99" y="65"/>
                  </a:cubicBezTo>
                  <a:cubicBezTo>
                    <a:pt x="101" y="64"/>
                    <a:pt x="101" y="63"/>
                    <a:pt x="101" y="62"/>
                  </a:cubicBezTo>
                  <a:cubicBezTo>
                    <a:pt x="101" y="61"/>
                    <a:pt x="99" y="60"/>
                    <a:pt x="98" y="61"/>
                  </a:cubicBezTo>
                  <a:cubicBezTo>
                    <a:pt x="98" y="61"/>
                    <a:pt x="97" y="61"/>
                    <a:pt x="97" y="61"/>
                  </a:cubicBezTo>
                  <a:cubicBezTo>
                    <a:pt x="47" y="61"/>
                    <a:pt x="47" y="61"/>
                    <a:pt x="47" y="61"/>
                  </a:cubicBezTo>
                  <a:cubicBezTo>
                    <a:pt x="44" y="61"/>
                    <a:pt x="40" y="58"/>
                    <a:pt x="40" y="54"/>
                  </a:cubicBezTo>
                  <a:cubicBezTo>
                    <a:pt x="40" y="5"/>
                    <a:pt x="40" y="5"/>
                    <a:pt x="40" y="5"/>
                  </a:cubicBezTo>
                  <a:cubicBezTo>
                    <a:pt x="40" y="4"/>
                    <a:pt x="41" y="3"/>
                    <a:pt x="41" y="3"/>
                  </a:cubicBezTo>
                  <a:cubicBezTo>
                    <a:pt x="41" y="2"/>
                    <a:pt x="40" y="1"/>
                    <a:pt x="39" y="0"/>
                  </a:cubicBezTo>
                  <a:cubicBezTo>
                    <a:pt x="38" y="0"/>
                    <a:pt x="37" y="1"/>
                    <a:pt x="37" y="2"/>
                  </a:cubicBezTo>
                  <a:cubicBezTo>
                    <a:pt x="36" y="3"/>
                    <a:pt x="36" y="4"/>
                    <a:pt x="36" y="5"/>
                  </a:cubicBezTo>
                  <a:cubicBezTo>
                    <a:pt x="36" y="9"/>
                    <a:pt x="36" y="9"/>
                    <a:pt x="36" y="9"/>
                  </a:cubicBezTo>
                  <a:cubicBezTo>
                    <a:pt x="18" y="9"/>
                    <a:pt x="18" y="9"/>
                    <a:pt x="18" y="9"/>
                  </a:cubicBezTo>
                  <a:cubicBezTo>
                    <a:pt x="17" y="7"/>
                    <a:pt x="14" y="5"/>
                    <a:pt x="11" y="5"/>
                  </a:cubicBezTo>
                  <a:cubicBezTo>
                    <a:pt x="8" y="5"/>
                    <a:pt x="5" y="8"/>
                    <a:pt x="5" y="11"/>
                  </a:cubicBezTo>
                  <a:cubicBezTo>
                    <a:pt x="5" y="15"/>
                    <a:pt x="8" y="18"/>
                    <a:pt x="11" y="18"/>
                  </a:cubicBezTo>
                  <a:cubicBezTo>
                    <a:pt x="14" y="18"/>
                    <a:pt x="17" y="16"/>
                    <a:pt x="18" y="13"/>
                  </a:cubicBezTo>
                  <a:cubicBezTo>
                    <a:pt x="36" y="13"/>
                    <a:pt x="36" y="13"/>
                    <a:pt x="36" y="13"/>
                  </a:cubicBezTo>
                  <a:cubicBezTo>
                    <a:pt x="36" y="18"/>
                    <a:pt x="36" y="18"/>
                    <a:pt x="36" y="18"/>
                  </a:cubicBezTo>
                  <a:cubicBezTo>
                    <a:pt x="27" y="18"/>
                    <a:pt x="27" y="18"/>
                    <a:pt x="27" y="18"/>
                  </a:cubicBezTo>
                  <a:cubicBezTo>
                    <a:pt x="26" y="18"/>
                    <a:pt x="25" y="19"/>
                    <a:pt x="25" y="20"/>
                  </a:cubicBezTo>
                  <a:cubicBezTo>
                    <a:pt x="25" y="21"/>
                    <a:pt x="26" y="22"/>
                    <a:pt x="27" y="22"/>
                  </a:cubicBezTo>
                  <a:cubicBezTo>
                    <a:pt x="36" y="22"/>
                    <a:pt x="36" y="22"/>
                    <a:pt x="36" y="22"/>
                  </a:cubicBezTo>
                  <a:cubicBezTo>
                    <a:pt x="36" y="27"/>
                    <a:pt x="36" y="27"/>
                    <a:pt x="36" y="27"/>
                  </a:cubicBezTo>
                  <a:cubicBezTo>
                    <a:pt x="2" y="27"/>
                    <a:pt x="2" y="27"/>
                    <a:pt x="2" y="27"/>
                  </a:cubicBezTo>
                  <a:cubicBezTo>
                    <a:pt x="1" y="27"/>
                    <a:pt x="0" y="28"/>
                    <a:pt x="0" y="29"/>
                  </a:cubicBezTo>
                  <a:cubicBezTo>
                    <a:pt x="0" y="30"/>
                    <a:pt x="1" y="31"/>
                    <a:pt x="2" y="31"/>
                  </a:cubicBezTo>
                  <a:cubicBezTo>
                    <a:pt x="36" y="31"/>
                    <a:pt x="36" y="31"/>
                    <a:pt x="36" y="31"/>
                  </a:cubicBezTo>
                  <a:cubicBezTo>
                    <a:pt x="36" y="36"/>
                    <a:pt x="36" y="36"/>
                    <a:pt x="36" y="36"/>
                  </a:cubicBezTo>
                  <a:cubicBezTo>
                    <a:pt x="27" y="36"/>
                    <a:pt x="27" y="36"/>
                    <a:pt x="27" y="36"/>
                  </a:cubicBezTo>
                  <a:cubicBezTo>
                    <a:pt x="26" y="36"/>
                    <a:pt x="25" y="37"/>
                    <a:pt x="25" y="38"/>
                  </a:cubicBezTo>
                  <a:cubicBezTo>
                    <a:pt x="25" y="39"/>
                    <a:pt x="26" y="40"/>
                    <a:pt x="27" y="40"/>
                  </a:cubicBezTo>
                  <a:cubicBezTo>
                    <a:pt x="36" y="40"/>
                    <a:pt x="36" y="40"/>
                    <a:pt x="36" y="40"/>
                  </a:cubicBezTo>
                  <a:cubicBezTo>
                    <a:pt x="36" y="45"/>
                    <a:pt x="36" y="45"/>
                    <a:pt x="36" y="45"/>
                  </a:cubicBezTo>
                  <a:cubicBezTo>
                    <a:pt x="30" y="45"/>
                    <a:pt x="30" y="45"/>
                    <a:pt x="30" y="45"/>
                  </a:cubicBezTo>
                  <a:cubicBezTo>
                    <a:pt x="28" y="45"/>
                    <a:pt x="25" y="46"/>
                    <a:pt x="24" y="48"/>
                  </a:cubicBezTo>
                  <a:cubicBezTo>
                    <a:pt x="10" y="61"/>
                    <a:pt x="10" y="61"/>
                    <a:pt x="10" y="61"/>
                  </a:cubicBezTo>
                  <a:cubicBezTo>
                    <a:pt x="9" y="61"/>
                    <a:pt x="8" y="61"/>
                    <a:pt x="7" y="61"/>
                  </a:cubicBezTo>
                  <a:cubicBezTo>
                    <a:pt x="5" y="61"/>
                    <a:pt x="4" y="61"/>
                    <a:pt x="2" y="63"/>
                  </a:cubicBezTo>
                  <a:cubicBezTo>
                    <a:pt x="1" y="64"/>
                    <a:pt x="0" y="66"/>
                    <a:pt x="0" y="67"/>
                  </a:cubicBezTo>
                  <a:cubicBezTo>
                    <a:pt x="0" y="69"/>
                    <a:pt x="1" y="71"/>
                    <a:pt x="2" y="72"/>
                  </a:cubicBezTo>
                  <a:cubicBezTo>
                    <a:pt x="4" y="73"/>
                    <a:pt x="5" y="74"/>
                    <a:pt x="7" y="74"/>
                  </a:cubicBezTo>
                  <a:cubicBezTo>
                    <a:pt x="9" y="74"/>
                    <a:pt x="10" y="73"/>
                    <a:pt x="12" y="72"/>
                  </a:cubicBezTo>
                  <a:cubicBezTo>
                    <a:pt x="13" y="71"/>
                    <a:pt x="14" y="69"/>
                    <a:pt x="14" y="67"/>
                  </a:cubicBezTo>
                  <a:cubicBezTo>
                    <a:pt x="14" y="66"/>
                    <a:pt x="13" y="65"/>
                    <a:pt x="13" y="64"/>
                  </a:cubicBezTo>
                  <a:cubicBezTo>
                    <a:pt x="27" y="51"/>
                    <a:pt x="27" y="51"/>
                    <a:pt x="27" y="51"/>
                  </a:cubicBezTo>
                  <a:cubicBezTo>
                    <a:pt x="28" y="50"/>
                    <a:pt x="29" y="49"/>
                    <a:pt x="30" y="49"/>
                  </a:cubicBezTo>
                  <a:cubicBezTo>
                    <a:pt x="36" y="49"/>
                    <a:pt x="36" y="49"/>
                    <a:pt x="36" y="49"/>
                  </a:cubicBezTo>
                  <a:cubicBezTo>
                    <a:pt x="36" y="54"/>
                    <a:pt x="36" y="54"/>
                    <a:pt x="36" y="54"/>
                  </a:cubicBezTo>
                  <a:cubicBezTo>
                    <a:pt x="36" y="60"/>
                    <a:pt x="41" y="65"/>
                    <a:pt x="47" y="65"/>
                  </a:cubicBezTo>
                  <a:cubicBezTo>
                    <a:pt x="52" y="65"/>
                    <a:pt x="52" y="65"/>
                    <a:pt x="52" y="65"/>
                  </a:cubicBezTo>
                  <a:cubicBezTo>
                    <a:pt x="52" y="84"/>
                    <a:pt x="52" y="84"/>
                    <a:pt x="52" y="84"/>
                  </a:cubicBezTo>
                  <a:cubicBezTo>
                    <a:pt x="49" y="84"/>
                    <a:pt x="47" y="87"/>
                    <a:pt x="47" y="90"/>
                  </a:cubicBezTo>
                  <a:cubicBezTo>
                    <a:pt x="47" y="93"/>
                    <a:pt x="50" y="96"/>
                    <a:pt x="54" y="96"/>
                  </a:cubicBezTo>
                  <a:cubicBezTo>
                    <a:pt x="58" y="96"/>
                    <a:pt x="61" y="93"/>
                    <a:pt x="61" y="90"/>
                  </a:cubicBezTo>
                  <a:cubicBezTo>
                    <a:pt x="61" y="87"/>
                    <a:pt x="59" y="84"/>
                    <a:pt x="56" y="84"/>
                  </a:cubicBezTo>
                  <a:cubicBezTo>
                    <a:pt x="56" y="65"/>
                    <a:pt x="56" y="65"/>
                    <a:pt x="56" y="65"/>
                  </a:cubicBezTo>
                  <a:cubicBezTo>
                    <a:pt x="61" y="65"/>
                    <a:pt x="61" y="65"/>
                    <a:pt x="61" y="65"/>
                  </a:cubicBezTo>
                  <a:cubicBezTo>
                    <a:pt x="61" y="74"/>
                    <a:pt x="61" y="74"/>
                    <a:pt x="61" y="74"/>
                  </a:cubicBezTo>
                  <a:cubicBezTo>
                    <a:pt x="61" y="75"/>
                    <a:pt x="62" y="76"/>
                    <a:pt x="63" y="76"/>
                  </a:cubicBezTo>
                  <a:cubicBezTo>
                    <a:pt x="64" y="76"/>
                    <a:pt x="65" y="75"/>
                    <a:pt x="65" y="74"/>
                  </a:cubicBezTo>
                  <a:cubicBezTo>
                    <a:pt x="65" y="65"/>
                    <a:pt x="65" y="65"/>
                    <a:pt x="65" y="65"/>
                  </a:cubicBezTo>
                  <a:cubicBezTo>
                    <a:pt x="70" y="65"/>
                    <a:pt x="70" y="65"/>
                    <a:pt x="70" y="65"/>
                  </a:cubicBezTo>
                  <a:cubicBezTo>
                    <a:pt x="70" y="99"/>
                    <a:pt x="70" y="99"/>
                    <a:pt x="70" y="99"/>
                  </a:cubicBezTo>
                  <a:cubicBezTo>
                    <a:pt x="70" y="100"/>
                    <a:pt x="71" y="101"/>
                    <a:pt x="72" y="101"/>
                  </a:cubicBezTo>
                  <a:cubicBezTo>
                    <a:pt x="73" y="101"/>
                    <a:pt x="74" y="100"/>
                    <a:pt x="74" y="99"/>
                  </a:cubicBezTo>
                  <a:cubicBezTo>
                    <a:pt x="74" y="65"/>
                    <a:pt x="74" y="65"/>
                    <a:pt x="74" y="65"/>
                  </a:cubicBezTo>
                  <a:cubicBezTo>
                    <a:pt x="79" y="65"/>
                    <a:pt x="79" y="65"/>
                    <a:pt x="79" y="65"/>
                  </a:cubicBezTo>
                  <a:cubicBezTo>
                    <a:pt x="79" y="74"/>
                    <a:pt x="79" y="74"/>
                    <a:pt x="79" y="74"/>
                  </a:cubicBezTo>
                  <a:cubicBezTo>
                    <a:pt x="79" y="75"/>
                    <a:pt x="80" y="76"/>
                    <a:pt x="81" y="76"/>
                  </a:cubicBezTo>
                  <a:cubicBezTo>
                    <a:pt x="82" y="76"/>
                    <a:pt x="83" y="75"/>
                    <a:pt x="83" y="74"/>
                  </a:cubicBezTo>
                  <a:cubicBezTo>
                    <a:pt x="83" y="65"/>
                    <a:pt x="83" y="65"/>
                    <a:pt x="83" y="65"/>
                  </a:cubicBezTo>
                  <a:cubicBezTo>
                    <a:pt x="88" y="65"/>
                    <a:pt x="88" y="65"/>
                    <a:pt x="88" y="65"/>
                  </a:cubicBezTo>
                  <a:cubicBezTo>
                    <a:pt x="88" y="71"/>
                    <a:pt x="88" y="71"/>
                    <a:pt x="88" y="71"/>
                  </a:cubicBezTo>
                  <a:cubicBezTo>
                    <a:pt x="88" y="74"/>
                    <a:pt x="89" y="76"/>
                    <a:pt x="90" y="78"/>
                  </a:cubicBezTo>
                  <a:cubicBezTo>
                    <a:pt x="104" y="91"/>
                    <a:pt x="104" y="91"/>
                    <a:pt x="104" y="91"/>
                  </a:cubicBezTo>
                  <a:cubicBezTo>
                    <a:pt x="103" y="94"/>
                    <a:pt x="103" y="97"/>
                    <a:pt x="105" y="99"/>
                  </a:cubicBezTo>
                  <a:cubicBezTo>
                    <a:pt x="107" y="100"/>
                    <a:pt x="108" y="101"/>
                    <a:pt x="110" y="101"/>
                  </a:cubicBezTo>
                  <a:cubicBezTo>
                    <a:pt x="112" y="101"/>
                    <a:pt x="113" y="100"/>
                    <a:pt x="115" y="99"/>
                  </a:cubicBezTo>
                  <a:cubicBezTo>
                    <a:pt x="117" y="96"/>
                    <a:pt x="117" y="92"/>
                    <a:pt x="115" y="90"/>
                  </a:cubicBezTo>
                  <a:close/>
                  <a:moveTo>
                    <a:pt x="11" y="14"/>
                  </a:moveTo>
                  <a:cubicBezTo>
                    <a:pt x="10" y="14"/>
                    <a:pt x="9" y="13"/>
                    <a:pt x="9" y="11"/>
                  </a:cubicBezTo>
                  <a:cubicBezTo>
                    <a:pt x="9" y="10"/>
                    <a:pt x="10" y="9"/>
                    <a:pt x="11" y="9"/>
                  </a:cubicBezTo>
                  <a:cubicBezTo>
                    <a:pt x="13" y="9"/>
                    <a:pt x="14" y="10"/>
                    <a:pt x="14" y="11"/>
                  </a:cubicBezTo>
                  <a:cubicBezTo>
                    <a:pt x="14" y="13"/>
                    <a:pt x="13" y="14"/>
                    <a:pt x="11" y="14"/>
                  </a:cubicBezTo>
                  <a:close/>
                  <a:moveTo>
                    <a:pt x="9" y="69"/>
                  </a:moveTo>
                  <a:cubicBezTo>
                    <a:pt x="8" y="70"/>
                    <a:pt x="8" y="70"/>
                    <a:pt x="7" y="70"/>
                  </a:cubicBezTo>
                  <a:cubicBezTo>
                    <a:pt x="6" y="70"/>
                    <a:pt x="6" y="70"/>
                    <a:pt x="5" y="69"/>
                  </a:cubicBezTo>
                  <a:cubicBezTo>
                    <a:pt x="5" y="69"/>
                    <a:pt x="5" y="68"/>
                    <a:pt x="5" y="67"/>
                  </a:cubicBezTo>
                  <a:cubicBezTo>
                    <a:pt x="5" y="67"/>
                    <a:pt x="5" y="66"/>
                    <a:pt x="5" y="66"/>
                  </a:cubicBezTo>
                  <a:cubicBezTo>
                    <a:pt x="6" y="65"/>
                    <a:pt x="6" y="65"/>
                    <a:pt x="7" y="65"/>
                  </a:cubicBezTo>
                  <a:cubicBezTo>
                    <a:pt x="8" y="65"/>
                    <a:pt x="8" y="65"/>
                    <a:pt x="9" y="66"/>
                  </a:cubicBezTo>
                  <a:cubicBezTo>
                    <a:pt x="9" y="66"/>
                    <a:pt x="9" y="67"/>
                    <a:pt x="9" y="67"/>
                  </a:cubicBezTo>
                  <a:cubicBezTo>
                    <a:pt x="9" y="68"/>
                    <a:pt x="9" y="69"/>
                    <a:pt x="9" y="69"/>
                  </a:cubicBezTo>
                  <a:close/>
                  <a:moveTo>
                    <a:pt x="56" y="90"/>
                  </a:moveTo>
                  <a:cubicBezTo>
                    <a:pt x="56" y="91"/>
                    <a:pt x="55" y="92"/>
                    <a:pt x="54" y="92"/>
                  </a:cubicBezTo>
                  <a:cubicBezTo>
                    <a:pt x="53" y="92"/>
                    <a:pt x="52" y="91"/>
                    <a:pt x="52" y="90"/>
                  </a:cubicBezTo>
                  <a:cubicBezTo>
                    <a:pt x="52" y="88"/>
                    <a:pt x="53" y="87"/>
                    <a:pt x="54" y="87"/>
                  </a:cubicBezTo>
                  <a:cubicBezTo>
                    <a:pt x="55" y="87"/>
                    <a:pt x="56" y="88"/>
                    <a:pt x="56" y="90"/>
                  </a:cubicBezTo>
                  <a:close/>
                  <a:moveTo>
                    <a:pt x="112" y="96"/>
                  </a:moveTo>
                  <a:cubicBezTo>
                    <a:pt x="111" y="97"/>
                    <a:pt x="109" y="97"/>
                    <a:pt x="108" y="96"/>
                  </a:cubicBezTo>
                  <a:cubicBezTo>
                    <a:pt x="107" y="95"/>
                    <a:pt x="107" y="94"/>
                    <a:pt x="108" y="93"/>
                  </a:cubicBezTo>
                  <a:cubicBezTo>
                    <a:pt x="109" y="92"/>
                    <a:pt x="109" y="92"/>
                    <a:pt x="110" y="92"/>
                  </a:cubicBezTo>
                  <a:cubicBezTo>
                    <a:pt x="111" y="92"/>
                    <a:pt x="111" y="92"/>
                    <a:pt x="112" y="93"/>
                  </a:cubicBezTo>
                  <a:cubicBezTo>
                    <a:pt x="113" y="94"/>
                    <a:pt x="113" y="95"/>
                    <a:pt x="112" y="96"/>
                  </a:cubicBezTo>
                  <a:close/>
                  <a:moveTo>
                    <a:pt x="112" y="96"/>
                  </a:moveTo>
                  <a:cubicBezTo>
                    <a:pt x="112" y="96"/>
                    <a:pt x="112" y="96"/>
                    <a:pt x="112"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9">
              <a:extLst>
                <a:ext uri="{FF2B5EF4-FFF2-40B4-BE49-F238E27FC236}">
                  <a16:creationId xmlns:a16="http://schemas.microsoft.com/office/drawing/2014/main" id="{4E2AE20A-6CCE-4B6A-996B-6B1D34462984}"/>
                </a:ext>
              </a:extLst>
            </p:cNvPr>
            <p:cNvSpPr>
              <a:spLocks noEditPoints="1"/>
            </p:cNvSpPr>
            <p:nvPr/>
          </p:nvSpPr>
          <p:spPr bwMode="auto">
            <a:xfrm>
              <a:off x="609601" y="2903538"/>
              <a:ext cx="85725" cy="95250"/>
            </a:xfrm>
            <a:custGeom>
              <a:avLst/>
              <a:gdLst>
                <a:gd name="T0" fmla="*/ 36 w 44"/>
                <a:gd name="T1" fmla="*/ 9 h 49"/>
                <a:gd name="T2" fmla="*/ 28 w 44"/>
                <a:gd name="T3" fmla="*/ 0 h 49"/>
                <a:gd name="T4" fmla="*/ 16 w 44"/>
                <a:gd name="T5" fmla="*/ 0 h 49"/>
                <a:gd name="T6" fmla="*/ 7 w 44"/>
                <a:gd name="T7" fmla="*/ 9 h 49"/>
                <a:gd name="T8" fmla="*/ 2 w 44"/>
                <a:gd name="T9" fmla="*/ 25 h 49"/>
                <a:gd name="T10" fmla="*/ 5 w 44"/>
                <a:gd name="T11" fmla="*/ 40 h 49"/>
                <a:gd name="T12" fmla="*/ 14 w 44"/>
                <a:gd name="T13" fmla="*/ 49 h 49"/>
                <a:gd name="T14" fmla="*/ 30 w 44"/>
                <a:gd name="T15" fmla="*/ 49 h 49"/>
                <a:gd name="T16" fmla="*/ 44 w 44"/>
                <a:gd name="T17" fmla="*/ 32 h 49"/>
                <a:gd name="T18" fmla="*/ 44 w 44"/>
                <a:gd name="T19" fmla="*/ 19 h 49"/>
                <a:gd name="T20" fmla="*/ 40 w 44"/>
                <a:gd name="T21" fmla="*/ 32 h 49"/>
                <a:gd name="T22" fmla="*/ 33 w 44"/>
                <a:gd name="T23" fmla="*/ 32 h 49"/>
                <a:gd name="T24" fmla="*/ 31 w 44"/>
                <a:gd name="T25" fmla="*/ 36 h 49"/>
                <a:gd name="T26" fmla="*/ 30 w 44"/>
                <a:gd name="T27" fmla="*/ 45 h 49"/>
                <a:gd name="T28" fmla="*/ 24 w 44"/>
                <a:gd name="T29" fmla="*/ 27 h 49"/>
                <a:gd name="T30" fmla="*/ 32 w 44"/>
                <a:gd name="T31" fmla="*/ 20 h 49"/>
                <a:gd name="T32" fmla="*/ 24 w 44"/>
                <a:gd name="T33" fmla="*/ 19 h 49"/>
                <a:gd name="T34" fmla="*/ 22 w 44"/>
                <a:gd name="T35" fmla="*/ 14 h 49"/>
                <a:gd name="T36" fmla="*/ 20 w 44"/>
                <a:gd name="T37" fmla="*/ 28 h 49"/>
                <a:gd name="T38" fmla="*/ 15 w 44"/>
                <a:gd name="T39" fmla="*/ 29 h 49"/>
                <a:gd name="T40" fmla="*/ 20 w 44"/>
                <a:gd name="T41" fmla="*/ 35 h 49"/>
                <a:gd name="T42" fmla="*/ 14 w 44"/>
                <a:gd name="T43" fmla="*/ 45 h 49"/>
                <a:gd name="T44" fmla="*/ 10 w 44"/>
                <a:gd name="T45" fmla="*/ 37 h 49"/>
                <a:gd name="T46" fmla="*/ 7 w 44"/>
                <a:gd name="T47" fmla="*/ 34 h 49"/>
                <a:gd name="T48" fmla="*/ 4 w 44"/>
                <a:gd name="T49" fmla="*/ 31 h 49"/>
                <a:gd name="T50" fmla="*/ 11 w 44"/>
                <a:gd name="T51" fmla="*/ 22 h 49"/>
                <a:gd name="T52" fmla="*/ 5 w 44"/>
                <a:gd name="T53" fmla="*/ 22 h 49"/>
                <a:gd name="T54" fmla="*/ 11 w 44"/>
                <a:gd name="T55" fmla="*/ 13 h 49"/>
                <a:gd name="T56" fmla="*/ 12 w 44"/>
                <a:gd name="T57" fmla="*/ 12 h 49"/>
                <a:gd name="T58" fmla="*/ 12 w 44"/>
                <a:gd name="T59" fmla="*/ 10 h 49"/>
                <a:gd name="T60" fmla="*/ 12 w 44"/>
                <a:gd name="T61" fmla="*/ 9 h 49"/>
                <a:gd name="T62" fmla="*/ 11 w 44"/>
                <a:gd name="T63" fmla="*/ 7 h 49"/>
                <a:gd name="T64" fmla="*/ 20 w 44"/>
                <a:gd name="T65" fmla="*/ 7 h 49"/>
                <a:gd name="T66" fmla="*/ 24 w 44"/>
                <a:gd name="T67" fmla="*/ 7 h 49"/>
                <a:gd name="T68" fmla="*/ 32 w 44"/>
                <a:gd name="T69" fmla="*/ 7 h 49"/>
                <a:gd name="T70" fmla="*/ 29 w 44"/>
                <a:gd name="T71" fmla="*/ 10 h 49"/>
                <a:gd name="T72" fmla="*/ 30 w 44"/>
                <a:gd name="T73" fmla="*/ 14 h 49"/>
                <a:gd name="T74" fmla="*/ 33 w 44"/>
                <a:gd name="T75" fmla="*/ 13 h 49"/>
                <a:gd name="T76" fmla="*/ 40 w 44"/>
                <a:gd name="T77" fmla="*/ 19 h 49"/>
                <a:gd name="T78" fmla="*/ 36 w 44"/>
                <a:gd name="T79" fmla="*/ 25 h 49"/>
                <a:gd name="T80" fmla="*/ 37 w 44"/>
                <a:gd name="T8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44" y="19"/>
                  </a:moveTo>
                  <a:cubicBezTo>
                    <a:pt x="44" y="14"/>
                    <a:pt x="41" y="10"/>
                    <a:pt x="36" y="9"/>
                  </a:cubicBezTo>
                  <a:cubicBezTo>
                    <a:pt x="37" y="9"/>
                    <a:pt x="37" y="8"/>
                    <a:pt x="37" y="7"/>
                  </a:cubicBezTo>
                  <a:cubicBezTo>
                    <a:pt x="37" y="3"/>
                    <a:pt x="33" y="0"/>
                    <a:pt x="28" y="0"/>
                  </a:cubicBezTo>
                  <a:cubicBezTo>
                    <a:pt x="26" y="0"/>
                    <a:pt x="24" y="1"/>
                    <a:pt x="22" y="2"/>
                  </a:cubicBezTo>
                  <a:cubicBezTo>
                    <a:pt x="20" y="1"/>
                    <a:pt x="18" y="0"/>
                    <a:pt x="16" y="0"/>
                  </a:cubicBezTo>
                  <a:cubicBezTo>
                    <a:pt x="11" y="0"/>
                    <a:pt x="7" y="3"/>
                    <a:pt x="7" y="7"/>
                  </a:cubicBezTo>
                  <a:cubicBezTo>
                    <a:pt x="7" y="8"/>
                    <a:pt x="7" y="9"/>
                    <a:pt x="7" y="9"/>
                  </a:cubicBezTo>
                  <a:cubicBezTo>
                    <a:pt x="3" y="10"/>
                    <a:pt x="0" y="14"/>
                    <a:pt x="0" y="19"/>
                  </a:cubicBezTo>
                  <a:cubicBezTo>
                    <a:pt x="0" y="21"/>
                    <a:pt x="0" y="23"/>
                    <a:pt x="2" y="25"/>
                  </a:cubicBezTo>
                  <a:cubicBezTo>
                    <a:pt x="1" y="26"/>
                    <a:pt x="0" y="29"/>
                    <a:pt x="0" y="31"/>
                  </a:cubicBezTo>
                  <a:cubicBezTo>
                    <a:pt x="0" y="35"/>
                    <a:pt x="2" y="38"/>
                    <a:pt x="5" y="40"/>
                  </a:cubicBezTo>
                  <a:cubicBezTo>
                    <a:pt x="5" y="40"/>
                    <a:pt x="5" y="40"/>
                    <a:pt x="5" y="40"/>
                  </a:cubicBezTo>
                  <a:cubicBezTo>
                    <a:pt x="5" y="45"/>
                    <a:pt x="9" y="49"/>
                    <a:pt x="14" y="49"/>
                  </a:cubicBezTo>
                  <a:cubicBezTo>
                    <a:pt x="17" y="49"/>
                    <a:pt x="20" y="47"/>
                    <a:pt x="22" y="45"/>
                  </a:cubicBezTo>
                  <a:cubicBezTo>
                    <a:pt x="24" y="47"/>
                    <a:pt x="26" y="49"/>
                    <a:pt x="30" y="49"/>
                  </a:cubicBezTo>
                  <a:cubicBezTo>
                    <a:pt x="35" y="49"/>
                    <a:pt x="39" y="45"/>
                    <a:pt x="39" y="41"/>
                  </a:cubicBezTo>
                  <a:cubicBezTo>
                    <a:pt x="42" y="39"/>
                    <a:pt x="44" y="36"/>
                    <a:pt x="44" y="32"/>
                  </a:cubicBezTo>
                  <a:cubicBezTo>
                    <a:pt x="44" y="30"/>
                    <a:pt x="43" y="27"/>
                    <a:pt x="41" y="25"/>
                  </a:cubicBezTo>
                  <a:cubicBezTo>
                    <a:pt x="43" y="24"/>
                    <a:pt x="44" y="21"/>
                    <a:pt x="44" y="19"/>
                  </a:cubicBezTo>
                  <a:close/>
                  <a:moveTo>
                    <a:pt x="37" y="27"/>
                  </a:moveTo>
                  <a:cubicBezTo>
                    <a:pt x="39" y="28"/>
                    <a:pt x="40" y="30"/>
                    <a:pt x="40" y="32"/>
                  </a:cubicBezTo>
                  <a:cubicBezTo>
                    <a:pt x="40" y="34"/>
                    <a:pt x="39" y="35"/>
                    <a:pt x="38" y="36"/>
                  </a:cubicBezTo>
                  <a:cubicBezTo>
                    <a:pt x="37" y="34"/>
                    <a:pt x="35" y="32"/>
                    <a:pt x="33" y="32"/>
                  </a:cubicBezTo>
                  <a:cubicBezTo>
                    <a:pt x="32" y="31"/>
                    <a:pt x="30" y="32"/>
                    <a:pt x="30" y="33"/>
                  </a:cubicBezTo>
                  <a:cubicBezTo>
                    <a:pt x="30" y="34"/>
                    <a:pt x="30" y="35"/>
                    <a:pt x="31" y="36"/>
                  </a:cubicBezTo>
                  <a:cubicBezTo>
                    <a:pt x="34" y="36"/>
                    <a:pt x="35" y="38"/>
                    <a:pt x="35" y="40"/>
                  </a:cubicBezTo>
                  <a:cubicBezTo>
                    <a:pt x="35" y="43"/>
                    <a:pt x="33" y="45"/>
                    <a:pt x="30" y="45"/>
                  </a:cubicBezTo>
                  <a:cubicBezTo>
                    <a:pt x="27" y="45"/>
                    <a:pt x="24" y="43"/>
                    <a:pt x="24" y="40"/>
                  </a:cubicBezTo>
                  <a:cubicBezTo>
                    <a:pt x="24" y="27"/>
                    <a:pt x="24" y="27"/>
                    <a:pt x="24" y="27"/>
                  </a:cubicBezTo>
                  <a:cubicBezTo>
                    <a:pt x="24" y="24"/>
                    <a:pt x="27" y="22"/>
                    <a:pt x="30" y="22"/>
                  </a:cubicBezTo>
                  <a:cubicBezTo>
                    <a:pt x="31" y="22"/>
                    <a:pt x="32" y="21"/>
                    <a:pt x="32" y="20"/>
                  </a:cubicBezTo>
                  <a:cubicBezTo>
                    <a:pt x="32" y="19"/>
                    <a:pt x="31" y="18"/>
                    <a:pt x="30" y="18"/>
                  </a:cubicBezTo>
                  <a:cubicBezTo>
                    <a:pt x="28" y="18"/>
                    <a:pt x="26" y="18"/>
                    <a:pt x="24" y="19"/>
                  </a:cubicBezTo>
                  <a:cubicBezTo>
                    <a:pt x="24" y="17"/>
                    <a:pt x="24" y="17"/>
                    <a:pt x="24" y="17"/>
                  </a:cubicBezTo>
                  <a:cubicBezTo>
                    <a:pt x="24" y="15"/>
                    <a:pt x="23" y="14"/>
                    <a:pt x="22" y="14"/>
                  </a:cubicBezTo>
                  <a:cubicBezTo>
                    <a:pt x="21" y="14"/>
                    <a:pt x="20" y="15"/>
                    <a:pt x="20" y="17"/>
                  </a:cubicBezTo>
                  <a:cubicBezTo>
                    <a:pt x="20" y="28"/>
                    <a:pt x="20" y="28"/>
                    <a:pt x="20" y="28"/>
                  </a:cubicBezTo>
                  <a:cubicBezTo>
                    <a:pt x="19" y="28"/>
                    <a:pt x="18" y="27"/>
                    <a:pt x="18" y="27"/>
                  </a:cubicBezTo>
                  <a:cubicBezTo>
                    <a:pt x="16" y="27"/>
                    <a:pt x="15" y="27"/>
                    <a:pt x="15" y="29"/>
                  </a:cubicBezTo>
                  <a:cubicBezTo>
                    <a:pt x="15" y="30"/>
                    <a:pt x="15" y="31"/>
                    <a:pt x="16" y="31"/>
                  </a:cubicBezTo>
                  <a:cubicBezTo>
                    <a:pt x="18" y="32"/>
                    <a:pt x="20" y="34"/>
                    <a:pt x="20" y="35"/>
                  </a:cubicBezTo>
                  <a:cubicBezTo>
                    <a:pt x="20" y="40"/>
                    <a:pt x="20" y="40"/>
                    <a:pt x="20" y="40"/>
                  </a:cubicBezTo>
                  <a:cubicBezTo>
                    <a:pt x="20" y="43"/>
                    <a:pt x="17" y="45"/>
                    <a:pt x="14" y="45"/>
                  </a:cubicBezTo>
                  <a:cubicBezTo>
                    <a:pt x="11" y="45"/>
                    <a:pt x="9" y="43"/>
                    <a:pt x="9" y="40"/>
                  </a:cubicBezTo>
                  <a:cubicBezTo>
                    <a:pt x="9" y="39"/>
                    <a:pt x="9" y="38"/>
                    <a:pt x="10" y="37"/>
                  </a:cubicBezTo>
                  <a:cubicBezTo>
                    <a:pt x="11" y="36"/>
                    <a:pt x="11" y="35"/>
                    <a:pt x="10" y="34"/>
                  </a:cubicBezTo>
                  <a:cubicBezTo>
                    <a:pt x="9" y="33"/>
                    <a:pt x="8" y="33"/>
                    <a:pt x="7" y="34"/>
                  </a:cubicBezTo>
                  <a:cubicBezTo>
                    <a:pt x="7" y="35"/>
                    <a:pt x="6" y="35"/>
                    <a:pt x="6" y="36"/>
                  </a:cubicBezTo>
                  <a:cubicBezTo>
                    <a:pt x="5" y="34"/>
                    <a:pt x="4" y="33"/>
                    <a:pt x="4" y="31"/>
                  </a:cubicBezTo>
                  <a:cubicBezTo>
                    <a:pt x="4" y="28"/>
                    <a:pt x="6" y="25"/>
                    <a:pt x="10" y="24"/>
                  </a:cubicBezTo>
                  <a:cubicBezTo>
                    <a:pt x="11" y="24"/>
                    <a:pt x="12" y="23"/>
                    <a:pt x="11" y="22"/>
                  </a:cubicBezTo>
                  <a:cubicBezTo>
                    <a:pt x="11" y="21"/>
                    <a:pt x="10" y="20"/>
                    <a:pt x="9" y="20"/>
                  </a:cubicBezTo>
                  <a:cubicBezTo>
                    <a:pt x="7" y="21"/>
                    <a:pt x="6" y="21"/>
                    <a:pt x="5" y="22"/>
                  </a:cubicBezTo>
                  <a:cubicBezTo>
                    <a:pt x="4" y="21"/>
                    <a:pt x="4" y="20"/>
                    <a:pt x="4" y="19"/>
                  </a:cubicBezTo>
                  <a:cubicBezTo>
                    <a:pt x="4" y="16"/>
                    <a:pt x="7" y="13"/>
                    <a:pt x="11" y="13"/>
                  </a:cubicBezTo>
                  <a:cubicBezTo>
                    <a:pt x="11" y="13"/>
                    <a:pt x="11" y="13"/>
                    <a:pt x="11" y="13"/>
                  </a:cubicBezTo>
                  <a:cubicBezTo>
                    <a:pt x="11" y="13"/>
                    <a:pt x="12" y="13"/>
                    <a:pt x="12" y="12"/>
                  </a:cubicBezTo>
                  <a:cubicBezTo>
                    <a:pt x="13" y="12"/>
                    <a:pt x="13" y="11"/>
                    <a:pt x="12" y="10"/>
                  </a:cubicBezTo>
                  <a:cubicBezTo>
                    <a:pt x="12" y="10"/>
                    <a:pt x="12" y="10"/>
                    <a:pt x="12" y="10"/>
                  </a:cubicBezTo>
                  <a:cubicBezTo>
                    <a:pt x="12" y="10"/>
                    <a:pt x="12" y="10"/>
                    <a:pt x="12" y="10"/>
                  </a:cubicBezTo>
                  <a:cubicBezTo>
                    <a:pt x="12" y="10"/>
                    <a:pt x="12" y="10"/>
                    <a:pt x="12" y="9"/>
                  </a:cubicBezTo>
                  <a:cubicBezTo>
                    <a:pt x="12" y="9"/>
                    <a:pt x="12" y="9"/>
                    <a:pt x="12" y="9"/>
                  </a:cubicBezTo>
                  <a:cubicBezTo>
                    <a:pt x="12" y="9"/>
                    <a:pt x="11" y="8"/>
                    <a:pt x="11" y="7"/>
                  </a:cubicBezTo>
                  <a:cubicBezTo>
                    <a:pt x="11" y="6"/>
                    <a:pt x="13" y="4"/>
                    <a:pt x="16" y="4"/>
                  </a:cubicBezTo>
                  <a:cubicBezTo>
                    <a:pt x="18" y="4"/>
                    <a:pt x="20" y="6"/>
                    <a:pt x="20" y="7"/>
                  </a:cubicBezTo>
                  <a:cubicBezTo>
                    <a:pt x="20" y="9"/>
                    <a:pt x="21" y="10"/>
                    <a:pt x="22" y="10"/>
                  </a:cubicBezTo>
                  <a:cubicBezTo>
                    <a:pt x="23" y="10"/>
                    <a:pt x="24" y="9"/>
                    <a:pt x="24" y="7"/>
                  </a:cubicBezTo>
                  <a:cubicBezTo>
                    <a:pt x="24" y="6"/>
                    <a:pt x="26" y="4"/>
                    <a:pt x="28" y="4"/>
                  </a:cubicBezTo>
                  <a:cubicBezTo>
                    <a:pt x="31" y="4"/>
                    <a:pt x="32" y="6"/>
                    <a:pt x="32" y="7"/>
                  </a:cubicBezTo>
                  <a:cubicBezTo>
                    <a:pt x="32" y="8"/>
                    <a:pt x="32" y="8"/>
                    <a:pt x="32" y="9"/>
                  </a:cubicBezTo>
                  <a:cubicBezTo>
                    <a:pt x="31" y="9"/>
                    <a:pt x="30" y="9"/>
                    <a:pt x="29" y="10"/>
                  </a:cubicBezTo>
                  <a:cubicBezTo>
                    <a:pt x="28" y="10"/>
                    <a:pt x="27" y="11"/>
                    <a:pt x="28" y="12"/>
                  </a:cubicBezTo>
                  <a:cubicBezTo>
                    <a:pt x="28" y="13"/>
                    <a:pt x="29" y="14"/>
                    <a:pt x="30" y="14"/>
                  </a:cubicBezTo>
                  <a:cubicBezTo>
                    <a:pt x="31" y="13"/>
                    <a:pt x="32" y="13"/>
                    <a:pt x="33" y="13"/>
                  </a:cubicBezTo>
                  <a:cubicBezTo>
                    <a:pt x="33" y="13"/>
                    <a:pt x="33" y="13"/>
                    <a:pt x="33" y="13"/>
                  </a:cubicBezTo>
                  <a:cubicBezTo>
                    <a:pt x="33" y="13"/>
                    <a:pt x="33" y="13"/>
                    <a:pt x="33" y="13"/>
                  </a:cubicBezTo>
                  <a:cubicBezTo>
                    <a:pt x="37" y="13"/>
                    <a:pt x="40" y="16"/>
                    <a:pt x="40" y="19"/>
                  </a:cubicBezTo>
                  <a:cubicBezTo>
                    <a:pt x="40" y="21"/>
                    <a:pt x="39" y="22"/>
                    <a:pt x="37" y="24"/>
                  </a:cubicBezTo>
                  <a:cubicBezTo>
                    <a:pt x="36" y="24"/>
                    <a:pt x="36" y="25"/>
                    <a:pt x="36" y="25"/>
                  </a:cubicBezTo>
                  <a:cubicBezTo>
                    <a:pt x="36" y="26"/>
                    <a:pt x="36" y="27"/>
                    <a:pt x="37" y="27"/>
                  </a:cubicBezTo>
                  <a:close/>
                  <a:moveTo>
                    <a:pt x="37" y="27"/>
                  </a:moveTo>
                  <a:cubicBezTo>
                    <a:pt x="37" y="27"/>
                    <a:pt x="37" y="27"/>
                    <a:pt x="37"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A3066671-BD70-495D-9973-B59E53575991}"/>
              </a:ext>
            </a:extLst>
          </p:cNvPr>
          <p:cNvGrpSpPr/>
          <p:nvPr/>
        </p:nvGrpSpPr>
        <p:grpSpPr>
          <a:xfrm>
            <a:off x="6583176" y="2719100"/>
            <a:ext cx="520654" cy="655065"/>
            <a:chOff x="512763" y="4333875"/>
            <a:chExt cx="242888" cy="277812"/>
          </a:xfrm>
          <a:solidFill>
            <a:schemeClr val="bg1"/>
          </a:solidFill>
        </p:grpSpPr>
        <p:sp>
          <p:nvSpPr>
            <p:cNvPr id="146" name="Freeform 473">
              <a:extLst>
                <a:ext uri="{FF2B5EF4-FFF2-40B4-BE49-F238E27FC236}">
                  <a16:creationId xmlns:a16="http://schemas.microsoft.com/office/drawing/2014/main" id="{2550AA3E-6CF7-4330-96E3-58F34FE4D9A3}"/>
                </a:ext>
              </a:extLst>
            </p:cNvPr>
            <p:cNvSpPr>
              <a:spLocks noEditPoints="1"/>
            </p:cNvSpPr>
            <p:nvPr/>
          </p:nvSpPr>
          <p:spPr bwMode="auto">
            <a:xfrm>
              <a:off x="566738" y="4356100"/>
              <a:ext cx="82550" cy="161925"/>
            </a:xfrm>
            <a:custGeom>
              <a:avLst/>
              <a:gdLst>
                <a:gd name="T0" fmla="*/ 12 w 42"/>
                <a:gd name="T1" fmla="*/ 17 h 83"/>
                <a:gd name="T2" fmla="*/ 5 w 42"/>
                <a:gd name="T3" fmla="*/ 28 h 83"/>
                <a:gd name="T4" fmla="*/ 6 w 42"/>
                <a:gd name="T5" fmla="*/ 33 h 83"/>
                <a:gd name="T6" fmla="*/ 0 w 42"/>
                <a:gd name="T7" fmla="*/ 41 h 83"/>
                <a:gd name="T8" fmla="*/ 6 w 42"/>
                <a:gd name="T9" fmla="*/ 50 h 83"/>
                <a:gd name="T10" fmla="*/ 5 w 42"/>
                <a:gd name="T11" fmla="*/ 55 h 83"/>
                <a:gd name="T12" fmla="*/ 12 w 42"/>
                <a:gd name="T13" fmla="*/ 66 h 83"/>
                <a:gd name="T14" fmla="*/ 12 w 42"/>
                <a:gd name="T15" fmla="*/ 69 h 83"/>
                <a:gd name="T16" fmla="*/ 21 w 42"/>
                <a:gd name="T17" fmla="*/ 78 h 83"/>
                <a:gd name="T18" fmla="*/ 24 w 42"/>
                <a:gd name="T19" fmla="*/ 78 h 83"/>
                <a:gd name="T20" fmla="*/ 32 w 42"/>
                <a:gd name="T21" fmla="*/ 83 h 83"/>
                <a:gd name="T22" fmla="*/ 42 w 42"/>
                <a:gd name="T23" fmla="*/ 74 h 83"/>
                <a:gd name="T24" fmla="*/ 42 w 42"/>
                <a:gd name="T25" fmla="*/ 9 h 83"/>
                <a:gd name="T26" fmla="*/ 32 w 42"/>
                <a:gd name="T27" fmla="*/ 0 h 83"/>
                <a:gd name="T28" fmla="*/ 24 w 42"/>
                <a:gd name="T29" fmla="*/ 5 h 83"/>
                <a:gd name="T30" fmla="*/ 21 w 42"/>
                <a:gd name="T31" fmla="*/ 5 h 83"/>
                <a:gd name="T32" fmla="*/ 12 w 42"/>
                <a:gd name="T33" fmla="*/ 14 h 83"/>
                <a:gd name="T34" fmla="*/ 12 w 42"/>
                <a:gd name="T35" fmla="*/ 17 h 83"/>
                <a:gd name="T36" fmla="*/ 21 w 42"/>
                <a:gd name="T37" fmla="*/ 9 h 83"/>
                <a:gd name="T38" fmla="*/ 25 w 42"/>
                <a:gd name="T39" fmla="*/ 14 h 83"/>
                <a:gd name="T40" fmla="*/ 30 w 42"/>
                <a:gd name="T41" fmla="*/ 14 h 83"/>
                <a:gd name="T42" fmla="*/ 28 w 42"/>
                <a:gd name="T43" fmla="*/ 8 h 83"/>
                <a:gd name="T44" fmla="*/ 32 w 42"/>
                <a:gd name="T45" fmla="*/ 5 h 83"/>
                <a:gd name="T46" fmla="*/ 37 w 42"/>
                <a:gd name="T47" fmla="*/ 9 h 83"/>
                <a:gd name="T48" fmla="*/ 37 w 42"/>
                <a:gd name="T49" fmla="*/ 74 h 83"/>
                <a:gd name="T50" fmla="*/ 32 w 42"/>
                <a:gd name="T51" fmla="*/ 78 h 83"/>
                <a:gd name="T52" fmla="*/ 28 w 42"/>
                <a:gd name="T53" fmla="*/ 75 h 83"/>
                <a:gd name="T54" fmla="*/ 30 w 42"/>
                <a:gd name="T55" fmla="*/ 69 h 83"/>
                <a:gd name="T56" fmla="*/ 25 w 42"/>
                <a:gd name="T57" fmla="*/ 69 h 83"/>
                <a:gd name="T58" fmla="*/ 21 w 42"/>
                <a:gd name="T59" fmla="*/ 74 h 83"/>
                <a:gd name="T60" fmla="*/ 16 w 42"/>
                <a:gd name="T61" fmla="*/ 69 h 83"/>
                <a:gd name="T62" fmla="*/ 21 w 42"/>
                <a:gd name="T63" fmla="*/ 65 h 83"/>
                <a:gd name="T64" fmla="*/ 21 w 42"/>
                <a:gd name="T65" fmla="*/ 60 h 83"/>
                <a:gd name="T66" fmla="*/ 15 w 42"/>
                <a:gd name="T67" fmla="*/ 62 h 83"/>
                <a:gd name="T68" fmla="*/ 9 w 42"/>
                <a:gd name="T69" fmla="*/ 55 h 83"/>
                <a:gd name="T70" fmla="*/ 16 w 42"/>
                <a:gd name="T71" fmla="*/ 48 h 83"/>
                <a:gd name="T72" fmla="*/ 23 w 42"/>
                <a:gd name="T73" fmla="*/ 55 h 83"/>
                <a:gd name="T74" fmla="*/ 28 w 42"/>
                <a:gd name="T75" fmla="*/ 55 h 83"/>
                <a:gd name="T76" fmla="*/ 16 w 42"/>
                <a:gd name="T77" fmla="*/ 44 h 83"/>
                <a:gd name="T78" fmla="*/ 9 w 42"/>
                <a:gd name="T79" fmla="*/ 46 h 83"/>
                <a:gd name="T80" fmla="*/ 9 w 42"/>
                <a:gd name="T81" fmla="*/ 46 h 83"/>
                <a:gd name="T82" fmla="*/ 5 w 42"/>
                <a:gd name="T83" fmla="*/ 41 h 83"/>
                <a:gd name="T84" fmla="*/ 9 w 42"/>
                <a:gd name="T85" fmla="*/ 37 h 83"/>
                <a:gd name="T86" fmla="*/ 9 w 42"/>
                <a:gd name="T87" fmla="*/ 37 h 83"/>
                <a:gd name="T88" fmla="*/ 16 w 42"/>
                <a:gd name="T89" fmla="*/ 39 h 83"/>
                <a:gd name="T90" fmla="*/ 28 w 42"/>
                <a:gd name="T91" fmla="*/ 28 h 83"/>
                <a:gd name="T92" fmla="*/ 23 w 42"/>
                <a:gd name="T93" fmla="*/ 28 h 83"/>
                <a:gd name="T94" fmla="*/ 16 w 42"/>
                <a:gd name="T95" fmla="*/ 35 h 83"/>
                <a:gd name="T96" fmla="*/ 9 w 42"/>
                <a:gd name="T97" fmla="*/ 28 h 83"/>
                <a:gd name="T98" fmla="*/ 15 w 42"/>
                <a:gd name="T99" fmla="*/ 21 h 83"/>
                <a:gd name="T100" fmla="*/ 21 w 42"/>
                <a:gd name="T101" fmla="*/ 23 h 83"/>
                <a:gd name="T102" fmla="*/ 21 w 42"/>
                <a:gd name="T103" fmla="*/ 18 h 83"/>
                <a:gd name="T104" fmla="*/ 16 w 42"/>
                <a:gd name="T105" fmla="*/ 14 h 83"/>
                <a:gd name="T106" fmla="*/ 21 w 42"/>
                <a:gd name="T107" fmla="*/ 9 h 83"/>
                <a:gd name="T108" fmla="*/ 21 w 42"/>
                <a:gd name="T109" fmla="*/ 9 h 83"/>
                <a:gd name="T110" fmla="*/ 21 w 42"/>
                <a:gd name="T111"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 h="83">
                  <a:moveTo>
                    <a:pt x="12" y="17"/>
                  </a:moveTo>
                  <a:cubicBezTo>
                    <a:pt x="8" y="18"/>
                    <a:pt x="5" y="23"/>
                    <a:pt x="5" y="28"/>
                  </a:cubicBezTo>
                  <a:cubicBezTo>
                    <a:pt x="5" y="29"/>
                    <a:pt x="5" y="31"/>
                    <a:pt x="6" y="33"/>
                  </a:cubicBezTo>
                  <a:cubicBezTo>
                    <a:pt x="3" y="34"/>
                    <a:pt x="0" y="38"/>
                    <a:pt x="0" y="41"/>
                  </a:cubicBezTo>
                  <a:cubicBezTo>
                    <a:pt x="0" y="45"/>
                    <a:pt x="3" y="49"/>
                    <a:pt x="6" y="50"/>
                  </a:cubicBezTo>
                  <a:cubicBezTo>
                    <a:pt x="5" y="52"/>
                    <a:pt x="5" y="53"/>
                    <a:pt x="5" y="55"/>
                  </a:cubicBezTo>
                  <a:cubicBezTo>
                    <a:pt x="5" y="60"/>
                    <a:pt x="8" y="64"/>
                    <a:pt x="12" y="66"/>
                  </a:cubicBezTo>
                  <a:cubicBezTo>
                    <a:pt x="12" y="67"/>
                    <a:pt x="12" y="68"/>
                    <a:pt x="12" y="69"/>
                  </a:cubicBezTo>
                  <a:cubicBezTo>
                    <a:pt x="12" y="74"/>
                    <a:pt x="16" y="78"/>
                    <a:pt x="21" y="78"/>
                  </a:cubicBezTo>
                  <a:cubicBezTo>
                    <a:pt x="22" y="78"/>
                    <a:pt x="23" y="78"/>
                    <a:pt x="24" y="78"/>
                  </a:cubicBezTo>
                  <a:cubicBezTo>
                    <a:pt x="26" y="81"/>
                    <a:pt x="29" y="83"/>
                    <a:pt x="32" y="83"/>
                  </a:cubicBezTo>
                  <a:cubicBezTo>
                    <a:pt x="38" y="83"/>
                    <a:pt x="42" y="79"/>
                    <a:pt x="42" y="74"/>
                  </a:cubicBezTo>
                  <a:cubicBezTo>
                    <a:pt x="42" y="9"/>
                    <a:pt x="42" y="9"/>
                    <a:pt x="42" y="9"/>
                  </a:cubicBezTo>
                  <a:cubicBezTo>
                    <a:pt x="42" y="4"/>
                    <a:pt x="38" y="0"/>
                    <a:pt x="32" y="0"/>
                  </a:cubicBezTo>
                  <a:cubicBezTo>
                    <a:pt x="29" y="0"/>
                    <a:pt x="26" y="2"/>
                    <a:pt x="24" y="5"/>
                  </a:cubicBezTo>
                  <a:cubicBezTo>
                    <a:pt x="23" y="5"/>
                    <a:pt x="22" y="5"/>
                    <a:pt x="21" y="5"/>
                  </a:cubicBezTo>
                  <a:cubicBezTo>
                    <a:pt x="16" y="5"/>
                    <a:pt x="12" y="9"/>
                    <a:pt x="12" y="14"/>
                  </a:cubicBezTo>
                  <a:cubicBezTo>
                    <a:pt x="12" y="15"/>
                    <a:pt x="12" y="16"/>
                    <a:pt x="12" y="17"/>
                  </a:cubicBezTo>
                  <a:close/>
                  <a:moveTo>
                    <a:pt x="21" y="9"/>
                  </a:moveTo>
                  <a:cubicBezTo>
                    <a:pt x="23" y="9"/>
                    <a:pt x="25" y="11"/>
                    <a:pt x="25" y="14"/>
                  </a:cubicBezTo>
                  <a:cubicBezTo>
                    <a:pt x="30" y="14"/>
                    <a:pt x="30" y="14"/>
                    <a:pt x="30" y="14"/>
                  </a:cubicBezTo>
                  <a:cubicBezTo>
                    <a:pt x="30" y="12"/>
                    <a:pt x="29" y="10"/>
                    <a:pt x="28" y="8"/>
                  </a:cubicBezTo>
                  <a:cubicBezTo>
                    <a:pt x="29" y="6"/>
                    <a:pt x="30" y="5"/>
                    <a:pt x="32" y="5"/>
                  </a:cubicBezTo>
                  <a:cubicBezTo>
                    <a:pt x="35" y="5"/>
                    <a:pt x="37" y="7"/>
                    <a:pt x="37" y="9"/>
                  </a:cubicBezTo>
                  <a:cubicBezTo>
                    <a:pt x="37" y="74"/>
                    <a:pt x="37" y="74"/>
                    <a:pt x="37" y="74"/>
                  </a:cubicBezTo>
                  <a:cubicBezTo>
                    <a:pt x="37" y="76"/>
                    <a:pt x="35" y="78"/>
                    <a:pt x="32" y="78"/>
                  </a:cubicBezTo>
                  <a:cubicBezTo>
                    <a:pt x="30" y="78"/>
                    <a:pt x="29" y="77"/>
                    <a:pt x="28" y="75"/>
                  </a:cubicBezTo>
                  <a:cubicBezTo>
                    <a:pt x="29" y="73"/>
                    <a:pt x="30" y="71"/>
                    <a:pt x="30" y="69"/>
                  </a:cubicBezTo>
                  <a:cubicBezTo>
                    <a:pt x="25" y="69"/>
                    <a:pt x="25" y="69"/>
                    <a:pt x="25" y="69"/>
                  </a:cubicBezTo>
                  <a:cubicBezTo>
                    <a:pt x="25" y="72"/>
                    <a:pt x="23" y="74"/>
                    <a:pt x="21" y="74"/>
                  </a:cubicBezTo>
                  <a:cubicBezTo>
                    <a:pt x="18" y="74"/>
                    <a:pt x="16" y="72"/>
                    <a:pt x="16" y="69"/>
                  </a:cubicBezTo>
                  <a:cubicBezTo>
                    <a:pt x="16" y="67"/>
                    <a:pt x="18" y="65"/>
                    <a:pt x="21" y="65"/>
                  </a:cubicBezTo>
                  <a:cubicBezTo>
                    <a:pt x="21" y="60"/>
                    <a:pt x="21" y="60"/>
                    <a:pt x="21" y="60"/>
                  </a:cubicBezTo>
                  <a:cubicBezTo>
                    <a:pt x="19" y="60"/>
                    <a:pt x="17" y="61"/>
                    <a:pt x="15" y="62"/>
                  </a:cubicBezTo>
                  <a:cubicBezTo>
                    <a:pt x="12" y="61"/>
                    <a:pt x="9" y="59"/>
                    <a:pt x="9" y="55"/>
                  </a:cubicBezTo>
                  <a:cubicBezTo>
                    <a:pt x="9" y="51"/>
                    <a:pt x="12" y="48"/>
                    <a:pt x="16" y="48"/>
                  </a:cubicBezTo>
                  <a:cubicBezTo>
                    <a:pt x="20" y="48"/>
                    <a:pt x="23" y="51"/>
                    <a:pt x="23" y="55"/>
                  </a:cubicBezTo>
                  <a:cubicBezTo>
                    <a:pt x="28" y="55"/>
                    <a:pt x="28" y="55"/>
                    <a:pt x="28" y="55"/>
                  </a:cubicBezTo>
                  <a:cubicBezTo>
                    <a:pt x="28" y="49"/>
                    <a:pt x="23" y="44"/>
                    <a:pt x="16" y="44"/>
                  </a:cubicBezTo>
                  <a:cubicBezTo>
                    <a:pt x="14" y="44"/>
                    <a:pt x="11" y="45"/>
                    <a:pt x="9" y="46"/>
                  </a:cubicBezTo>
                  <a:cubicBezTo>
                    <a:pt x="9" y="46"/>
                    <a:pt x="9" y="46"/>
                    <a:pt x="9" y="46"/>
                  </a:cubicBezTo>
                  <a:cubicBezTo>
                    <a:pt x="7" y="46"/>
                    <a:pt x="5" y="44"/>
                    <a:pt x="5" y="41"/>
                  </a:cubicBezTo>
                  <a:cubicBezTo>
                    <a:pt x="5" y="39"/>
                    <a:pt x="7" y="37"/>
                    <a:pt x="9" y="37"/>
                  </a:cubicBezTo>
                  <a:cubicBezTo>
                    <a:pt x="9" y="37"/>
                    <a:pt x="9" y="37"/>
                    <a:pt x="9" y="37"/>
                  </a:cubicBezTo>
                  <a:cubicBezTo>
                    <a:pt x="11" y="38"/>
                    <a:pt x="14" y="39"/>
                    <a:pt x="16" y="39"/>
                  </a:cubicBezTo>
                  <a:cubicBezTo>
                    <a:pt x="23" y="39"/>
                    <a:pt x="28" y="34"/>
                    <a:pt x="28" y="28"/>
                  </a:cubicBezTo>
                  <a:cubicBezTo>
                    <a:pt x="23" y="28"/>
                    <a:pt x="23" y="28"/>
                    <a:pt x="23" y="28"/>
                  </a:cubicBezTo>
                  <a:cubicBezTo>
                    <a:pt x="23" y="31"/>
                    <a:pt x="20" y="35"/>
                    <a:pt x="16" y="35"/>
                  </a:cubicBezTo>
                  <a:cubicBezTo>
                    <a:pt x="12" y="35"/>
                    <a:pt x="9" y="31"/>
                    <a:pt x="9" y="28"/>
                  </a:cubicBezTo>
                  <a:cubicBezTo>
                    <a:pt x="9" y="24"/>
                    <a:pt x="12" y="21"/>
                    <a:pt x="15" y="21"/>
                  </a:cubicBezTo>
                  <a:cubicBezTo>
                    <a:pt x="17" y="22"/>
                    <a:pt x="19" y="23"/>
                    <a:pt x="21" y="23"/>
                  </a:cubicBezTo>
                  <a:cubicBezTo>
                    <a:pt x="21" y="18"/>
                    <a:pt x="21" y="18"/>
                    <a:pt x="21" y="18"/>
                  </a:cubicBezTo>
                  <a:cubicBezTo>
                    <a:pt x="18" y="18"/>
                    <a:pt x="16" y="16"/>
                    <a:pt x="16" y="14"/>
                  </a:cubicBezTo>
                  <a:cubicBezTo>
                    <a:pt x="16" y="11"/>
                    <a:pt x="18" y="9"/>
                    <a:pt x="21" y="9"/>
                  </a:cubicBezTo>
                  <a:close/>
                  <a:moveTo>
                    <a:pt x="21" y="9"/>
                  </a:moveTo>
                  <a:cubicBezTo>
                    <a:pt x="21" y="9"/>
                    <a:pt x="21" y="9"/>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74">
              <a:extLst>
                <a:ext uri="{FF2B5EF4-FFF2-40B4-BE49-F238E27FC236}">
                  <a16:creationId xmlns:a16="http://schemas.microsoft.com/office/drawing/2014/main" id="{6BE4DAD3-BE97-4A81-BCBD-7099FC6F2089}"/>
                </a:ext>
              </a:extLst>
            </p:cNvPr>
            <p:cNvSpPr>
              <a:spLocks noEditPoints="1"/>
            </p:cNvSpPr>
            <p:nvPr/>
          </p:nvSpPr>
          <p:spPr bwMode="auto">
            <a:xfrm>
              <a:off x="655638" y="4356100"/>
              <a:ext cx="82550" cy="161925"/>
            </a:xfrm>
            <a:custGeom>
              <a:avLst/>
              <a:gdLst>
                <a:gd name="T0" fmla="*/ 21 w 42"/>
                <a:gd name="T1" fmla="*/ 5 h 83"/>
                <a:gd name="T2" fmla="*/ 18 w 42"/>
                <a:gd name="T3" fmla="*/ 5 h 83"/>
                <a:gd name="T4" fmla="*/ 10 w 42"/>
                <a:gd name="T5" fmla="*/ 0 h 83"/>
                <a:gd name="T6" fmla="*/ 0 w 42"/>
                <a:gd name="T7" fmla="*/ 9 h 83"/>
                <a:gd name="T8" fmla="*/ 0 w 42"/>
                <a:gd name="T9" fmla="*/ 74 h 83"/>
                <a:gd name="T10" fmla="*/ 10 w 42"/>
                <a:gd name="T11" fmla="*/ 83 h 83"/>
                <a:gd name="T12" fmla="*/ 18 w 42"/>
                <a:gd name="T13" fmla="*/ 78 h 83"/>
                <a:gd name="T14" fmla="*/ 21 w 42"/>
                <a:gd name="T15" fmla="*/ 78 h 83"/>
                <a:gd name="T16" fmla="*/ 30 w 42"/>
                <a:gd name="T17" fmla="*/ 69 h 83"/>
                <a:gd name="T18" fmla="*/ 30 w 42"/>
                <a:gd name="T19" fmla="*/ 66 h 83"/>
                <a:gd name="T20" fmla="*/ 37 w 42"/>
                <a:gd name="T21" fmla="*/ 55 h 83"/>
                <a:gd name="T22" fmla="*/ 36 w 42"/>
                <a:gd name="T23" fmla="*/ 50 h 83"/>
                <a:gd name="T24" fmla="*/ 42 w 42"/>
                <a:gd name="T25" fmla="*/ 41 h 83"/>
                <a:gd name="T26" fmla="*/ 36 w 42"/>
                <a:gd name="T27" fmla="*/ 33 h 83"/>
                <a:gd name="T28" fmla="*/ 37 w 42"/>
                <a:gd name="T29" fmla="*/ 28 h 83"/>
                <a:gd name="T30" fmla="*/ 30 w 42"/>
                <a:gd name="T31" fmla="*/ 17 h 83"/>
                <a:gd name="T32" fmla="*/ 30 w 42"/>
                <a:gd name="T33" fmla="*/ 14 h 83"/>
                <a:gd name="T34" fmla="*/ 21 w 42"/>
                <a:gd name="T35" fmla="*/ 5 h 83"/>
                <a:gd name="T36" fmla="*/ 33 w 42"/>
                <a:gd name="T37" fmla="*/ 28 h 83"/>
                <a:gd name="T38" fmla="*/ 26 w 42"/>
                <a:gd name="T39" fmla="*/ 35 h 83"/>
                <a:gd name="T40" fmla="*/ 19 w 42"/>
                <a:gd name="T41" fmla="*/ 28 h 83"/>
                <a:gd name="T42" fmla="*/ 14 w 42"/>
                <a:gd name="T43" fmla="*/ 28 h 83"/>
                <a:gd name="T44" fmla="*/ 26 w 42"/>
                <a:gd name="T45" fmla="*/ 39 h 83"/>
                <a:gd name="T46" fmla="*/ 33 w 42"/>
                <a:gd name="T47" fmla="*/ 37 h 83"/>
                <a:gd name="T48" fmla="*/ 33 w 42"/>
                <a:gd name="T49" fmla="*/ 37 h 83"/>
                <a:gd name="T50" fmla="*/ 37 w 42"/>
                <a:gd name="T51" fmla="*/ 41 h 83"/>
                <a:gd name="T52" fmla="*/ 33 w 42"/>
                <a:gd name="T53" fmla="*/ 46 h 83"/>
                <a:gd name="T54" fmla="*/ 33 w 42"/>
                <a:gd name="T55" fmla="*/ 46 h 83"/>
                <a:gd name="T56" fmla="*/ 26 w 42"/>
                <a:gd name="T57" fmla="*/ 44 h 83"/>
                <a:gd name="T58" fmla="*/ 14 w 42"/>
                <a:gd name="T59" fmla="*/ 55 h 83"/>
                <a:gd name="T60" fmla="*/ 19 w 42"/>
                <a:gd name="T61" fmla="*/ 55 h 83"/>
                <a:gd name="T62" fmla="*/ 26 w 42"/>
                <a:gd name="T63" fmla="*/ 48 h 83"/>
                <a:gd name="T64" fmla="*/ 33 w 42"/>
                <a:gd name="T65" fmla="*/ 55 h 83"/>
                <a:gd name="T66" fmla="*/ 27 w 42"/>
                <a:gd name="T67" fmla="*/ 62 h 83"/>
                <a:gd name="T68" fmla="*/ 21 w 42"/>
                <a:gd name="T69" fmla="*/ 60 h 83"/>
                <a:gd name="T70" fmla="*/ 21 w 42"/>
                <a:gd name="T71" fmla="*/ 65 h 83"/>
                <a:gd name="T72" fmla="*/ 26 w 42"/>
                <a:gd name="T73" fmla="*/ 69 h 83"/>
                <a:gd name="T74" fmla="*/ 21 w 42"/>
                <a:gd name="T75" fmla="*/ 74 h 83"/>
                <a:gd name="T76" fmla="*/ 16 w 42"/>
                <a:gd name="T77" fmla="*/ 69 h 83"/>
                <a:gd name="T78" fmla="*/ 12 w 42"/>
                <a:gd name="T79" fmla="*/ 69 h 83"/>
                <a:gd name="T80" fmla="*/ 14 w 42"/>
                <a:gd name="T81" fmla="*/ 75 h 83"/>
                <a:gd name="T82" fmla="*/ 10 w 42"/>
                <a:gd name="T83" fmla="*/ 78 h 83"/>
                <a:gd name="T84" fmla="*/ 5 w 42"/>
                <a:gd name="T85" fmla="*/ 74 h 83"/>
                <a:gd name="T86" fmla="*/ 5 w 42"/>
                <a:gd name="T87" fmla="*/ 9 h 83"/>
                <a:gd name="T88" fmla="*/ 10 w 42"/>
                <a:gd name="T89" fmla="*/ 5 h 83"/>
                <a:gd name="T90" fmla="*/ 14 w 42"/>
                <a:gd name="T91" fmla="*/ 8 h 83"/>
                <a:gd name="T92" fmla="*/ 12 w 42"/>
                <a:gd name="T93" fmla="*/ 14 h 83"/>
                <a:gd name="T94" fmla="*/ 16 w 42"/>
                <a:gd name="T95" fmla="*/ 14 h 83"/>
                <a:gd name="T96" fmla="*/ 21 w 42"/>
                <a:gd name="T97" fmla="*/ 9 h 83"/>
                <a:gd name="T98" fmla="*/ 26 w 42"/>
                <a:gd name="T99" fmla="*/ 14 h 83"/>
                <a:gd name="T100" fmla="*/ 21 w 42"/>
                <a:gd name="T101" fmla="*/ 18 h 83"/>
                <a:gd name="T102" fmla="*/ 21 w 42"/>
                <a:gd name="T103" fmla="*/ 23 h 83"/>
                <a:gd name="T104" fmla="*/ 27 w 42"/>
                <a:gd name="T105" fmla="*/ 21 h 83"/>
                <a:gd name="T106" fmla="*/ 33 w 42"/>
                <a:gd name="T107" fmla="*/ 28 h 83"/>
                <a:gd name="T108" fmla="*/ 33 w 42"/>
                <a:gd name="T109" fmla="*/ 28 h 83"/>
                <a:gd name="T110" fmla="*/ 33 w 42"/>
                <a:gd name="T11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 h="83">
                  <a:moveTo>
                    <a:pt x="21" y="5"/>
                  </a:moveTo>
                  <a:cubicBezTo>
                    <a:pt x="20" y="5"/>
                    <a:pt x="19" y="5"/>
                    <a:pt x="18" y="5"/>
                  </a:cubicBezTo>
                  <a:cubicBezTo>
                    <a:pt x="16" y="2"/>
                    <a:pt x="13" y="0"/>
                    <a:pt x="10" y="0"/>
                  </a:cubicBezTo>
                  <a:cubicBezTo>
                    <a:pt x="4" y="0"/>
                    <a:pt x="0" y="4"/>
                    <a:pt x="0" y="9"/>
                  </a:cubicBezTo>
                  <a:cubicBezTo>
                    <a:pt x="0" y="74"/>
                    <a:pt x="0" y="74"/>
                    <a:pt x="0" y="74"/>
                  </a:cubicBezTo>
                  <a:cubicBezTo>
                    <a:pt x="0" y="79"/>
                    <a:pt x="4" y="83"/>
                    <a:pt x="10" y="83"/>
                  </a:cubicBezTo>
                  <a:cubicBezTo>
                    <a:pt x="13" y="83"/>
                    <a:pt x="16" y="81"/>
                    <a:pt x="18" y="78"/>
                  </a:cubicBezTo>
                  <a:cubicBezTo>
                    <a:pt x="19" y="78"/>
                    <a:pt x="20" y="78"/>
                    <a:pt x="21" y="78"/>
                  </a:cubicBezTo>
                  <a:cubicBezTo>
                    <a:pt x="26" y="78"/>
                    <a:pt x="30" y="74"/>
                    <a:pt x="30" y="69"/>
                  </a:cubicBezTo>
                  <a:cubicBezTo>
                    <a:pt x="30" y="68"/>
                    <a:pt x="30" y="67"/>
                    <a:pt x="30" y="66"/>
                  </a:cubicBezTo>
                  <a:cubicBezTo>
                    <a:pt x="34" y="64"/>
                    <a:pt x="37" y="60"/>
                    <a:pt x="37" y="55"/>
                  </a:cubicBezTo>
                  <a:cubicBezTo>
                    <a:pt x="37" y="53"/>
                    <a:pt x="37" y="52"/>
                    <a:pt x="36" y="50"/>
                  </a:cubicBezTo>
                  <a:cubicBezTo>
                    <a:pt x="39" y="49"/>
                    <a:pt x="42" y="45"/>
                    <a:pt x="42" y="41"/>
                  </a:cubicBezTo>
                  <a:cubicBezTo>
                    <a:pt x="42" y="38"/>
                    <a:pt x="39" y="34"/>
                    <a:pt x="36" y="33"/>
                  </a:cubicBezTo>
                  <a:cubicBezTo>
                    <a:pt x="37" y="31"/>
                    <a:pt x="37" y="29"/>
                    <a:pt x="37" y="28"/>
                  </a:cubicBezTo>
                  <a:cubicBezTo>
                    <a:pt x="37" y="23"/>
                    <a:pt x="34" y="18"/>
                    <a:pt x="30" y="17"/>
                  </a:cubicBezTo>
                  <a:cubicBezTo>
                    <a:pt x="30" y="16"/>
                    <a:pt x="30" y="15"/>
                    <a:pt x="30" y="14"/>
                  </a:cubicBezTo>
                  <a:cubicBezTo>
                    <a:pt x="30" y="9"/>
                    <a:pt x="26" y="5"/>
                    <a:pt x="21" y="5"/>
                  </a:cubicBezTo>
                  <a:close/>
                  <a:moveTo>
                    <a:pt x="33" y="28"/>
                  </a:moveTo>
                  <a:cubicBezTo>
                    <a:pt x="33" y="31"/>
                    <a:pt x="29" y="35"/>
                    <a:pt x="26" y="35"/>
                  </a:cubicBezTo>
                  <a:cubicBezTo>
                    <a:pt x="22" y="35"/>
                    <a:pt x="19" y="31"/>
                    <a:pt x="19" y="28"/>
                  </a:cubicBezTo>
                  <a:cubicBezTo>
                    <a:pt x="14" y="28"/>
                    <a:pt x="14" y="28"/>
                    <a:pt x="14" y="28"/>
                  </a:cubicBezTo>
                  <a:cubicBezTo>
                    <a:pt x="14" y="34"/>
                    <a:pt x="19" y="39"/>
                    <a:pt x="26" y="39"/>
                  </a:cubicBezTo>
                  <a:cubicBezTo>
                    <a:pt x="28" y="39"/>
                    <a:pt x="31" y="38"/>
                    <a:pt x="33" y="37"/>
                  </a:cubicBezTo>
                  <a:cubicBezTo>
                    <a:pt x="33" y="37"/>
                    <a:pt x="33" y="37"/>
                    <a:pt x="33" y="37"/>
                  </a:cubicBezTo>
                  <a:cubicBezTo>
                    <a:pt x="35" y="37"/>
                    <a:pt x="37" y="39"/>
                    <a:pt x="37" y="41"/>
                  </a:cubicBezTo>
                  <a:cubicBezTo>
                    <a:pt x="37" y="44"/>
                    <a:pt x="35" y="46"/>
                    <a:pt x="33" y="46"/>
                  </a:cubicBezTo>
                  <a:cubicBezTo>
                    <a:pt x="33" y="46"/>
                    <a:pt x="33" y="46"/>
                    <a:pt x="33" y="46"/>
                  </a:cubicBezTo>
                  <a:cubicBezTo>
                    <a:pt x="31" y="45"/>
                    <a:pt x="28" y="44"/>
                    <a:pt x="26" y="44"/>
                  </a:cubicBezTo>
                  <a:cubicBezTo>
                    <a:pt x="19" y="44"/>
                    <a:pt x="14" y="49"/>
                    <a:pt x="14" y="55"/>
                  </a:cubicBezTo>
                  <a:cubicBezTo>
                    <a:pt x="19" y="55"/>
                    <a:pt x="19" y="55"/>
                    <a:pt x="19" y="55"/>
                  </a:cubicBezTo>
                  <a:cubicBezTo>
                    <a:pt x="19" y="51"/>
                    <a:pt x="22" y="48"/>
                    <a:pt x="26" y="48"/>
                  </a:cubicBezTo>
                  <a:cubicBezTo>
                    <a:pt x="29" y="48"/>
                    <a:pt x="33" y="51"/>
                    <a:pt x="33" y="55"/>
                  </a:cubicBezTo>
                  <a:cubicBezTo>
                    <a:pt x="33" y="59"/>
                    <a:pt x="30" y="61"/>
                    <a:pt x="27" y="62"/>
                  </a:cubicBezTo>
                  <a:cubicBezTo>
                    <a:pt x="25" y="61"/>
                    <a:pt x="23" y="60"/>
                    <a:pt x="21" y="60"/>
                  </a:cubicBezTo>
                  <a:cubicBezTo>
                    <a:pt x="21" y="65"/>
                    <a:pt x="21" y="65"/>
                    <a:pt x="21" y="65"/>
                  </a:cubicBezTo>
                  <a:cubicBezTo>
                    <a:pt x="24" y="65"/>
                    <a:pt x="26" y="67"/>
                    <a:pt x="26" y="69"/>
                  </a:cubicBezTo>
                  <a:cubicBezTo>
                    <a:pt x="26" y="72"/>
                    <a:pt x="24" y="74"/>
                    <a:pt x="21" y="74"/>
                  </a:cubicBezTo>
                  <a:cubicBezTo>
                    <a:pt x="19" y="74"/>
                    <a:pt x="16" y="72"/>
                    <a:pt x="16" y="69"/>
                  </a:cubicBezTo>
                  <a:cubicBezTo>
                    <a:pt x="12" y="69"/>
                    <a:pt x="12" y="69"/>
                    <a:pt x="12" y="69"/>
                  </a:cubicBezTo>
                  <a:cubicBezTo>
                    <a:pt x="12" y="71"/>
                    <a:pt x="13" y="73"/>
                    <a:pt x="14" y="75"/>
                  </a:cubicBezTo>
                  <a:cubicBezTo>
                    <a:pt x="13" y="77"/>
                    <a:pt x="12" y="78"/>
                    <a:pt x="10" y="78"/>
                  </a:cubicBezTo>
                  <a:cubicBezTo>
                    <a:pt x="7" y="78"/>
                    <a:pt x="5" y="76"/>
                    <a:pt x="5" y="74"/>
                  </a:cubicBezTo>
                  <a:cubicBezTo>
                    <a:pt x="5" y="9"/>
                    <a:pt x="5" y="9"/>
                    <a:pt x="5" y="9"/>
                  </a:cubicBezTo>
                  <a:cubicBezTo>
                    <a:pt x="5" y="7"/>
                    <a:pt x="7" y="5"/>
                    <a:pt x="10" y="5"/>
                  </a:cubicBezTo>
                  <a:cubicBezTo>
                    <a:pt x="12" y="5"/>
                    <a:pt x="13" y="6"/>
                    <a:pt x="14" y="8"/>
                  </a:cubicBezTo>
                  <a:cubicBezTo>
                    <a:pt x="13" y="10"/>
                    <a:pt x="12" y="12"/>
                    <a:pt x="12" y="14"/>
                  </a:cubicBezTo>
                  <a:cubicBezTo>
                    <a:pt x="16" y="14"/>
                    <a:pt x="16" y="14"/>
                    <a:pt x="16" y="14"/>
                  </a:cubicBezTo>
                  <a:cubicBezTo>
                    <a:pt x="16" y="11"/>
                    <a:pt x="19" y="9"/>
                    <a:pt x="21" y="9"/>
                  </a:cubicBezTo>
                  <a:cubicBezTo>
                    <a:pt x="24" y="9"/>
                    <a:pt x="26" y="11"/>
                    <a:pt x="26" y="14"/>
                  </a:cubicBezTo>
                  <a:cubicBezTo>
                    <a:pt x="26" y="16"/>
                    <a:pt x="24" y="18"/>
                    <a:pt x="21" y="18"/>
                  </a:cubicBezTo>
                  <a:cubicBezTo>
                    <a:pt x="21" y="23"/>
                    <a:pt x="21" y="23"/>
                    <a:pt x="21" y="23"/>
                  </a:cubicBezTo>
                  <a:cubicBezTo>
                    <a:pt x="23" y="23"/>
                    <a:pt x="25" y="22"/>
                    <a:pt x="27" y="21"/>
                  </a:cubicBezTo>
                  <a:cubicBezTo>
                    <a:pt x="30" y="21"/>
                    <a:pt x="33" y="24"/>
                    <a:pt x="33" y="28"/>
                  </a:cubicBezTo>
                  <a:close/>
                  <a:moveTo>
                    <a:pt x="33" y="28"/>
                  </a:moveTo>
                  <a:cubicBezTo>
                    <a:pt x="33" y="28"/>
                    <a:pt x="33" y="28"/>
                    <a:pt x="3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75">
              <a:extLst>
                <a:ext uri="{FF2B5EF4-FFF2-40B4-BE49-F238E27FC236}">
                  <a16:creationId xmlns:a16="http://schemas.microsoft.com/office/drawing/2014/main" id="{EC299363-548F-4D54-A63E-278DA13322DD}"/>
                </a:ext>
              </a:extLst>
            </p:cNvPr>
            <p:cNvSpPr>
              <a:spLocks noEditPoints="1"/>
            </p:cNvSpPr>
            <p:nvPr/>
          </p:nvSpPr>
          <p:spPr bwMode="auto">
            <a:xfrm>
              <a:off x="547688" y="4333875"/>
              <a:ext cx="207963" cy="277812"/>
            </a:xfrm>
            <a:custGeom>
              <a:avLst/>
              <a:gdLst>
                <a:gd name="T0" fmla="*/ 90 w 107"/>
                <a:gd name="T1" fmla="*/ 15 h 143"/>
                <a:gd name="T2" fmla="*/ 51 w 107"/>
                <a:gd name="T3" fmla="*/ 0 h 143"/>
                <a:gd name="T4" fmla="*/ 51 w 107"/>
                <a:gd name="T5" fmla="*/ 5 h 143"/>
                <a:gd name="T6" fmla="*/ 87 w 107"/>
                <a:gd name="T7" fmla="*/ 18 h 143"/>
                <a:gd name="T8" fmla="*/ 102 w 107"/>
                <a:gd name="T9" fmla="*/ 53 h 143"/>
                <a:gd name="T10" fmla="*/ 81 w 107"/>
                <a:gd name="T11" fmla="*/ 94 h 143"/>
                <a:gd name="T12" fmla="*/ 70 w 107"/>
                <a:gd name="T13" fmla="*/ 107 h 143"/>
                <a:gd name="T14" fmla="*/ 38 w 107"/>
                <a:gd name="T15" fmla="*/ 107 h 143"/>
                <a:gd name="T16" fmla="*/ 27 w 107"/>
                <a:gd name="T17" fmla="*/ 94 h 143"/>
                <a:gd name="T18" fmla="*/ 6 w 107"/>
                <a:gd name="T19" fmla="*/ 52 h 143"/>
                <a:gd name="T20" fmla="*/ 1 w 107"/>
                <a:gd name="T21" fmla="*/ 52 h 143"/>
                <a:gd name="T22" fmla="*/ 24 w 107"/>
                <a:gd name="T23" fmla="*/ 98 h 143"/>
                <a:gd name="T24" fmla="*/ 32 w 107"/>
                <a:gd name="T25" fmla="*/ 107 h 143"/>
                <a:gd name="T26" fmla="*/ 26 w 107"/>
                <a:gd name="T27" fmla="*/ 107 h 143"/>
                <a:gd name="T28" fmla="*/ 26 w 107"/>
                <a:gd name="T29" fmla="*/ 111 h 143"/>
                <a:gd name="T30" fmla="*/ 34 w 107"/>
                <a:gd name="T31" fmla="*/ 111 h 143"/>
                <a:gd name="T32" fmla="*/ 35 w 107"/>
                <a:gd name="T33" fmla="*/ 116 h 143"/>
                <a:gd name="T34" fmla="*/ 31 w 107"/>
                <a:gd name="T35" fmla="*/ 116 h 143"/>
                <a:gd name="T36" fmla="*/ 31 w 107"/>
                <a:gd name="T37" fmla="*/ 120 h 143"/>
                <a:gd name="T38" fmla="*/ 35 w 107"/>
                <a:gd name="T39" fmla="*/ 120 h 143"/>
                <a:gd name="T40" fmla="*/ 35 w 107"/>
                <a:gd name="T41" fmla="*/ 127 h 143"/>
                <a:gd name="T42" fmla="*/ 38 w 107"/>
                <a:gd name="T43" fmla="*/ 130 h 143"/>
                <a:gd name="T44" fmla="*/ 40 w 107"/>
                <a:gd name="T45" fmla="*/ 130 h 143"/>
                <a:gd name="T46" fmla="*/ 54 w 107"/>
                <a:gd name="T47" fmla="*/ 143 h 143"/>
                <a:gd name="T48" fmla="*/ 68 w 107"/>
                <a:gd name="T49" fmla="*/ 130 h 143"/>
                <a:gd name="T50" fmla="*/ 70 w 107"/>
                <a:gd name="T51" fmla="*/ 130 h 143"/>
                <a:gd name="T52" fmla="*/ 72 w 107"/>
                <a:gd name="T53" fmla="*/ 127 h 143"/>
                <a:gd name="T54" fmla="*/ 72 w 107"/>
                <a:gd name="T55" fmla="*/ 120 h 143"/>
                <a:gd name="T56" fmla="*/ 77 w 107"/>
                <a:gd name="T57" fmla="*/ 120 h 143"/>
                <a:gd name="T58" fmla="*/ 77 w 107"/>
                <a:gd name="T59" fmla="*/ 116 h 143"/>
                <a:gd name="T60" fmla="*/ 73 w 107"/>
                <a:gd name="T61" fmla="*/ 116 h 143"/>
                <a:gd name="T62" fmla="*/ 74 w 107"/>
                <a:gd name="T63" fmla="*/ 111 h 143"/>
                <a:gd name="T64" fmla="*/ 82 w 107"/>
                <a:gd name="T65" fmla="*/ 111 h 143"/>
                <a:gd name="T66" fmla="*/ 82 w 107"/>
                <a:gd name="T67" fmla="*/ 107 h 143"/>
                <a:gd name="T68" fmla="*/ 75 w 107"/>
                <a:gd name="T69" fmla="*/ 107 h 143"/>
                <a:gd name="T70" fmla="*/ 83 w 107"/>
                <a:gd name="T71" fmla="*/ 98 h 143"/>
                <a:gd name="T72" fmla="*/ 107 w 107"/>
                <a:gd name="T73" fmla="*/ 53 h 143"/>
                <a:gd name="T74" fmla="*/ 90 w 107"/>
                <a:gd name="T75" fmla="*/ 15 h 143"/>
                <a:gd name="T76" fmla="*/ 54 w 107"/>
                <a:gd name="T77" fmla="*/ 139 h 143"/>
                <a:gd name="T78" fmla="*/ 45 w 107"/>
                <a:gd name="T79" fmla="*/ 130 h 143"/>
                <a:gd name="T80" fmla="*/ 63 w 107"/>
                <a:gd name="T81" fmla="*/ 130 h 143"/>
                <a:gd name="T82" fmla="*/ 54 w 107"/>
                <a:gd name="T83" fmla="*/ 139 h 143"/>
                <a:gd name="T84" fmla="*/ 68 w 107"/>
                <a:gd name="T85" fmla="*/ 125 h 143"/>
                <a:gd name="T86" fmla="*/ 40 w 107"/>
                <a:gd name="T87" fmla="*/ 125 h 143"/>
                <a:gd name="T88" fmla="*/ 40 w 107"/>
                <a:gd name="T89" fmla="*/ 120 h 143"/>
                <a:gd name="T90" fmla="*/ 68 w 107"/>
                <a:gd name="T91" fmla="*/ 120 h 143"/>
                <a:gd name="T92" fmla="*/ 68 w 107"/>
                <a:gd name="T93" fmla="*/ 125 h 143"/>
                <a:gd name="T94" fmla="*/ 68 w 107"/>
                <a:gd name="T95" fmla="*/ 116 h 143"/>
                <a:gd name="T96" fmla="*/ 40 w 107"/>
                <a:gd name="T97" fmla="*/ 116 h 143"/>
                <a:gd name="T98" fmla="*/ 39 w 107"/>
                <a:gd name="T99" fmla="*/ 111 h 143"/>
                <a:gd name="T100" fmla="*/ 69 w 107"/>
                <a:gd name="T101" fmla="*/ 111 h 143"/>
                <a:gd name="T102" fmla="*/ 68 w 107"/>
                <a:gd name="T103" fmla="*/ 116 h 143"/>
                <a:gd name="T104" fmla="*/ 68 w 107"/>
                <a:gd name="T105" fmla="*/ 116 h 143"/>
                <a:gd name="T106" fmla="*/ 68 w 107"/>
                <a:gd name="T107" fmla="*/ 1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143">
                  <a:moveTo>
                    <a:pt x="90" y="15"/>
                  </a:moveTo>
                  <a:cubicBezTo>
                    <a:pt x="80" y="5"/>
                    <a:pt x="65" y="0"/>
                    <a:pt x="51" y="0"/>
                  </a:cubicBezTo>
                  <a:cubicBezTo>
                    <a:pt x="51" y="5"/>
                    <a:pt x="51" y="5"/>
                    <a:pt x="51" y="5"/>
                  </a:cubicBezTo>
                  <a:cubicBezTo>
                    <a:pt x="64" y="4"/>
                    <a:pt x="77" y="9"/>
                    <a:pt x="87" y="18"/>
                  </a:cubicBezTo>
                  <a:cubicBezTo>
                    <a:pt x="97" y="27"/>
                    <a:pt x="102" y="40"/>
                    <a:pt x="102" y="53"/>
                  </a:cubicBezTo>
                  <a:cubicBezTo>
                    <a:pt x="102" y="70"/>
                    <a:pt x="94" y="85"/>
                    <a:pt x="81" y="94"/>
                  </a:cubicBezTo>
                  <a:cubicBezTo>
                    <a:pt x="76" y="97"/>
                    <a:pt x="72" y="101"/>
                    <a:pt x="70" y="107"/>
                  </a:cubicBezTo>
                  <a:cubicBezTo>
                    <a:pt x="38" y="107"/>
                    <a:pt x="38" y="107"/>
                    <a:pt x="38" y="107"/>
                  </a:cubicBezTo>
                  <a:cubicBezTo>
                    <a:pt x="35" y="101"/>
                    <a:pt x="32" y="97"/>
                    <a:pt x="27" y="94"/>
                  </a:cubicBezTo>
                  <a:cubicBezTo>
                    <a:pt x="13" y="84"/>
                    <a:pt x="5" y="69"/>
                    <a:pt x="6" y="52"/>
                  </a:cubicBezTo>
                  <a:cubicBezTo>
                    <a:pt x="1" y="52"/>
                    <a:pt x="1" y="52"/>
                    <a:pt x="1" y="52"/>
                  </a:cubicBezTo>
                  <a:cubicBezTo>
                    <a:pt x="0" y="70"/>
                    <a:pt x="9" y="87"/>
                    <a:pt x="24" y="98"/>
                  </a:cubicBezTo>
                  <a:cubicBezTo>
                    <a:pt x="28" y="100"/>
                    <a:pt x="31" y="103"/>
                    <a:pt x="32" y="107"/>
                  </a:cubicBezTo>
                  <a:cubicBezTo>
                    <a:pt x="26" y="107"/>
                    <a:pt x="26" y="107"/>
                    <a:pt x="26" y="107"/>
                  </a:cubicBezTo>
                  <a:cubicBezTo>
                    <a:pt x="26" y="111"/>
                    <a:pt x="26" y="111"/>
                    <a:pt x="26" y="111"/>
                  </a:cubicBezTo>
                  <a:cubicBezTo>
                    <a:pt x="34" y="111"/>
                    <a:pt x="34" y="111"/>
                    <a:pt x="34" y="111"/>
                  </a:cubicBezTo>
                  <a:cubicBezTo>
                    <a:pt x="35" y="113"/>
                    <a:pt x="35" y="114"/>
                    <a:pt x="35" y="116"/>
                  </a:cubicBezTo>
                  <a:cubicBezTo>
                    <a:pt x="31" y="116"/>
                    <a:pt x="31" y="116"/>
                    <a:pt x="31" y="116"/>
                  </a:cubicBezTo>
                  <a:cubicBezTo>
                    <a:pt x="31" y="120"/>
                    <a:pt x="31" y="120"/>
                    <a:pt x="31" y="120"/>
                  </a:cubicBezTo>
                  <a:cubicBezTo>
                    <a:pt x="35" y="120"/>
                    <a:pt x="35" y="120"/>
                    <a:pt x="35" y="120"/>
                  </a:cubicBezTo>
                  <a:cubicBezTo>
                    <a:pt x="35" y="127"/>
                    <a:pt x="35" y="127"/>
                    <a:pt x="35" y="127"/>
                  </a:cubicBezTo>
                  <a:cubicBezTo>
                    <a:pt x="35" y="129"/>
                    <a:pt x="37" y="130"/>
                    <a:pt x="38" y="130"/>
                  </a:cubicBezTo>
                  <a:cubicBezTo>
                    <a:pt x="40" y="130"/>
                    <a:pt x="40" y="130"/>
                    <a:pt x="40" y="130"/>
                  </a:cubicBezTo>
                  <a:cubicBezTo>
                    <a:pt x="40" y="137"/>
                    <a:pt x="46" y="143"/>
                    <a:pt x="54" y="143"/>
                  </a:cubicBezTo>
                  <a:cubicBezTo>
                    <a:pt x="62" y="143"/>
                    <a:pt x="68" y="137"/>
                    <a:pt x="68" y="130"/>
                  </a:cubicBezTo>
                  <a:cubicBezTo>
                    <a:pt x="70" y="130"/>
                    <a:pt x="70" y="130"/>
                    <a:pt x="70" y="130"/>
                  </a:cubicBezTo>
                  <a:cubicBezTo>
                    <a:pt x="71" y="130"/>
                    <a:pt x="72" y="129"/>
                    <a:pt x="72" y="127"/>
                  </a:cubicBezTo>
                  <a:cubicBezTo>
                    <a:pt x="72" y="120"/>
                    <a:pt x="72" y="120"/>
                    <a:pt x="72" y="120"/>
                  </a:cubicBezTo>
                  <a:cubicBezTo>
                    <a:pt x="77" y="120"/>
                    <a:pt x="77" y="120"/>
                    <a:pt x="77" y="120"/>
                  </a:cubicBezTo>
                  <a:cubicBezTo>
                    <a:pt x="77" y="116"/>
                    <a:pt x="77" y="116"/>
                    <a:pt x="77" y="116"/>
                  </a:cubicBezTo>
                  <a:cubicBezTo>
                    <a:pt x="73" y="116"/>
                    <a:pt x="73" y="116"/>
                    <a:pt x="73" y="116"/>
                  </a:cubicBezTo>
                  <a:cubicBezTo>
                    <a:pt x="73" y="114"/>
                    <a:pt x="73" y="113"/>
                    <a:pt x="74" y="111"/>
                  </a:cubicBezTo>
                  <a:cubicBezTo>
                    <a:pt x="82" y="111"/>
                    <a:pt x="82" y="111"/>
                    <a:pt x="82" y="111"/>
                  </a:cubicBezTo>
                  <a:cubicBezTo>
                    <a:pt x="82" y="107"/>
                    <a:pt x="82" y="107"/>
                    <a:pt x="82" y="107"/>
                  </a:cubicBezTo>
                  <a:cubicBezTo>
                    <a:pt x="75" y="107"/>
                    <a:pt x="75" y="107"/>
                    <a:pt x="75" y="107"/>
                  </a:cubicBezTo>
                  <a:cubicBezTo>
                    <a:pt x="77" y="103"/>
                    <a:pt x="80" y="100"/>
                    <a:pt x="83" y="98"/>
                  </a:cubicBezTo>
                  <a:cubicBezTo>
                    <a:pt x="98" y="88"/>
                    <a:pt x="107" y="71"/>
                    <a:pt x="107" y="53"/>
                  </a:cubicBezTo>
                  <a:cubicBezTo>
                    <a:pt x="107" y="39"/>
                    <a:pt x="101" y="25"/>
                    <a:pt x="90" y="15"/>
                  </a:cubicBezTo>
                  <a:close/>
                  <a:moveTo>
                    <a:pt x="54" y="139"/>
                  </a:moveTo>
                  <a:cubicBezTo>
                    <a:pt x="49" y="139"/>
                    <a:pt x="45" y="135"/>
                    <a:pt x="45" y="130"/>
                  </a:cubicBezTo>
                  <a:cubicBezTo>
                    <a:pt x="63" y="130"/>
                    <a:pt x="63" y="130"/>
                    <a:pt x="63" y="130"/>
                  </a:cubicBezTo>
                  <a:cubicBezTo>
                    <a:pt x="63" y="135"/>
                    <a:pt x="59" y="139"/>
                    <a:pt x="54" y="139"/>
                  </a:cubicBezTo>
                  <a:close/>
                  <a:moveTo>
                    <a:pt x="68" y="125"/>
                  </a:moveTo>
                  <a:cubicBezTo>
                    <a:pt x="40" y="125"/>
                    <a:pt x="40" y="125"/>
                    <a:pt x="40" y="125"/>
                  </a:cubicBezTo>
                  <a:cubicBezTo>
                    <a:pt x="40" y="120"/>
                    <a:pt x="40" y="120"/>
                    <a:pt x="40" y="120"/>
                  </a:cubicBezTo>
                  <a:cubicBezTo>
                    <a:pt x="68" y="120"/>
                    <a:pt x="68" y="120"/>
                    <a:pt x="68" y="120"/>
                  </a:cubicBezTo>
                  <a:lnTo>
                    <a:pt x="68" y="125"/>
                  </a:lnTo>
                  <a:close/>
                  <a:moveTo>
                    <a:pt x="68" y="116"/>
                  </a:moveTo>
                  <a:cubicBezTo>
                    <a:pt x="40" y="116"/>
                    <a:pt x="40" y="116"/>
                    <a:pt x="40" y="116"/>
                  </a:cubicBezTo>
                  <a:cubicBezTo>
                    <a:pt x="40" y="114"/>
                    <a:pt x="40" y="113"/>
                    <a:pt x="39" y="111"/>
                  </a:cubicBezTo>
                  <a:cubicBezTo>
                    <a:pt x="69" y="111"/>
                    <a:pt x="69" y="111"/>
                    <a:pt x="69" y="111"/>
                  </a:cubicBezTo>
                  <a:cubicBezTo>
                    <a:pt x="68" y="113"/>
                    <a:pt x="68" y="114"/>
                    <a:pt x="68" y="116"/>
                  </a:cubicBezTo>
                  <a:close/>
                  <a:moveTo>
                    <a:pt x="68" y="116"/>
                  </a:moveTo>
                  <a:cubicBezTo>
                    <a:pt x="68" y="116"/>
                    <a:pt x="68" y="116"/>
                    <a:pt x="68"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76">
              <a:extLst>
                <a:ext uri="{FF2B5EF4-FFF2-40B4-BE49-F238E27FC236}">
                  <a16:creationId xmlns:a16="http://schemas.microsoft.com/office/drawing/2014/main" id="{886C44CB-BCAC-4A01-839B-982278007D67}"/>
                </a:ext>
              </a:extLst>
            </p:cNvPr>
            <p:cNvSpPr>
              <a:spLocks noEditPoints="1"/>
            </p:cNvSpPr>
            <p:nvPr/>
          </p:nvSpPr>
          <p:spPr bwMode="auto">
            <a:xfrm>
              <a:off x="539750" y="4333875"/>
              <a:ext cx="53975" cy="53975"/>
            </a:xfrm>
            <a:custGeom>
              <a:avLst/>
              <a:gdLst>
                <a:gd name="T0" fmla="*/ 3 w 28"/>
                <a:gd name="T1" fmla="*/ 17 h 28"/>
                <a:gd name="T2" fmla="*/ 12 w 28"/>
                <a:gd name="T3" fmla="*/ 26 h 28"/>
                <a:gd name="T4" fmla="*/ 14 w 28"/>
                <a:gd name="T5" fmla="*/ 28 h 28"/>
                <a:gd name="T6" fmla="*/ 16 w 28"/>
                <a:gd name="T7" fmla="*/ 26 h 28"/>
                <a:gd name="T8" fmla="*/ 26 w 28"/>
                <a:gd name="T9" fmla="*/ 17 h 28"/>
                <a:gd name="T10" fmla="*/ 28 w 28"/>
                <a:gd name="T11" fmla="*/ 14 h 28"/>
                <a:gd name="T12" fmla="*/ 26 w 28"/>
                <a:gd name="T13" fmla="*/ 12 h 28"/>
                <a:gd name="T14" fmla="*/ 16 w 28"/>
                <a:gd name="T15" fmla="*/ 3 h 28"/>
                <a:gd name="T16" fmla="*/ 14 w 28"/>
                <a:gd name="T17" fmla="*/ 0 h 28"/>
                <a:gd name="T18" fmla="*/ 12 w 28"/>
                <a:gd name="T19" fmla="*/ 3 h 28"/>
                <a:gd name="T20" fmla="*/ 3 w 28"/>
                <a:gd name="T21" fmla="*/ 12 h 28"/>
                <a:gd name="T22" fmla="*/ 0 w 28"/>
                <a:gd name="T23" fmla="*/ 14 h 28"/>
                <a:gd name="T24" fmla="*/ 3 w 28"/>
                <a:gd name="T25" fmla="*/ 17 h 28"/>
                <a:gd name="T26" fmla="*/ 14 w 28"/>
                <a:gd name="T27" fmla="*/ 10 h 28"/>
                <a:gd name="T28" fmla="*/ 18 w 28"/>
                <a:gd name="T29" fmla="*/ 14 h 28"/>
                <a:gd name="T30" fmla="*/ 14 w 28"/>
                <a:gd name="T31" fmla="*/ 18 h 28"/>
                <a:gd name="T32" fmla="*/ 10 w 28"/>
                <a:gd name="T33" fmla="*/ 14 h 28"/>
                <a:gd name="T34" fmla="*/ 14 w 28"/>
                <a:gd name="T35" fmla="*/ 10 h 28"/>
                <a:gd name="T36" fmla="*/ 14 w 28"/>
                <a:gd name="T37" fmla="*/ 10 h 28"/>
                <a:gd name="T38" fmla="*/ 14 w 28"/>
                <a:gd name="T3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8">
                  <a:moveTo>
                    <a:pt x="3" y="17"/>
                  </a:moveTo>
                  <a:cubicBezTo>
                    <a:pt x="8" y="17"/>
                    <a:pt x="12" y="21"/>
                    <a:pt x="12" y="26"/>
                  </a:cubicBezTo>
                  <a:cubicBezTo>
                    <a:pt x="12" y="27"/>
                    <a:pt x="13" y="28"/>
                    <a:pt x="14" y="28"/>
                  </a:cubicBezTo>
                  <a:cubicBezTo>
                    <a:pt x="15" y="28"/>
                    <a:pt x="16" y="27"/>
                    <a:pt x="16" y="26"/>
                  </a:cubicBezTo>
                  <a:cubicBezTo>
                    <a:pt x="16" y="21"/>
                    <a:pt x="21" y="17"/>
                    <a:pt x="26" y="17"/>
                  </a:cubicBezTo>
                  <a:cubicBezTo>
                    <a:pt x="27" y="17"/>
                    <a:pt x="28" y="15"/>
                    <a:pt x="28" y="14"/>
                  </a:cubicBezTo>
                  <a:cubicBezTo>
                    <a:pt x="28" y="13"/>
                    <a:pt x="27" y="12"/>
                    <a:pt x="26" y="12"/>
                  </a:cubicBezTo>
                  <a:cubicBezTo>
                    <a:pt x="21" y="12"/>
                    <a:pt x="16" y="8"/>
                    <a:pt x="16" y="3"/>
                  </a:cubicBezTo>
                  <a:cubicBezTo>
                    <a:pt x="16" y="1"/>
                    <a:pt x="15" y="0"/>
                    <a:pt x="14" y="0"/>
                  </a:cubicBezTo>
                  <a:cubicBezTo>
                    <a:pt x="13" y="0"/>
                    <a:pt x="12" y="1"/>
                    <a:pt x="12" y="3"/>
                  </a:cubicBezTo>
                  <a:cubicBezTo>
                    <a:pt x="12" y="8"/>
                    <a:pt x="8" y="12"/>
                    <a:pt x="3" y="12"/>
                  </a:cubicBezTo>
                  <a:cubicBezTo>
                    <a:pt x="1" y="12"/>
                    <a:pt x="0" y="13"/>
                    <a:pt x="0" y="14"/>
                  </a:cubicBezTo>
                  <a:cubicBezTo>
                    <a:pt x="0" y="15"/>
                    <a:pt x="1" y="17"/>
                    <a:pt x="3" y="17"/>
                  </a:cubicBezTo>
                  <a:close/>
                  <a:moveTo>
                    <a:pt x="14" y="10"/>
                  </a:moveTo>
                  <a:cubicBezTo>
                    <a:pt x="15" y="12"/>
                    <a:pt x="16" y="13"/>
                    <a:pt x="18" y="14"/>
                  </a:cubicBezTo>
                  <a:cubicBezTo>
                    <a:pt x="16" y="15"/>
                    <a:pt x="15" y="17"/>
                    <a:pt x="14" y="18"/>
                  </a:cubicBezTo>
                  <a:cubicBezTo>
                    <a:pt x="13" y="17"/>
                    <a:pt x="12" y="15"/>
                    <a:pt x="10" y="14"/>
                  </a:cubicBezTo>
                  <a:cubicBezTo>
                    <a:pt x="12" y="13"/>
                    <a:pt x="13" y="12"/>
                    <a:pt x="14" y="10"/>
                  </a:cubicBezTo>
                  <a:close/>
                  <a:moveTo>
                    <a:pt x="14" y="10"/>
                  </a:moveTo>
                  <a:cubicBezTo>
                    <a:pt x="14" y="10"/>
                    <a:pt x="14" y="10"/>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7">
              <a:extLst>
                <a:ext uri="{FF2B5EF4-FFF2-40B4-BE49-F238E27FC236}">
                  <a16:creationId xmlns:a16="http://schemas.microsoft.com/office/drawing/2014/main" id="{9F887C74-2840-4304-9A1E-953118BC2D9F}"/>
                </a:ext>
              </a:extLst>
            </p:cNvPr>
            <p:cNvSpPr>
              <a:spLocks noEditPoints="1"/>
            </p:cNvSpPr>
            <p:nvPr/>
          </p:nvSpPr>
          <p:spPr bwMode="auto">
            <a:xfrm>
              <a:off x="512763" y="4378325"/>
              <a:ext cx="53975" cy="53975"/>
            </a:xfrm>
            <a:custGeom>
              <a:avLst/>
              <a:gdLst>
                <a:gd name="T0" fmla="*/ 26 w 28"/>
                <a:gd name="T1" fmla="*/ 17 h 28"/>
                <a:gd name="T2" fmla="*/ 28 w 28"/>
                <a:gd name="T3" fmla="*/ 14 h 28"/>
                <a:gd name="T4" fmla="*/ 26 w 28"/>
                <a:gd name="T5" fmla="*/ 12 h 28"/>
                <a:gd name="T6" fmla="*/ 17 w 28"/>
                <a:gd name="T7" fmla="*/ 3 h 28"/>
                <a:gd name="T8" fmla="*/ 14 w 28"/>
                <a:gd name="T9" fmla="*/ 0 h 28"/>
                <a:gd name="T10" fmla="*/ 12 w 28"/>
                <a:gd name="T11" fmla="*/ 3 h 28"/>
                <a:gd name="T12" fmla="*/ 3 w 28"/>
                <a:gd name="T13" fmla="*/ 12 h 28"/>
                <a:gd name="T14" fmla="*/ 0 w 28"/>
                <a:gd name="T15" fmla="*/ 14 h 28"/>
                <a:gd name="T16" fmla="*/ 3 w 28"/>
                <a:gd name="T17" fmla="*/ 17 h 28"/>
                <a:gd name="T18" fmla="*/ 12 w 28"/>
                <a:gd name="T19" fmla="*/ 26 h 28"/>
                <a:gd name="T20" fmla="*/ 14 w 28"/>
                <a:gd name="T21" fmla="*/ 28 h 28"/>
                <a:gd name="T22" fmla="*/ 17 w 28"/>
                <a:gd name="T23" fmla="*/ 26 h 28"/>
                <a:gd name="T24" fmla="*/ 26 w 28"/>
                <a:gd name="T25" fmla="*/ 17 h 28"/>
                <a:gd name="T26" fmla="*/ 14 w 28"/>
                <a:gd name="T27" fmla="*/ 18 h 28"/>
                <a:gd name="T28" fmla="*/ 10 w 28"/>
                <a:gd name="T29" fmla="*/ 14 h 28"/>
                <a:gd name="T30" fmla="*/ 14 w 28"/>
                <a:gd name="T31" fmla="*/ 10 h 28"/>
                <a:gd name="T32" fmla="*/ 18 w 28"/>
                <a:gd name="T33" fmla="*/ 14 h 28"/>
                <a:gd name="T34" fmla="*/ 14 w 28"/>
                <a:gd name="T35" fmla="*/ 18 h 28"/>
                <a:gd name="T36" fmla="*/ 14 w 28"/>
                <a:gd name="T37" fmla="*/ 18 h 28"/>
                <a:gd name="T38" fmla="*/ 14 w 28"/>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8">
                  <a:moveTo>
                    <a:pt x="26" y="17"/>
                  </a:moveTo>
                  <a:cubicBezTo>
                    <a:pt x="27" y="17"/>
                    <a:pt x="28" y="16"/>
                    <a:pt x="28" y="14"/>
                  </a:cubicBezTo>
                  <a:cubicBezTo>
                    <a:pt x="28" y="13"/>
                    <a:pt x="27" y="12"/>
                    <a:pt x="26" y="12"/>
                  </a:cubicBezTo>
                  <a:cubicBezTo>
                    <a:pt x="21" y="12"/>
                    <a:pt x="17" y="8"/>
                    <a:pt x="17" y="3"/>
                  </a:cubicBezTo>
                  <a:cubicBezTo>
                    <a:pt x="17" y="1"/>
                    <a:pt x="16" y="0"/>
                    <a:pt x="14" y="0"/>
                  </a:cubicBezTo>
                  <a:cubicBezTo>
                    <a:pt x="13" y="0"/>
                    <a:pt x="12" y="1"/>
                    <a:pt x="12" y="3"/>
                  </a:cubicBezTo>
                  <a:cubicBezTo>
                    <a:pt x="12" y="8"/>
                    <a:pt x="8" y="12"/>
                    <a:pt x="3" y="12"/>
                  </a:cubicBezTo>
                  <a:cubicBezTo>
                    <a:pt x="1" y="12"/>
                    <a:pt x="0" y="13"/>
                    <a:pt x="0" y="14"/>
                  </a:cubicBezTo>
                  <a:cubicBezTo>
                    <a:pt x="0" y="16"/>
                    <a:pt x="1" y="17"/>
                    <a:pt x="3" y="17"/>
                  </a:cubicBezTo>
                  <a:cubicBezTo>
                    <a:pt x="8" y="17"/>
                    <a:pt x="12" y="21"/>
                    <a:pt x="12" y="26"/>
                  </a:cubicBezTo>
                  <a:cubicBezTo>
                    <a:pt x="12" y="27"/>
                    <a:pt x="13" y="28"/>
                    <a:pt x="14" y="28"/>
                  </a:cubicBezTo>
                  <a:cubicBezTo>
                    <a:pt x="16" y="28"/>
                    <a:pt x="17" y="27"/>
                    <a:pt x="17" y="26"/>
                  </a:cubicBezTo>
                  <a:cubicBezTo>
                    <a:pt x="17" y="21"/>
                    <a:pt x="21" y="17"/>
                    <a:pt x="26" y="17"/>
                  </a:cubicBezTo>
                  <a:close/>
                  <a:moveTo>
                    <a:pt x="14" y="18"/>
                  </a:moveTo>
                  <a:cubicBezTo>
                    <a:pt x="13" y="17"/>
                    <a:pt x="12" y="15"/>
                    <a:pt x="10" y="14"/>
                  </a:cubicBezTo>
                  <a:cubicBezTo>
                    <a:pt x="12" y="13"/>
                    <a:pt x="13" y="12"/>
                    <a:pt x="14" y="10"/>
                  </a:cubicBezTo>
                  <a:cubicBezTo>
                    <a:pt x="15" y="12"/>
                    <a:pt x="17" y="13"/>
                    <a:pt x="18" y="14"/>
                  </a:cubicBezTo>
                  <a:cubicBezTo>
                    <a:pt x="17" y="15"/>
                    <a:pt x="15" y="17"/>
                    <a:pt x="14" y="18"/>
                  </a:cubicBezTo>
                  <a:close/>
                  <a:moveTo>
                    <a:pt x="14" y="18"/>
                  </a:moveTo>
                  <a:cubicBezTo>
                    <a:pt x="14" y="18"/>
                    <a:pt x="14" y="18"/>
                    <a:pt x="1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9863578A-C115-402D-A857-0AC72A7E1DA1}"/>
              </a:ext>
            </a:extLst>
          </p:cNvPr>
          <p:cNvGrpSpPr/>
          <p:nvPr/>
        </p:nvGrpSpPr>
        <p:grpSpPr>
          <a:xfrm>
            <a:off x="10171438" y="2724206"/>
            <a:ext cx="655068" cy="655065"/>
            <a:chOff x="5175250" y="4333875"/>
            <a:chExt cx="277813" cy="277812"/>
          </a:xfrm>
          <a:solidFill>
            <a:schemeClr val="bg1"/>
          </a:solidFill>
        </p:grpSpPr>
        <p:sp>
          <p:nvSpPr>
            <p:cNvPr id="152" name="Freeform 492">
              <a:extLst>
                <a:ext uri="{FF2B5EF4-FFF2-40B4-BE49-F238E27FC236}">
                  <a16:creationId xmlns:a16="http://schemas.microsoft.com/office/drawing/2014/main" id="{26775ADE-AF73-4223-AE81-2C297686CB58}"/>
                </a:ext>
              </a:extLst>
            </p:cNvPr>
            <p:cNvSpPr>
              <a:spLocks noEditPoints="1"/>
            </p:cNvSpPr>
            <p:nvPr/>
          </p:nvSpPr>
          <p:spPr bwMode="auto">
            <a:xfrm>
              <a:off x="5227638" y="4333875"/>
              <a:ext cx="173038" cy="277812"/>
            </a:xfrm>
            <a:custGeom>
              <a:avLst/>
              <a:gdLst>
                <a:gd name="T0" fmla="*/ 0 w 89"/>
                <a:gd name="T1" fmla="*/ 45 h 143"/>
                <a:gd name="T2" fmla="*/ 18 w 89"/>
                <a:gd name="T3" fmla="*/ 84 h 143"/>
                <a:gd name="T4" fmla="*/ 17 w 89"/>
                <a:gd name="T5" fmla="*/ 103 h 143"/>
                <a:gd name="T6" fmla="*/ 22 w 89"/>
                <a:gd name="T7" fmla="*/ 125 h 143"/>
                <a:gd name="T8" fmla="*/ 66 w 89"/>
                <a:gd name="T9" fmla="*/ 125 h 143"/>
                <a:gd name="T10" fmla="*/ 72 w 89"/>
                <a:gd name="T11" fmla="*/ 103 h 143"/>
                <a:gd name="T12" fmla="*/ 71 w 89"/>
                <a:gd name="T13" fmla="*/ 84 h 143"/>
                <a:gd name="T14" fmla="*/ 89 w 89"/>
                <a:gd name="T15" fmla="*/ 45 h 143"/>
                <a:gd name="T16" fmla="*/ 62 w 89"/>
                <a:gd name="T17" fmla="*/ 90 h 143"/>
                <a:gd name="T18" fmla="*/ 62 w 89"/>
                <a:gd name="T19" fmla="*/ 99 h 143"/>
                <a:gd name="T20" fmla="*/ 21 w 89"/>
                <a:gd name="T21" fmla="*/ 94 h 143"/>
                <a:gd name="T22" fmla="*/ 62 w 89"/>
                <a:gd name="T23" fmla="*/ 90 h 143"/>
                <a:gd name="T24" fmla="*/ 31 w 89"/>
                <a:gd name="T25" fmla="*/ 126 h 143"/>
                <a:gd name="T26" fmla="*/ 44 w 89"/>
                <a:gd name="T27" fmla="*/ 135 h 143"/>
                <a:gd name="T28" fmla="*/ 26 w 89"/>
                <a:gd name="T29" fmla="*/ 117 h 143"/>
                <a:gd name="T30" fmla="*/ 26 w 89"/>
                <a:gd name="T31" fmla="*/ 108 h 143"/>
                <a:gd name="T32" fmla="*/ 67 w 89"/>
                <a:gd name="T33" fmla="*/ 112 h 143"/>
                <a:gd name="T34" fmla="*/ 64 w 89"/>
                <a:gd name="T35" fmla="*/ 75 h 143"/>
                <a:gd name="T36" fmla="*/ 62 w 89"/>
                <a:gd name="T37" fmla="*/ 81 h 143"/>
                <a:gd name="T38" fmla="*/ 57 w 89"/>
                <a:gd name="T39" fmla="*/ 81 h 143"/>
                <a:gd name="T40" fmla="*/ 63 w 89"/>
                <a:gd name="T41" fmla="*/ 59 h 143"/>
                <a:gd name="T42" fmla="*/ 57 w 89"/>
                <a:gd name="T43" fmla="*/ 53 h 143"/>
                <a:gd name="T44" fmla="*/ 49 w 89"/>
                <a:gd name="T45" fmla="*/ 63 h 143"/>
                <a:gd name="T46" fmla="*/ 39 w 89"/>
                <a:gd name="T47" fmla="*/ 81 h 143"/>
                <a:gd name="T48" fmla="*/ 38 w 89"/>
                <a:gd name="T49" fmla="*/ 60 h 143"/>
                <a:gd name="T50" fmla="*/ 25 w 89"/>
                <a:gd name="T51" fmla="*/ 53 h 143"/>
                <a:gd name="T52" fmla="*/ 31 w 89"/>
                <a:gd name="T53" fmla="*/ 65 h 143"/>
                <a:gd name="T54" fmla="*/ 26 w 89"/>
                <a:gd name="T55" fmla="*/ 81 h 143"/>
                <a:gd name="T56" fmla="*/ 26 w 89"/>
                <a:gd name="T57" fmla="*/ 79 h 143"/>
                <a:gd name="T58" fmla="*/ 8 w 89"/>
                <a:gd name="T59" fmla="*/ 45 h 143"/>
                <a:gd name="T60" fmla="*/ 80 w 89"/>
                <a:gd name="T61" fmla="*/ 45 h 143"/>
                <a:gd name="T62" fmla="*/ 64 w 89"/>
                <a:gd name="T63" fmla="*/ 7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143">
                  <a:moveTo>
                    <a:pt x="44" y="0"/>
                  </a:moveTo>
                  <a:cubicBezTo>
                    <a:pt x="20" y="0"/>
                    <a:pt x="0" y="20"/>
                    <a:pt x="0" y="45"/>
                  </a:cubicBezTo>
                  <a:cubicBezTo>
                    <a:pt x="0" y="59"/>
                    <a:pt x="6" y="72"/>
                    <a:pt x="18" y="81"/>
                  </a:cubicBezTo>
                  <a:cubicBezTo>
                    <a:pt x="18" y="84"/>
                    <a:pt x="18" y="84"/>
                    <a:pt x="18" y="84"/>
                  </a:cubicBezTo>
                  <a:cubicBezTo>
                    <a:pt x="15" y="87"/>
                    <a:pt x="13" y="90"/>
                    <a:pt x="13" y="94"/>
                  </a:cubicBezTo>
                  <a:cubicBezTo>
                    <a:pt x="13" y="98"/>
                    <a:pt x="14" y="101"/>
                    <a:pt x="17" y="103"/>
                  </a:cubicBezTo>
                  <a:cubicBezTo>
                    <a:pt x="14" y="106"/>
                    <a:pt x="13" y="109"/>
                    <a:pt x="13" y="112"/>
                  </a:cubicBezTo>
                  <a:cubicBezTo>
                    <a:pt x="13" y="118"/>
                    <a:pt x="17" y="123"/>
                    <a:pt x="22" y="125"/>
                  </a:cubicBezTo>
                  <a:cubicBezTo>
                    <a:pt x="24" y="135"/>
                    <a:pt x="33" y="143"/>
                    <a:pt x="44" y="143"/>
                  </a:cubicBezTo>
                  <a:cubicBezTo>
                    <a:pt x="55" y="143"/>
                    <a:pt x="64" y="135"/>
                    <a:pt x="66" y="125"/>
                  </a:cubicBezTo>
                  <a:cubicBezTo>
                    <a:pt x="71" y="123"/>
                    <a:pt x="75" y="118"/>
                    <a:pt x="75" y="112"/>
                  </a:cubicBezTo>
                  <a:cubicBezTo>
                    <a:pt x="75" y="109"/>
                    <a:pt x="74" y="106"/>
                    <a:pt x="72" y="103"/>
                  </a:cubicBezTo>
                  <a:cubicBezTo>
                    <a:pt x="74" y="101"/>
                    <a:pt x="75" y="98"/>
                    <a:pt x="75" y="94"/>
                  </a:cubicBezTo>
                  <a:cubicBezTo>
                    <a:pt x="75" y="90"/>
                    <a:pt x="74" y="87"/>
                    <a:pt x="71" y="84"/>
                  </a:cubicBezTo>
                  <a:cubicBezTo>
                    <a:pt x="71" y="81"/>
                    <a:pt x="71" y="81"/>
                    <a:pt x="71" y="81"/>
                  </a:cubicBezTo>
                  <a:cubicBezTo>
                    <a:pt x="82" y="72"/>
                    <a:pt x="89" y="59"/>
                    <a:pt x="89" y="45"/>
                  </a:cubicBezTo>
                  <a:cubicBezTo>
                    <a:pt x="89" y="20"/>
                    <a:pt x="69" y="0"/>
                    <a:pt x="44" y="0"/>
                  </a:cubicBezTo>
                  <a:close/>
                  <a:moveTo>
                    <a:pt x="62" y="90"/>
                  </a:moveTo>
                  <a:cubicBezTo>
                    <a:pt x="65" y="90"/>
                    <a:pt x="67" y="92"/>
                    <a:pt x="67" y="94"/>
                  </a:cubicBezTo>
                  <a:cubicBezTo>
                    <a:pt x="67" y="97"/>
                    <a:pt x="65" y="99"/>
                    <a:pt x="62" y="99"/>
                  </a:cubicBezTo>
                  <a:cubicBezTo>
                    <a:pt x="26" y="99"/>
                    <a:pt x="26" y="99"/>
                    <a:pt x="26" y="99"/>
                  </a:cubicBezTo>
                  <a:cubicBezTo>
                    <a:pt x="24" y="99"/>
                    <a:pt x="21" y="97"/>
                    <a:pt x="21" y="94"/>
                  </a:cubicBezTo>
                  <a:cubicBezTo>
                    <a:pt x="21" y="92"/>
                    <a:pt x="24" y="90"/>
                    <a:pt x="26" y="90"/>
                  </a:cubicBezTo>
                  <a:lnTo>
                    <a:pt x="62" y="90"/>
                  </a:lnTo>
                  <a:close/>
                  <a:moveTo>
                    <a:pt x="44" y="135"/>
                  </a:moveTo>
                  <a:cubicBezTo>
                    <a:pt x="38" y="135"/>
                    <a:pt x="33" y="131"/>
                    <a:pt x="31" y="126"/>
                  </a:cubicBezTo>
                  <a:cubicBezTo>
                    <a:pt x="57" y="126"/>
                    <a:pt x="57" y="126"/>
                    <a:pt x="57" y="126"/>
                  </a:cubicBezTo>
                  <a:cubicBezTo>
                    <a:pt x="56" y="131"/>
                    <a:pt x="50" y="135"/>
                    <a:pt x="44" y="135"/>
                  </a:cubicBezTo>
                  <a:close/>
                  <a:moveTo>
                    <a:pt x="62" y="117"/>
                  </a:moveTo>
                  <a:cubicBezTo>
                    <a:pt x="26" y="117"/>
                    <a:pt x="26" y="117"/>
                    <a:pt x="26" y="117"/>
                  </a:cubicBezTo>
                  <a:cubicBezTo>
                    <a:pt x="24" y="117"/>
                    <a:pt x="21" y="115"/>
                    <a:pt x="21" y="112"/>
                  </a:cubicBezTo>
                  <a:cubicBezTo>
                    <a:pt x="21" y="110"/>
                    <a:pt x="24" y="108"/>
                    <a:pt x="26" y="108"/>
                  </a:cubicBezTo>
                  <a:cubicBezTo>
                    <a:pt x="62" y="108"/>
                    <a:pt x="62" y="108"/>
                    <a:pt x="62" y="108"/>
                  </a:cubicBezTo>
                  <a:cubicBezTo>
                    <a:pt x="65" y="108"/>
                    <a:pt x="67" y="110"/>
                    <a:pt x="67" y="112"/>
                  </a:cubicBezTo>
                  <a:cubicBezTo>
                    <a:pt x="67" y="115"/>
                    <a:pt x="65" y="117"/>
                    <a:pt x="62" y="117"/>
                  </a:cubicBezTo>
                  <a:close/>
                  <a:moveTo>
                    <a:pt x="64" y="75"/>
                  </a:moveTo>
                  <a:cubicBezTo>
                    <a:pt x="63" y="76"/>
                    <a:pt x="62" y="77"/>
                    <a:pt x="62" y="79"/>
                  </a:cubicBezTo>
                  <a:cubicBezTo>
                    <a:pt x="62" y="81"/>
                    <a:pt x="62" y="81"/>
                    <a:pt x="62" y="81"/>
                  </a:cubicBezTo>
                  <a:cubicBezTo>
                    <a:pt x="62" y="81"/>
                    <a:pt x="62" y="81"/>
                    <a:pt x="62" y="81"/>
                  </a:cubicBezTo>
                  <a:cubicBezTo>
                    <a:pt x="57" y="81"/>
                    <a:pt x="57" y="81"/>
                    <a:pt x="57" y="81"/>
                  </a:cubicBezTo>
                  <a:cubicBezTo>
                    <a:pt x="57" y="65"/>
                    <a:pt x="57" y="65"/>
                    <a:pt x="57" y="65"/>
                  </a:cubicBezTo>
                  <a:cubicBezTo>
                    <a:pt x="63" y="59"/>
                    <a:pt x="63" y="59"/>
                    <a:pt x="63" y="59"/>
                  </a:cubicBezTo>
                  <a:cubicBezTo>
                    <a:pt x="65" y="57"/>
                    <a:pt x="65" y="54"/>
                    <a:pt x="63" y="53"/>
                  </a:cubicBezTo>
                  <a:cubicBezTo>
                    <a:pt x="62" y="51"/>
                    <a:pt x="59" y="51"/>
                    <a:pt x="57" y="53"/>
                  </a:cubicBezTo>
                  <a:cubicBezTo>
                    <a:pt x="50" y="60"/>
                    <a:pt x="50" y="60"/>
                    <a:pt x="50" y="60"/>
                  </a:cubicBezTo>
                  <a:cubicBezTo>
                    <a:pt x="49" y="61"/>
                    <a:pt x="49" y="62"/>
                    <a:pt x="49" y="63"/>
                  </a:cubicBezTo>
                  <a:cubicBezTo>
                    <a:pt x="49" y="81"/>
                    <a:pt x="49" y="81"/>
                    <a:pt x="49" y="81"/>
                  </a:cubicBezTo>
                  <a:cubicBezTo>
                    <a:pt x="39" y="81"/>
                    <a:pt x="39" y="81"/>
                    <a:pt x="39" y="81"/>
                  </a:cubicBezTo>
                  <a:cubicBezTo>
                    <a:pt x="39" y="63"/>
                    <a:pt x="39" y="63"/>
                    <a:pt x="39" y="63"/>
                  </a:cubicBezTo>
                  <a:cubicBezTo>
                    <a:pt x="39" y="62"/>
                    <a:pt x="39" y="61"/>
                    <a:pt x="38" y="60"/>
                  </a:cubicBezTo>
                  <a:cubicBezTo>
                    <a:pt x="31" y="53"/>
                    <a:pt x="31" y="53"/>
                    <a:pt x="31" y="53"/>
                  </a:cubicBezTo>
                  <a:cubicBezTo>
                    <a:pt x="29" y="51"/>
                    <a:pt x="27" y="51"/>
                    <a:pt x="25" y="53"/>
                  </a:cubicBezTo>
                  <a:cubicBezTo>
                    <a:pt x="23" y="54"/>
                    <a:pt x="23" y="57"/>
                    <a:pt x="25" y="59"/>
                  </a:cubicBezTo>
                  <a:cubicBezTo>
                    <a:pt x="31" y="65"/>
                    <a:pt x="31" y="65"/>
                    <a:pt x="31" y="65"/>
                  </a:cubicBezTo>
                  <a:cubicBezTo>
                    <a:pt x="31" y="81"/>
                    <a:pt x="31" y="81"/>
                    <a:pt x="31" y="81"/>
                  </a:cubicBezTo>
                  <a:cubicBezTo>
                    <a:pt x="26" y="81"/>
                    <a:pt x="26" y="81"/>
                    <a:pt x="26" y="81"/>
                  </a:cubicBezTo>
                  <a:cubicBezTo>
                    <a:pt x="26" y="81"/>
                    <a:pt x="26" y="81"/>
                    <a:pt x="26" y="81"/>
                  </a:cubicBezTo>
                  <a:cubicBezTo>
                    <a:pt x="26" y="79"/>
                    <a:pt x="26" y="79"/>
                    <a:pt x="26" y="79"/>
                  </a:cubicBezTo>
                  <a:cubicBezTo>
                    <a:pt x="26" y="77"/>
                    <a:pt x="25" y="76"/>
                    <a:pt x="24" y="75"/>
                  </a:cubicBezTo>
                  <a:cubicBezTo>
                    <a:pt x="14" y="68"/>
                    <a:pt x="8" y="57"/>
                    <a:pt x="8" y="45"/>
                  </a:cubicBezTo>
                  <a:cubicBezTo>
                    <a:pt x="8" y="25"/>
                    <a:pt x="24" y="9"/>
                    <a:pt x="44" y="9"/>
                  </a:cubicBezTo>
                  <a:cubicBezTo>
                    <a:pt x="64" y="9"/>
                    <a:pt x="80" y="25"/>
                    <a:pt x="80" y="45"/>
                  </a:cubicBezTo>
                  <a:cubicBezTo>
                    <a:pt x="80" y="57"/>
                    <a:pt x="74" y="68"/>
                    <a:pt x="64" y="75"/>
                  </a:cubicBezTo>
                  <a:close/>
                  <a:moveTo>
                    <a:pt x="64" y="75"/>
                  </a:moveTo>
                  <a:cubicBezTo>
                    <a:pt x="64" y="75"/>
                    <a:pt x="64" y="75"/>
                    <a:pt x="64"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3">
              <a:extLst>
                <a:ext uri="{FF2B5EF4-FFF2-40B4-BE49-F238E27FC236}">
                  <a16:creationId xmlns:a16="http://schemas.microsoft.com/office/drawing/2014/main" id="{801FAD31-F7D4-4332-B673-6194E9A6CE02}"/>
                </a:ext>
              </a:extLst>
            </p:cNvPr>
            <p:cNvSpPr>
              <a:spLocks noEditPoints="1"/>
            </p:cNvSpPr>
            <p:nvPr/>
          </p:nvSpPr>
          <p:spPr bwMode="auto">
            <a:xfrm>
              <a:off x="5175250" y="4413250"/>
              <a:ext cx="33338" cy="15875"/>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 name="T14" fmla="*/ 17 w 17"/>
                <a:gd name="T15" fmla="*/ 4 h 8"/>
                <a:gd name="T16" fmla="*/ 17 w 17"/>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
                  <a:moveTo>
                    <a:pt x="17" y="4"/>
                  </a:moveTo>
                  <a:cubicBezTo>
                    <a:pt x="17" y="2"/>
                    <a:pt x="15" y="0"/>
                    <a:pt x="13" y="0"/>
                  </a:cubicBezTo>
                  <a:cubicBezTo>
                    <a:pt x="4" y="0"/>
                    <a:pt x="4" y="0"/>
                    <a:pt x="4" y="0"/>
                  </a:cubicBezTo>
                  <a:cubicBezTo>
                    <a:pt x="2" y="0"/>
                    <a:pt x="0" y="2"/>
                    <a:pt x="0" y="4"/>
                  </a:cubicBezTo>
                  <a:cubicBezTo>
                    <a:pt x="0" y="6"/>
                    <a:pt x="2" y="8"/>
                    <a:pt x="4" y="8"/>
                  </a:cubicBezTo>
                  <a:cubicBezTo>
                    <a:pt x="13" y="8"/>
                    <a:pt x="13" y="8"/>
                    <a:pt x="13" y="8"/>
                  </a:cubicBezTo>
                  <a:cubicBezTo>
                    <a:pt x="15" y="8"/>
                    <a:pt x="17" y="6"/>
                    <a:pt x="17" y="4"/>
                  </a:cubicBezTo>
                  <a:close/>
                  <a:moveTo>
                    <a:pt x="17" y="4"/>
                  </a:move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4">
              <a:extLst>
                <a:ext uri="{FF2B5EF4-FFF2-40B4-BE49-F238E27FC236}">
                  <a16:creationId xmlns:a16="http://schemas.microsoft.com/office/drawing/2014/main" id="{3E6BC4F8-4DFC-4BD5-9752-606975EAE3F8}"/>
                </a:ext>
              </a:extLst>
            </p:cNvPr>
            <p:cNvSpPr>
              <a:spLocks noEditPoints="1"/>
            </p:cNvSpPr>
            <p:nvPr/>
          </p:nvSpPr>
          <p:spPr bwMode="auto">
            <a:xfrm>
              <a:off x="5418138" y="4413250"/>
              <a:ext cx="34925" cy="15875"/>
            </a:xfrm>
            <a:custGeom>
              <a:avLst/>
              <a:gdLst>
                <a:gd name="T0" fmla="*/ 14 w 18"/>
                <a:gd name="T1" fmla="*/ 0 h 8"/>
                <a:gd name="T2" fmla="*/ 5 w 18"/>
                <a:gd name="T3" fmla="*/ 0 h 8"/>
                <a:gd name="T4" fmla="*/ 0 w 18"/>
                <a:gd name="T5" fmla="*/ 4 h 8"/>
                <a:gd name="T6" fmla="*/ 5 w 18"/>
                <a:gd name="T7" fmla="*/ 8 h 8"/>
                <a:gd name="T8" fmla="*/ 14 w 18"/>
                <a:gd name="T9" fmla="*/ 8 h 8"/>
                <a:gd name="T10" fmla="*/ 18 w 18"/>
                <a:gd name="T11" fmla="*/ 4 h 8"/>
                <a:gd name="T12" fmla="*/ 14 w 18"/>
                <a:gd name="T13" fmla="*/ 0 h 8"/>
                <a:gd name="T14" fmla="*/ 14 w 18"/>
                <a:gd name="T15" fmla="*/ 0 h 8"/>
                <a:gd name="T16" fmla="*/ 14 w 1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
                  <a:moveTo>
                    <a:pt x="14" y="0"/>
                  </a:moveTo>
                  <a:cubicBezTo>
                    <a:pt x="5" y="0"/>
                    <a:pt x="5" y="0"/>
                    <a:pt x="5" y="0"/>
                  </a:cubicBezTo>
                  <a:cubicBezTo>
                    <a:pt x="2" y="0"/>
                    <a:pt x="0" y="2"/>
                    <a:pt x="0" y="4"/>
                  </a:cubicBezTo>
                  <a:cubicBezTo>
                    <a:pt x="0" y="6"/>
                    <a:pt x="2" y="8"/>
                    <a:pt x="5" y="8"/>
                  </a:cubicBezTo>
                  <a:cubicBezTo>
                    <a:pt x="14" y="8"/>
                    <a:pt x="14" y="8"/>
                    <a:pt x="14" y="8"/>
                  </a:cubicBezTo>
                  <a:cubicBezTo>
                    <a:pt x="16" y="8"/>
                    <a:pt x="18" y="6"/>
                    <a:pt x="18" y="4"/>
                  </a:cubicBezTo>
                  <a:cubicBezTo>
                    <a:pt x="18" y="2"/>
                    <a:pt x="16" y="0"/>
                    <a:pt x="14" y="0"/>
                  </a:cubicBezTo>
                  <a:close/>
                  <a:moveTo>
                    <a:pt x="14" y="0"/>
                  </a:move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5">
              <a:extLst>
                <a:ext uri="{FF2B5EF4-FFF2-40B4-BE49-F238E27FC236}">
                  <a16:creationId xmlns:a16="http://schemas.microsoft.com/office/drawing/2014/main" id="{DBFD2709-FAE3-443B-9166-9228ADF063F7}"/>
                </a:ext>
              </a:extLst>
            </p:cNvPr>
            <p:cNvSpPr>
              <a:spLocks noEditPoints="1"/>
            </p:cNvSpPr>
            <p:nvPr/>
          </p:nvSpPr>
          <p:spPr bwMode="auto">
            <a:xfrm>
              <a:off x="5191125" y="4467225"/>
              <a:ext cx="33338" cy="26987"/>
            </a:xfrm>
            <a:custGeom>
              <a:avLst/>
              <a:gdLst>
                <a:gd name="T0" fmla="*/ 11 w 17"/>
                <a:gd name="T1" fmla="*/ 2 h 14"/>
                <a:gd name="T2" fmla="*/ 3 w 17"/>
                <a:gd name="T3" fmla="*/ 6 h 14"/>
                <a:gd name="T4" fmla="*/ 1 w 17"/>
                <a:gd name="T5" fmla="*/ 12 h 14"/>
                <a:gd name="T6" fmla="*/ 5 w 17"/>
                <a:gd name="T7" fmla="*/ 14 h 14"/>
                <a:gd name="T8" fmla="*/ 7 w 17"/>
                <a:gd name="T9" fmla="*/ 13 h 14"/>
                <a:gd name="T10" fmla="*/ 15 w 17"/>
                <a:gd name="T11" fmla="*/ 9 h 14"/>
                <a:gd name="T12" fmla="*/ 16 w 17"/>
                <a:gd name="T13" fmla="*/ 3 h 14"/>
                <a:gd name="T14" fmla="*/ 11 w 17"/>
                <a:gd name="T15" fmla="*/ 2 h 14"/>
                <a:gd name="T16" fmla="*/ 11 w 17"/>
                <a:gd name="T17" fmla="*/ 2 h 14"/>
                <a:gd name="T18" fmla="*/ 11 w 17"/>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1" y="2"/>
                  </a:moveTo>
                  <a:cubicBezTo>
                    <a:pt x="3" y="6"/>
                    <a:pt x="3" y="6"/>
                    <a:pt x="3" y="6"/>
                  </a:cubicBezTo>
                  <a:cubicBezTo>
                    <a:pt x="1" y="7"/>
                    <a:pt x="0" y="10"/>
                    <a:pt x="1" y="12"/>
                  </a:cubicBezTo>
                  <a:cubicBezTo>
                    <a:pt x="2" y="13"/>
                    <a:pt x="3" y="14"/>
                    <a:pt x="5" y="14"/>
                  </a:cubicBezTo>
                  <a:cubicBezTo>
                    <a:pt x="6" y="14"/>
                    <a:pt x="6" y="14"/>
                    <a:pt x="7" y="13"/>
                  </a:cubicBezTo>
                  <a:cubicBezTo>
                    <a:pt x="15" y="9"/>
                    <a:pt x="15" y="9"/>
                    <a:pt x="15" y="9"/>
                  </a:cubicBezTo>
                  <a:cubicBezTo>
                    <a:pt x="17" y="8"/>
                    <a:pt x="17" y="5"/>
                    <a:pt x="16" y="3"/>
                  </a:cubicBezTo>
                  <a:cubicBezTo>
                    <a:pt x="15" y="1"/>
                    <a:pt x="13" y="0"/>
                    <a:pt x="11" y="2"/>
                  </a:cubicBezTo>
                  <a:close/>
                  <a:moveTo>
                    <a:pt x="11" y="2"/>
                  </a:moveTo>
                  <a:cubicBezTo>
                    <a:pt x="11" y="2"/>
                    <a:pt x="11" y="2"/>
                    <a:pt x="1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96">
              <a:extLst>
                <a:ext uri="{FF2B5EF4-FFF2-40B4-BE49-F238E27FC236}">
                  <a16:creationId xmlns:a16="http://schemas.microsoft.com/office/drawing/2014/main" id="{1620756E-7452-4A88-B987-4A3D7917814B}"/>
                </a:ext>
              </a:extLst>
            </p:cNvPr>
            <p:cNvSpPr>
              <a:spLocks noEditPoints="1"/>
            </p:cNvSpPr>
            <p:nvPr/>
          </p:nvSpPr>
          <p:spPr bwMode="auto">
            <a:xfrm>
              <a:off x="5403850" y="4344988"/>
              <a:ext cx="31750" cy="26987"/>
            </a:xfrm>
            <a:custGeom>
              <a:avLst/>
              <a:gdLst>
                <a:gd name="T0" fmla="*/ 5 w 17"/>
                <a:gd name="T1" fmla="*/ 14 h 14"/>
                <a:gd name="T2" fmla="*/ 7 w 17"/>
                <a:gd name="T3" fmla="*/ 13 h 14"/>
                <a:gd name="T4" fmla="*/ 15 w 17"/>
                <a:gd name="T5" fmla="*/ 9 h 14"/>
                <a:gd name="T6" fmla="*/ 16 w 17"/>
                <a:gd name="T7" fmla="*/ 3 h 14"/>
                <a:gd name="T8" fmla="*/ 10 w 17"/>
                <a:gd name="T9" fmla="*/ 2 h 14"/>
                <a:gd name="T10" fmla="*/ 3 w 17"/>
                <a:gd name="T11" fmla="*/ 6 h 14"/>
                <a:gd name="T12" fmla="*/ 1 w 17"/>
                <a:gd name="T13" fmla="*/ 12 h 14"/>
                <a:gd name="T14" fmla="*/ 5 w 17"/>
                <a:gd name="T15" fmla="*/ 14 h 14"/>
                <a:gd name="T16" fmla="*/ 5 w 17"/>
                <a:gd name="T17" fmla="*/ 14 h 14"/>
                <a:gd name="T18" fmla="*/ 5 w 17"/>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5" y="14"/>
                  </a:moveTo>
                  <a:cubicBezTo>
                    <a:pt x="6" y="14"/>
                    <a:pt x="6" y="14"/>
                    <a:pt x="7" y="13"/>
                  </a:cubicBezTo>
                  <a:cubicBezTo>
                    <a:pt x="15" y="9"/>
                    <a:pt x="15" y="9"/>
                    <a:pt x="15" y="9"/>
                  </a:cubicBezTo>
                  <a:cubicBezTo>
                    <a:pt x="17" y="8"/>
                    <a:pt x="17" y="5"/>
                    <a:pt x="16" y="3"/>
                  </a:cubicBezTo>
                  <a:cubicBezTo>
                    <a:pt x="15" y="1"/>
                    <a:pt x="12" y="0"/>
                    <a:pt x="10" y="2"/>
                  </a:cubicBezTo>
                  <a:cubicBezTo>
                    <a:pt x="3" y="6"/>
                    <a:pt x="3" y="6"/>
                    <a:pt x="3" y="6"/>
                  </a:cubicBezTo>
                  <a:cubicBezTo>
                    <a:pt x="1" y="7"/>
                    <a:pt x="0" y="10"/>
                    <a:pt x="1" y="12"/>
                  </a:cubicBezTo>
                  <a:cubicBezTo>
                    <a:pt x="2" y="13"/>
                    <a:pt x="3" y="14"/>
                    <a:pt x="5" y="14"/>
                  </a:cubicBezTo>
                  <a:close/>
                  <a:moveTo>
                    <a:pt x="5" y="14"/>
                  </a:moveTo>
                  <a:cubicBezTo>
                    <a:pt x="5" y="14"/>
                    <a:pt x="5" y="14"/>
                    <a:pt x="5"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97">
              <a:extLst>
                <a:ext uri="{FF2B5EF4-FFF2-40B4-BE49-F238E27FC236}">
                  <a16:creationId xmlns:a16="http://schemas.microsoft.com/office/drawing/2014/main" id="{4618237B-F7B8-442C-B93A-E333D921E0D9}"/>
                </a:ext>
              </a:extLst>
            </p:cNvPr>
            <p:cNvSpPr>
              <a:spLocks noEditPoints="1"/>
            </p:cNvSpPr>
            <p:nvPr/>
          </p:nvSpPr>
          <p:spPr bwMode="auto">
            <a:xfrm>
              <a:off x="5403850" y="4467225"/>
              <a:ext cx="31750" cy="26987"/>
            </a:xfrm>
            <a:custGeom>
              <a:avLst/>
              <a:gdLst>
                <a:gd name="T0" fmla="*/ 15 w 17"/>
                <a:gd name="T1" fmla="*/ 6 h 14"/>
                <a:gd name="T2" fmla="*/ 7 w 17"/>
                <a:gd name="T3" fmla="*/ 2 h 14"/>
                <a:gd name="T4" fmla="*/ 1 w 17"/>
                <a:gd name="T5" fmla="*/ 3 h 14"/>
                <a:gd name="T6" fmla="*/ 3 w 17"/>
                <a:gd name="T7" fmla="*/ 9 h 14"/>
                <a:gd name="T8" fmla="*/ 10 w 17"/>
                <a:gd name="T9" fmla="*/ 13 h 14"/>
                <a:gd name="T10" fmla="*/ 13 w 17"/>
                <a:gd name="T11" fmla="*/ 14 h 14"/>
                <a:gd name="T12" fmla="*/ 16 w 17"/>
                <a:gd name="T13" fmla="*/ 12 h 14"/>
                <a:gd name="T14" fmla="*/ 15 w 17"/>
                <a:gd name="T15" fmla="*/ 6 h 14"/>
                <a:gd name="T16" fmla="*/ 15 w 17"/>
                <a:gd name="T17" fmla="*/ 6 h 14"/>
                <a:gd name="T18" fmla="*/ 15 w 17"/>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5" y="6"/>
                  </a:moveTo>
                  <a:cubicBezTo>
                    <a:pt x="7" y="2"/>
                    <a:pt x="7" y="2"/>
                    <a:pt x="7" y="2"/>
                  </a:cubicBezTo>
                  <a:cubicBezTo>
                    <a:pt x="5" y="0"/>
                    <a:pt x="2" y="1"/>
                    <a:pt x="1" y="3"/>
                  </a:cubicBezTo>
                  <a:cubicBezTo>
                    <a:pt x="0" y="5"/>
                    <a:pt x="1" y="8"/>
                    <a:pt x="3" y="9"/>
                  </a:cubicBezTo>
                  <a:cubicBezTo>
                    <a:pt x="10" y="13"/>
                    <a:pt x="10" y="13"/>
                    <a:pt x="10" y="13"/>
                  </a:cubicBezTo>
                  <a:cubicBezTo>
                    <a:pt x="11" y="14"/>
                    <a:pt x="12" y="14"/>
                    <a:pt x="13" y="14"/>
                  </a:cubicBezTo>
                  <a:cubicBezTo>
                    <a:pt x="14" y="14"/>
                    <a:pt x="15" y="13"/>
                    <a:pt x="16" y="12"/>
                  </a:cubicBezTo>
                  <a:cubicBezTo>
                    <a:pt x="17" y="10"/>
                    <a:pt x="17" y="7"/>
                    <a:pt x="15" y="6"/>
                  </a:cubicBezTo>
                  <a:close/>
                  <a:moveTo>
                    <a:pt x="15" y="6"/>
                  </a:moveTo>
                  <a:cubicBezTo>
                    <a:pt x="15" y="6"/>
                    <a:pt x="15" y="6"/>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98">
              <a:extLst>
                <a:ext uri="{FF2B5EF4-FFF2-40B4-BE49-F238E27FC236}">
                  <a16:creationId xmlns:a16="http://schemas.microsoft.com/office/drawing/2014/main" id="{62C9A6DE-F849-4C0D-8527-48DD3CBE5355}"/>
                </a:ext>
              </a:extLst>
            </p:cNvPr>
            <p:cNvSpPr>
              <a:spLocks noEditPoints="1"/>
            </p:cNvSpPr>
            <p:nvPr/>
          </p:nvSpPr>
          <p:spPr bwMode="auto">
            <a:xfrm>
              <a:off x="5191125" y="4344988"/>
              <a:ext cx="33338" cy="26987"/>
            </a:xfrm>
            <a:custGeom>
              <a:avLst/>
              <a:gdLst>
                <a:gd name="T0" fmla="*/ 15 w 17"/>
                <a:gd name="T1" fmla="*/ 6 h 14"/>
                <a:gd name="T2" fmla="*/ 7 w 17"/>
                <a:gd name="T3" fmla="*/ 2 h 14"/>
                <a:gd name="T4" fmla="*/ 1 w 17"/>
                <a:gd name="T5" fmla="*/ 3 h 14"/>
                <a:gd name="T6" fmla="*/ 3 w 17"/>
                <a:gd name="T7" fmla="*/ 9 h 14"/>
                <a:gd name="T8" fmla="*/ 11 w 17"/>
                <a:gd name="T9" fmla="*/ 13 h 14"/>
                <a:gd name="T10" fmla="*/ 13 w 17"/>
                <a:gd name="T11" fmla="*/ 14 h 14"/>
                <a:gd name="T12" fmla="*/ 16 w 17"/>
                <a:gd name="T13" fmla="*/ 12 h 14"/>
                <a:gd name="T14" fmla="*/ 15 w 17"/>
                <a:gd name="T15" fmla="*/ 6 h 14"/>
                <a:gd name="T16" fmla="*/ 15 w 17"/>
                <a:gd name="T17" fmla="*/ 6 h 14"/>
                <a:gd name="T18" fmla="*/ 15 w 17"/>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5" y="6"/>
                  </a:moveTo>
                  <a:cubicBezTo>
                    <a:pt x="7" y="2"/>
                    <a:pt x="7" y="2"/>
                    <a:pt x="7" y="2"/>
                  </a:cubicBezTo>
                  <a:cubicBezTo>
                    <a:pt x="5" y="0"/>
                    <a:pt x="2" y="1"/>
                    <a:pt x="1" y="3"/>
                  </a:cubicBezTo>
                  <a:cubicBezTo>
                    <a:pt x="0" y="5"/>
                    <a:pt x="1" y="8"/>
                    <a:pt x="3" y="9"/>
                  </a:cubicBezTo>
                  <a:cubicBezTo>
                    <a:pt x="11" y="13"/>
                    <a:pt x="11" y="13"/>
                    <a:pt x="11" y="13"/>
                  </a:cubicBezTo>
                  <a:cubicBezTo>
                    <a:pt x="11" y="14"/>
                    <a:pt x="12" y="14"/>
                    <a:pt x="13" y="14"/>
                  </a:cubicBezTo>
                  <a:cubicBezTo>
                    <a:pt x="14" y="14"/>
                    <a:pt x="16" y="13"/>
                    <a:pt x="16" y="12"/>
                  </a:cubicBezTo>
                  <a:cubicBezTo>
                    <a:pt x="17" y="10"/>
                    <a:pt x="17" y="7"/>
                    <a:pt x="15" y="6"/>
                  </a:cubicBezTo>
                  <a:close/>
                  <a:moveTo>
                    <a:pt x="15" y="6"/>
                  </a:moveTo>
                  <a:cubicBezTo>
                    <a:pt x="15" y="6"/>
                    <a:pt x="15" y="6"/>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a:extLst>
              <a:ext uri="{FF2B5EF4-FFF2-40B4-BE49-F238E27FC236}">
                <a16:creationId xmlns:a16="http://schemas.microsoft.com/office/drawing/2014/main" id="{384008F6-22FC-49FC-B982-3EFD0A37ABDD}"/>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Problem</a:t>
            </a:r>
          </a:p>
          <a:p>
            <a:pPr>
              <a:lnSpc>
                <a:spcPts val="4500"/>
              </a:lnSpc>
            </a:pP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Definition</a:t>
            </a:r>
          </a:p>
        </p:txBody>
      </p:sp>
      <p:grpSp>
        <p:nvGrpSpPr>
          <p:cNvPr id="174" name="Group 173">
            <a:extLst>
              <a:ext uri="{FF2B5EF4-FFF2-40B4-BE49-F238E27FC236}">
                <a16:creationId xmlns:a16="http://schemas.microsoft.com/office/drawing/2014/main" id="{D460E9CF-DE34-44E2-B1AA-A97ECA04288D}"/>
              </a:ext>
            </a:extLst>
          </p:cNvPr>
          <p:cNvGrpSpPr/>
          <p:nvPr/>
        </p:nvGrpSpPr>
        <p:grpSpPr>
          <a:xfrm>
            <a:off x="1055675" y="3799447"/>
            <a:ext cx="2634101" cy="1374840"/>
            <a:chOff x="1055675" y="3446772"/>
            <a:chExt cx="2634101" cy="1374840"/>
          </a:xfrm>
        </p:grpSpPr>
        <p:sp>
          <p:nvSpPr>
            <p:cNvPr id="171" name="Rectangle 170">
              <a:extLst>
                <a:ext uri="{FF2B5EF4-FFF2-40B4-BE49-F238E27FC236}">
                  <a16:creationId xmlns:a16="http://schemas.microsoft.com/office/drawing/2014/main" id="{4559A9B5-52CD-4530-AAAE-270A92AD4DDB}"/>
                </a:ext>
              </a:extLst>
            </p:cNvPr>
            <p:cNvSpPr/>
            <p:nvPr/>
          </p:nvSpPr>
          <p:spPr>
            <a:xfrm>
              <a:off x="1055676" y="3446772"/>
              <a:ext cx="2634100" cy="707886"/>
            </a:xfrm>
            <a:prstGeom prst="rect">
              <a:avLst/>
            </a:prstGeom>
          </p:spPr>
          <p:txBody>
            <a:bodyPr wrap="square">
              <a:spAutoFit/>
            </a:bodyPr>
            <a:lstStyle/>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/01</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73" name="TextBox 172">
              <a:extLst>
                <a:ext uri="{FF2B5EF4-FFF2-40B4-BE49-F238E27FC236}">
                  <a16:creationId xmlns:a16="http://schemas.microsoft.com/office/drawing/2014/main" id="{0958A4B5-381F-4101-8827-5FAB74224934}"/>
                </a:ext>
              </a:extLst>
            </p:cNvPr>
            <p:cNvSpPr txBox="1"/>
            <p:nvPr/>
          </p:nvSpPr>
          <p:spPr>
            <a:xfrm>
              <a:off x="1055675" y="4105197"/>
              <a:ext cx="263410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a it’s be classical Latin literature this from </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making it meet great creative</a:t>
              </a:r>
            </a:p>
          </p:txBody>
        </p:sp>
      </p:grpSp>
      <p:grpSp>
        <p:nvGrpSpPr>
          <p:cNvPr id="175" name="Group 174">
            <a:extLst>
              <a:ext uri="{FF2B5EF4-FFF2-40B4-BE49-F238E27FC236}">
                <a16:creationId xmlns:a16="http://schemas.microsoft.com/office/drawing/2014/main" id="{E7584DF5-19BD-4882-B1DB-907ED23966B2}"/>
              </a:ext>
            </a:extLst>
          </p:cNvPr>
          <p:cNvGrpSpPr/>
          <p:nvPr/>
        </p:nvGrpSpPr>
        <p:grpSpPr>
          <a:xfrm>
            <a:off x="4711385" y="3799447"/>
            <a:ext cx="2634101" cy="1374840"/>
            <a:chOff x="1055675" y="3446772"/>
            <a:chExt cx="2634101" cy="1374840"/>
          </a:xfrm>
        </p:grpSpPr>
        <p:sp>
          <p:nvSpPr>
            <p:cNvPr id="176" name="Rectangle 175">
              <a:extLst>
                <a:ext uri="{FF2B5EF4-FFF2-40B4-BE49-F238E27FC236}">
                  <a16:creationId xmlns:a16="http://schemas.microsoft.com/office/drawing/2014/main" id="{3FB7A29D-EFDF-4E3D-A210-6C6E54C22DD5}"/>
                </a:ext>
              </a:extLst>
            </p:cNvPr>
            <p:cNvSpPr/>
            <p:nvPr/>
          </p:nvSpPr>
          <p:spPr>
            <a:xfrm>
              <a:off x="1055676" y="3446772"/>
              <a:ext cx="2634100" cy="707886"/>
            </a:xfrm>
            <a:prstGeom prst="rect">
              <a:avLst/>
            </a:prstGeom>
          </p:spPr>
          <p:txBody>
            <a:bodyPr wrap="square">
              <a:spAutoFit/>
            </a:bodyPr>
            <a:lstStyle/>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/02</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77" name="TextBox 176">
              <a:extLst>
                <a:ext uri="{FF2B5EF4-FFF2-40B4-BE49-F238E27FC236}">
                  <a16:creationId xmlns:a16="http://schemas.microsoft.com/office/drawing/2014/main" id="{A3436359-CA00-4099-9509-0085B693F688}"/>
                </a:ext>
              </a:extLst>
            </p:cNvPr>
            <p:cNvSpPr txBox="1"/>
            <p:nvPr/>
          </p:nvSpPr>
          <p:spPr>
            <a:xfrm>
              <a:off x="1055675" y="4105197"/>
              <a:ext cx="263410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a it’s be classical Latin literature this from </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making it meet great creative</a:t>
              </a:r>
            </a:p>
          </p:txBody>
        </p:sp>
      </p:grpSp>
      <p:grpSp>
        <p:nvGrpSpPr>
          <p:cNvPr id="178" name="Group 177">
            <a:extLst>
              <a:ext uri="{FF2B5EF4-FFF2-40B4-BE49-F238E27FC236}">
                <a16:creationId xmlns:a16="http://schemas.microsoft.com/office/drawing/2014/main" id="{F7840D38-C87A-47AD-9131-B63B90A76EBD}"/>
              </a:ext>
            </a:extLst>
          </p:cNvPr>
          <p:cNvGrpSpPr/>
          <p:nvPr/>
        </p:nvGrpSpPr>
        <p:grpSpPr>
          <a:xfrm>
            <a:off x="8366854" y="3799447"/>
            <a:ext cx="2634101" cy="1374840"/>
            <a:chOff x="1055675" y="3446772"/>
            <a:chExt cx="2634101" cy="1374840"/>
          </a:xfrm>
        </p:grpSpPr>
        <p:sp>
          <p:nvSpPr>
            <p:cNvPr id="179" name="Rectangle 178">
              <a:extLst>
                <a:ext uri="{FF2B5EF4-FFF2-40B4-BE49-F238E27FC236}">
                  <a16:creationId xmlns:a16="http://schemas.microsoft.com/office/drawing/2014/main" id="{46A3EDE7-0D23-4D02-92F2-FB53DBFABF1A}"/>
                </a:ext>
              </a:extLst>
            </p:cNvPr>
            <p:cNvSpPr/>
            <p:nvPr/>
          </p:nvSpPr>
          <p:spPr>
            <a:xfrm>
              <a:off x="1055676" y="3446772"/>
              <a:ext cx="2634100" cy="707886"/>
            </a:xfrm>
            <a:prstGeom prst="rect">
              <a:avLst/>
            </a:prstGeom>
          </p:spPr>
          <p:txBody>
            <a:bodyPr wrap="square">
              <a:spAutoFit/>
            </a:bodyPr>
            <a:lstStyle/>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pPr algn="ctr"/>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Problem /03</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80" name="TextBox 179">
              <a:extLst>
                <a:ext uri="{FF2B5EF4-FFF2-40B4-BE49-F238E27FC236}">
                  <a16:creationId xmlns:a16="http://schemas.microsoft.com/office/drawing/2014/main" id="{8D9BA0EB-2CF4-469E-A485-B6C40208FBD8}"/>
                </a:ext>
              </a:extLst>
            </p:cNvPr>
            <p:cNvSpPr txBox="1"/>
            <p:nvPr/>
          </p:nvSpPr>
          <p:spPr>
            <a:xfrm>
              <a:off x="1055675" y="4105197"/>
              <a:ext cx="263410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a it’s be classical Latin literature this from </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making it meet great creative</a:t>
              </a:r>
            </a:p>
          </p:txBody>
        </p:sp>
      </p:grpSp>
    </p:spTree>
    <p:extLst>
      <p:ext uri="{BB962C8B-B14F-4D97-AF65-F5344CB8AC3E}">
        <p14:creationId xmlns:p14="http://schemas.microsoft.com/office/powerpoint/2010/main" val="1026607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1DC7A9-EBAF-43AC-854D-C67798956D1D}"/>
              </a:ext>
            </a:extLst>
          </p:cNvPr>
          <p:cNvSpPr/>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384008F6-22FC-49FC-B982-3EFD0A37ABDD}"/>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Problem</a:t>
            </a:r>
          </a:p>
          <a:p>
            <a:pPr>
              <a:lnSpc>
                <a:spcPts val="4500"/>
              </a:lnSpc>
            </a:pP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Definition</a:t>
            </a:r>
          </a:p>
        </p:txBody>
      </p:sp>
      <p:grpSp>
        <p:nvGrpSpPr>
          <p:cNvPr id="8" name="Group 7">
            <a:extLst>
              <a:ext uri="{FF2B5EF4-FFF2-40B4-BE49-F238E27FC236}">
                <a16:creationId xmlns:a16="http://schemas.microsoft.com/office/drawing/2014/main" id="{205D2151-289A-41B8-A93C-DD3E71C4F3BD}"/>
              </a:ext>
            </a:extLst>
          </p:cNvPr>
          <p:cNvGrpSpPr/>
          <p:nvPr/>
        </p:nvGrpSpPr>
        <p:grpSpPr>
          <a:xfrm>
            <a:off x="6219002" y="2190576"/>
            <a:ext cx="1074739" cy="1077913"/>
            <a:chOff x="6219002" y="2190576"/>
            <a:chExt cx="1074739" cy="1077913"/>
          </a:xfrm>
        </p:grpSpPr>
        <p:sp>
          <p:nvSpPr>
            <p:cNvPr id="70" name="Freeform 11">
              <a:extLst>
                <a:ext uri="{FF2B5EF4-FFF2-40B4-BE49-F238E27FC236}">
                  <a16:creationId xmlns:a16="http://schemas.microsoft.com/office/drawing/2014/main" id="{406C8112-CF1B-4A38-AAE6-124BEF38362B}"/>
                </a:ext>
              </a:extLst>
            </p:cNvPr>
            <p:cNvSpPr>
              <a:spLocks noEditPoints="1"/>
            </p:cNvSpPr>
            <p:nvPr/>
          </p:nvSpPr>
          <p:spPr bwMode="auto">
            <a:xfrm>
              <a:off x="6219002" y="2190576"/>
              <a:ext cx="1074739" cy="1077913"/>
            </a:xfrm>
            <a:custGeom>
              <a:avLst/>
              <a:gdLst>
                <a:gd name="T0" fmla="*/ 190 w 380"/>
                <a:gd name="T1" fmla="*/ 381 h 381"/>
                <a:gd name="T2" fmla="*/ 0 w 380"/>
                <a:gd name="T3" fmla="*/ 190 h 381"/>
                <a:gd name="T4" fmla="*/ 190 w 380"/>
                <a:gd name="T5" fmla="*/ 0 h 381"/>
                <a:gd name="T6" fmla="*/ 380 w 380"/>
                <a:gd name="T7" fmla="*/ 190 h 381"/>
                <a:gd name="T8" fmla="*/ 190 w 380"/>
                <a:gd name="T9" fmla="*/ 381 h 381"/>
                <a:gd name="T10" fmla="*/ 190 w 380"/>
                <a:gd name="T11" fmla="*/ 16 h 381"/>
                <a:gd name="T12" fmla="*/ 16 w 380"/>
                <a:gd name="T13" fmla="*/ 190 h 381"/>
                <a:gd name="T14" fmla="*/ 190 w 380"/>
                <a:gd name="T15" fmla="*/ 365 h 381"/>
                <a:gd name="T16" fmla="*/ 365 w 380"/>
                <a:gd name="T17" fmla="*/ 190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5"/>
                    <a:pt x="0" y="190"/>
                  </a:cubicBezTo>
                  <a:cubicBezTo>
                    <a:pt x="0" y="85"/>
                    <a:pt x="85" y="0"/>
                    <a:pt x="190" y="0"/>
                  </a:cubicBezTo>
                  <a:cubicBezTo>
                    <a:pt x="295" y="0"/>
                    <a:pt x="380" y="85"/>
                    <a:pt x="380" y="190"/>
                  </a:cubicBezTo>
                  <a:cubicBezTo>
                    <a:pt x="380" y="295"/>
                    <a:pt x="295" y="381"/>
                    <a:pt x="190" y="381"/>
                  </a:cubicBezTo>
                  <a:close/>
                  <a:moveTo>
                    <a:pt x="190" y="16"/>
                  </a:moveTo>
                  <a:cubicBezTo>
                    <a:pt x="94" y="16"/>
                    <a:pt x="16" y="94"/>
                    <a:pt x="16" y="190"/>
                  </a:cubicBezTo>
                  <a:cubicBezTo>
                    <a:pt x="16" y="286"/>
                    <a:pt x="94" y="365"/>
                    <a:pt x="190" y="365"/>
                  </a:cubicBezTo>
                  <a:cubicBezTo>
                    <a:pt x="286" y="365"/>
                    <a:pt x="365" y="286"/>
                    <a:pt x="365" y="190"/>
                  </a:cubicBezTo>
                  <a:cubicBezTo>
                    <a:pt x="365" y="94"/>
                    <a:pt x="286" y="16"/>
                    <a:pt x="190"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1" name="Group 70">
              <a:extLst>
                <a:ext uri="{FF2B5EF4-FFF2-40B4-BE49-F238E27FC236}">
                  <a16:creationId xmlns:a16="http://schemas.microsoft.com/office/drawing/2014/main" id="{2DE75669-8B35-4CFA-9851-E795B9EE96CE}"/>
                </a:ext>
              </a:extLst>
            </p:cNvPr>
            <p:cNvGrpSpPr/>
            <p:nvPr/>
          </p:nvGrpSpPr>
          <p:grpSpPr>
            <a:xfrm>
              <a:off x="6513485" y="2456547"/>
              <a:ext cx="461134" cy="490884"/>
              <a:chOff x="7507289" y="42863"/>
              <a:chExt cx="196850" cy="209550"/>
            </a:xfrm>
            <a:solidFill>
              <a:schemeClr val="accent1"/>
            </a:solidFill>
          </p:grpSpPr>
          <p:sp>
            <p:nvSpPr>
              <p:cNvPr id="72" name="Freeform 42">
                <a:extLst>
                  <a:ext uri="{FF2B5EF4-FFF2-40B4-BE49-F238E27FC236}">
                    <a16:creationId xmlns:a16="http://schemas.microsoft.com/office/drawing/2014/main" id="{1E544FBF-2E65-4FED-BFA1-901331038BBC}"/>
                  </a:ext>
                </a:extLst>
              </p:cNvPr>
              <p:cNvSpPr>
                <a:spLocks noEditPoints="1"/>
              </p:cNvSpPr>
              <p:nvPr/>
            </p:nvSpPr>
            <p:spPr bwMode="auto">
              <a:xfrm>
                <a:off x="7507289" y="42863"/>
                <a:ext cx="196850" cy="209550"/>
              </a:xfrm>
              <a:custGeom>
                <a:avLst/>
                <a:gdLst>
                  <a:gd name="T0" fmla="*/ 108 w 113"/>
                  <a:gd name="T1" fmla="*/ 0 h 113"/>
                  <a:gd name="T2" fmla="*/ 35 w 113"/>
                  <a:gd name="T3" fmla="*/ 0 h 113"/>
                  <a:gd name="T4" fmla="*/ 30 w 113"/>
                  <a:gd name="T5" fmla="*/ 5 h 113"/>
                  <a:gd name="T6" fmla="*/ 30 w 113"/>
                  <a:gd name="T7" fmla="*/ 51 h 113"/>
                  <a:gd name="T8" fmla="*/ 5 w 113"/>
                  <a:gd name="T9" fmla="*/ 51 h 113"/>
                  <a:gd name="T10" fmla="*/ 0 w 113"/>
                  <a:gd name="T11" fmla="*/ 57 h 113"/>
                  <a:gd name="T12" fmla="*/ 0 w 113"/>
                  <a:gd name="T13" fmla="*/ 108 h 113"/>
                  <a:gd name="T14" fmla="*/ 5 w 113"/>
                  <a:gd name="T15" fmla="*/ 113 h 113"/>
                  <a:gd name="T16" fmla="*/ 108 w 113"/>
                  <a:gd name="T17" fmla="*/ 113 h 113"/>
                  <a:gd name="T18" fmla="*/ 113 w 113"/>
                  <a:gd name="T19" fmla="*/ 108 h 113"/>
                  <a:gd name="T20" fmla="*/ 113 w 113"/>
                  <a:gd name="T21" fmla="*/ 5 h 113"/>
                  <a:gd name="T22" fmla="*/ 108 w 113"/>
                  <a:gd name="T23" fmla="*/ 0 h 113"/>
                  <a:gd name="T24" fmla="*/ 40 w 113"/>
                  <a:gd name="T25" fmla="*/ 10 h 113"/>
                  <a:gd name="T26" fmla="*/ 103 w 113"/>
                  <a:gd name="T27" fmla="*/ 10 h 113"/>
                  <a:gd name="T28" fmla="*/ 103 w 113"/>
                  <a:gd name="T29" fmla="*/ 48 h 113"/>
                  <a:gd name="T30" fmla="*/ 84 w 113"/>
                  <a:gd name="T31" fmla="*/ 37 h 113"/>
                  <a:gd name="T32" fmla="*/ 79 w 113"/>
                  <a:gd name="T33" fmla="*/ 37 h 113"/>
                  <a:gd name="T34" fmla="*/ 53 w 113"/>
                  <a:gd name="T35" fmla="*/ 51 h 113"/>
                  <a:gd name="T36" fmla="*/ 40 w 113"/>
                  <a:gd name="T37" fmla="*/ 51 h 113"/>
                  <a:gd name="T38" fmla="*/ 40 w 113"/>
                  <a:gd name="T39" fmla="*/ 10 h 113"/>
                  <a:gd name="T40" fmla="*/ 10 w 113"/>
                  <a:gd name="T41" fmla="*/ 62 h 113"/>
                  <a:gd name="T42" fmla="*/ 49 w 113"/>
                  <a:gd name="T43" fmla="*/ 62 h 113"/>
                  <a:gd name="T44" fmla="*/ 49 w 113"/>
                  <a:gd name="T45" fmla="*/ 103 h 113"/>
                  <a:gd name="T46" fmla="*/ 10 w 113"/>
                  <a:gd name="T47" fmla="*/ 103 h 113"/>
                  <a:gd name="T48" fmla="*/ 10 w 113"/>
                  <a:gd name="T49" fmla="*/ 62 h 113"/>
                  <a:gd name="T50" fmla="*/ 103 w 113"/>
                  <a:gd name="T51" fmla="*/ 103 h 113"/>
                  <a:gd name="T52" fmla="*/ 59 w 113"/>
                  <a:gd name="T53" fmla="*/ 103 h 113"/>
                  <a:gd name="T54" fmla="*/ 59 w 113"/>
                  <a:gd name="T55" fmla="*/ 60 h 113"/>
                  <a:gd name="T56" fmla="*/ 81 w 113"/>
                  <a:gd name="T57" fmla="*/ 47 h 113"/>
                  <a:gd name="T58" fmla="*/ 103 w 113"/>
                  <a:gd name="T59" fmla="*/ 60 h 113"/>
                  <a:gd name="T60" fmla="*/ 103 w 113"/>
                  <a:gd name="T61" fmla="*/ 103 h 113"/>
                  <a:gd name="T62" fmla="*/ 103 w 113"/>
                  <a:gd name="T63" fmla="*/ 103 h 113"/>
                  <a:gd name="T64" fmla="*/ 103 w 113"/>
                  <a:gd name="T65" fmla="*/ 10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108" y="0"/>
                    </a:moveTo>
                    <a:cubicBezTo>
                      <a:pt x="35" y="0"/>
                      <a:pt x="35" y="0"/>
                      <a:pt x="35" y="0"/>
                    </a:cubicBezTo>
                    <a:cubicBezTo>
                      <a:pt x="32" y="0"/>
                      <a:pt x="30" y="2"/>
                      <a:pt x="30" y="5"/>
                    </a:cubicBezTo>
                    <a:cubicBezTo>
                      <a:pt x="30" y="51"/>
                      <a:pt x="30" y="51"/>
                      <a:pt x="30" y="51"/>
                    </a:cubicBezTo>
                    <a:cubicBezTo>
                      <a:pt x="5" y="51"/>
                      <a:pt x="5" y="51"/>
                      <a:pt x="5" y="51"/>
                    </a:cubicBezTo>
                    <a:cubicBezTo>
                      <a:pt x="2" y="51"/>
                      <a:pt x="0" y="54"/>
                      <a:pt x="0" y="57"/>
                    </a:cubicBezTo>
                    <a:cubicBezTo>
                      <a:pt x="0" y="108"/>
                      <a:pt x="0" y="108"/>
                      <a:pt x="0" y="108"/>
                    </a:cubicBezTo>
                    <a:cubicBezTo>
                      <a:pt x="0" y="111"/>
                      <a:pt x="2" y="113"/>
                      <a:pt x="5" y="113"/>
                    </a:cubicBezTo>
                    <a:cubicBezTo>
                      <a:pt x="108" y="113"/>
                      <a:pt x="108" y="113"/>
                      <a:pt x="108" y="113"/>
                    </a:cubicBezTo>
                    <a:cubicBezTo>
                      <a:pt x="111" y="113"/>
                      <a:pt x="113" y="111"/>
                      <a:pt x="113" y="108"/>
                    </a:cubicBezTo>
                    <a:cubicBezTo>
                      <a:pt x="113" y="5"/>
                      <a:pt x="113" y="5"/>
                      <a:pt x="113" y="5"/>
                    </a:cubicBezTo>
                    <a:cubicBezTo>
                      <a:pt x="113" y="2"/>
                      <a:pt x="111" y="0"/>
                      <a:pt x="108" y="0"/>
                    </a:cubicBezTo>
                    <a:close/>
                    <a:moveTo>
                      <a:pt x="40" y="10"/>
                    </a:moveTo>
                    <a:cubicBezTo>
                      <a:pt x="103" y="10"/>
                      <a:pt x="103" y="10"/>
                      <a:pt x="103" y="10"/>
                    </a:cubicBezTo>
                    <a:cubicBezTo>
                      <a:pt x="103" y="48"/>
                      <a:pt x="103" y="48"/>
                      <a:pt x="103" y="48"/>
                    </a:cubicBezTo>
                    <a:cubicBezTo>
                      <a:pt x="84" y="37"/>
                      <a:pt x="84" y="37"/>
                      <a:pt x="84" y="37"/>
                    </a:cubicBezTo>
                    <a:cubicBezTo>
                      <a:pt x="82" y="36"/>
                      <a:pt x="80" y="36"/>
                      <a:pt x="79" y="37"/>
                    </a:cubicBezTo>
                    <a:cubicBezTo>
                      <a:pt x="53" y="51"/>
                      <a:pt x="53" y="51"/>
                      <a:pt x="53" y="51"/>
                    </a:cubicBezTo>
                    <a:cubicBezTo>
                      <a:pt x="40" y="51"/>
                      <a:pt x="40" y="51"/>
                      <a:pt x="40" y="51"/>
                    </a:cubicBezTo>
                    <a:lnTo>
                      <a:pt x="40" y="10"/>
                    </a:lnTo>
                    <a:close/>
                    <a:moveTo>
                      <a:pt x="10" y="62"/>
                    </a:moveTo>
                    <a:cubicBezTo>
                      <a:pt x="49" y="62"/>
                      <a:pt x="49" y="62"/>
                      <a:pt x="49" y="62"/>
                    </a:cubicBezTo>
                    <a:cubicBezTo>
                      <a:pt x="49" y="103"/>
                      <a:pt x="49" y="103"/>
                      <a:pt x="49" y="103"/>
                    </a:cubicBezTo>
                    <a:cubicBezTo>
                      <a:pt x="10" y="103"/>
                      <a:pt x="10" y="103"/>
                      <a:pt x="10" y="103"/>
                    </a:cubicBezTo>
                    <a:lnTo>
                      <a:pt x="10" y="62"/>
                    </a:lnTo>
                    <a:close/>
                    <a:moveTo>
                      <a:pt x="103" y="103"/>
                    </a:moveTo>
                    <a:cubicBezTo>
                      <a:pt x="59" y="103"/>
                      <a:pt x="59" y="103"/>
                      <a:pt x="59" y="103"/>
                    </a:cubicBezTo>
                    <a:cubicBezTo>
                      <a:pt x="59" y="60"/>
                      <a:pt x="59" y="60"/>
                      <a:pt x="59" y="60"/>
                    </a:cubicBezTo>
                    <a:cubicBezTo>
                      <a:pt x="81" y="47"/>
                      <a:pt x="81" y="47"/>
                      <a:pt x="81" y="47"/>
                    </a:cubicBezTo>
                    <a:cubicBezTo>
                      <a:pt x="103" y="60"/>
                      <a:pt x="103" y="60"/>
                      <a:pt x="103" y="60"/>
                    </a:cubicBezTo>
                    <a:cubicBezTo>
                      <a:pt x="103" y="103"/>
                      <a:pt x="103" y="103"/>
                      <a:pt x="103" y="103"/>
                    </a:cubicBezTo>
                    <a:close/>
                    <a:moveTo>
                      <a:pt x="103" y="103"/>
                    </a:moveTo>
                    <a:cubicBezTo>
                      <a:pt x="103" y="103"/>
                      <a:pt x="103" y="103"/>
                      <a:pt x="103"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a:extLst>
                  <a:ext uri="{FF2B5EF4-FFF2-40B4-BE49-F238E27FC236}">
                    <a16:creationId xmlns:a16="http://schemas.microsoft.com/office/drawing/2014/main" id="{EE760442-2C5D-4CBF-98DD-4850421118FA}"/>
                  </a:ext>
                </a:extLst>
              </p:cNvPr>
              <p:cNvSpPr>
                <a:spLocks noEditPoints="1"/>
              </p:cNvSpPr>
              <p:nvPr/>
            </p:nvSpPr>
            <p:spPr bwMode="auto">
              <a:xfrm>
                <a:off x="7534276"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a:extLst>
                  <a:ext uri="{FF2B5EF4-FFF2-40B4-BE49-F238E27FC236}">
                    <a16:creationId xmlns:a16="http://schemas.microsoft.com/office/drawing/2014/main" id="{2B250146-3CE4-4010-84DC-E9FB19E806F0}"/>
                  </a:ext>
                </a:extLst>
              </p:cNvPr>
              <p:cNvSpPr>
                <a:spLocks noEditPoints="1"/>
              </p:cNvSpPr>
              <p:nvPr/>
            </p:nvSpPr>
            <p:spPr bwMode="auto">
              <a:xfrm>
                <a:off x="7564439"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57A19407-9331-48F0-A3B0-AB47B2979110}"/>
                  </a:ext>
                </a:extLst>
              </p:cNvPr>
              <p:cNvSpPr>
                <a:spLocks noEditPoints="1"/>
              </p:cNvSpPr>
              <p:nvPr/>
            </p:nvSpPr>
            <p:spPr bwMode="auto">
              <a:xfrm>
                <a:off x="7534276"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C4B7C45D-03F6-4D33-8206-2F9731F61E78}"/>
                  </a:ext>
                </a:extLst>
              </p:cNvPr>
              <p:cNvSpPr>
                <a:spLocks noEditPoints="1"/>
              </p:cNvSpPr>
              <p:nvPr/>
            </p:nvSpPr>
            <p:spPr bwMode="auto">
              <a:xfrm>
                <a:off x="7564439"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B8C49A03-0FF5-4926-93B9-4BF24FA03874}"/>
                  </a:ext>
                </a:extLst>
              </p:cNvPr>
              <p:cNvSpPr>
                <a:spLocks noEditPoints="1"/>
              </p:cNvSpPr>
              <p:nvPr/>
            </p:nvSpPr>
            <p:spPr bwMode="auto">
              <a:xfrm>
                <a:off x="7624764" y="168275"/>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8">
                <a:extLst>
                  <a:ext uri="{FF2B5EF4-FFF2-40B4-BE49-F238E27FC236}">
                    <a16:creationId xmlns:a16="http://schemas.microsoft.com/office/drawing/2014/main" id="{F28F7F5D-9CFB-48A1-A4FC-EB19A3A309B3}"/>
                  </a:ext>
                </a:extLst>
              </p:cNvPr>
              <p:cNvSpPr>
                <a:spLocks noEditPoints="1"/>
              </p:cNvSpPr>
              <p:nvPr/>
            </p:nvSpPr>
            <p:spPr bwMode="auto">
              <a:xfrm>
                <a:off x="7654926" y="168275"/>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9">
                <a:extLst>
                  <a:ext uri="{FF2B5EF4-FFF2-40B4-BE49-F238E27FC236}">
                    <a16:creationId xmlns:a16="http://schemas.microsoft.com/office/drawing/2014/main" id="{588E4C7D-FF2A-4283-8504-7932E3A69B43}"/>
                  </a:ext>
                </a:extLst>
              </p:cNvPr>
              <p:cNvSpPr>
                <a:spLocks noEditPoints="1"/>
              </p:cNvSpPr>
              <p:nvPr/>
            </p:nvSpPr>
            <p:spPr bwMode="auto">
              <a:xfrm>
                <a:off x="7624764" y="201613"/>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0">
                <a:extLst>
                  <a:ext uri="{FF2B5EF4-FFF2-40B4-BE49-F238E27FC236}">
                    <a16:creationId xmlns:a16="http://schemas.microsoft.com/office/drawing/2014/main" id="{2B5B8EC4-CB5E-4EBF-9959-C2B6194D8DBE}"/>
                  </a:ext>
                </a:extLst>
              </p:cNvPr>
              <p:cNvSpPr>
                <a:spLocks noEditPoints="1"/>
              </p:cNvSpPr>
              <p:nvPr/>
            </p:nvSpPr>
            <p:spPr bwMode="auto">
              <a:xfrm>
                <a:off x="7654926" y="201613"/>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1">
                <a:extLst>
                  <a:ext uri="{FF2B5EF4-FFF2-40B4-BE49-F238E27FC236}">
                    <a16:creationId xmlns:a16="http://schemas.microsoft.com/office/drawing/2014/main" id="{EDC60E94-736E-414A-AB9A-BF48E13125F0}"/>
                  </a:ext>
                </a:extLst>
              </p:cNvPr>
              <p:cNvSpPr>
                <a:spLocks noEditPoints="1"/>
              </p:cNvSpPr>
              <p:nvPr/>
            </p:nvSpPr>
            <p:spPr bwMode="auto">
              <a:xfrm>
                <a:off x="759301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2">
                <a:extLst>
                  <a:ext uri="{FF2B5EF4-FFF2-40B4-BE49-F238E27FC236}">
                    <a16:creationId xmlns:a16="http://schemas.microsoft.com/office/drawing/2014/main" id="{0D6CB21A-D1B0-4777-BE93-E1DF758F96A6}"/>
                  </a:ext>
                </a:extLst>
              </p:cNvPr>
              <p:cNvSpPr>
                <a:spLocks noEditPoints="1"/>
              </p:cNvSpPr>
              <p:nvPr/>
            </p:nvSpPr>
            <p:spPr bwMode="auto">
              <a:xfrm>
                <a:off x="762476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3">
                <a:extLst>
                  <a:ext uri="{FF2B5EF4-FFF2-40B4-BE49-F238E27FC236}">
                    <a16:creationId xmlns:a16="http://schemas.microsoft.com/office/drawing/2014/main" id="{BA57CD02-3415-49DB-B670-0AB00CD02571}"/>
                  </a:ext>
                </a:extLst>
              </p:cNvPr>
              <p:cNvSpPr>
                <a:spLocks noEditPoints="1"/>
              </p:cNvSpPr>
              <p:nvPr/>
            </p:nvSpPr>
            <p:spPr bwMode="auto">
              <a:xfrm>
                <a:off x="7593014" y="109538"/>
                <a:ext cx="17463" cy="20638"/>
              </a:xfrm>
              <a:custGeom>
                <a:avLst/>
                <a:gdLst>
                  <a:gd name="T0" fmla="*/ 9 w 10"/>
                  <a:gd name="T1" fmla="*/ 11 h 11"/>
                  <a:gd name="T2" fmla="*/ 10 w 10"/>
                  <a:gd name="T3" fmla="*/ 9 h 11"/>
                  <a:gd name="T4" fmla="*/ 10 w 10"/>
                  <a:gd name="T5" fmla="*/ 2 h 11"/>
                  <a:gd name="T6" fmla="*/ 9 w 10"/>
                  <a:gd name="T7" fmla="*/ 0 h 11"/>
                  <a:gd name="T8" fmla="*/ 1 w 10"/>
                  <a:gd name="T9" fmla="*/ 0 h 11"/>
                  <a:gd name="T10" fmla="*/ 0 w 10"/>
                  <a:gd name="T11" fmla="*/ 2 h 11"/>
                  <a:gd name="T12" fmla="*/ 0 w 10"/>
                  <a:gd name="T13" fmla="*/ 9 h 11"/>
                  <a:gd name="T14" fmla="*/ 1 w 10"/>
                  <a:gd name="T15" fmla="*/ 11 h 11"/>
                  <a:gd name="T16" fmla="*/ 9 w 10"/>
                  <a:gd name="T17" fmla="*/ 11 h 11"/>
                  <a:gd name="T18" fmla="*/ 9 w 10"/>
                  <a:gd name="T19" fmla="*/ 11 h 11"/>
                  <a:gd name="T20" fmla="*/ 9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9" y="11"/>
                    </a:move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lnTo>
                      <a:pt x="9" y="11"/>
                    </a:lnTo>
                    <a:close/>
                    <a:moveTo>
                      <a:pt x="9" y="11"/>
                    </a:moveTo>
                    <a:cubicBezTo>
                      <a:pt x="9" y="11"/>
                      <a:pt x="9" y="11"/>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4">
                <a:extLst>
                  <a:ext uri="{FF2B5EF4-FFF2-40B4-BE49-F238E27FC236}">
                    <a16:creationId xmlns:a16="http://schemas.microsoft.com/office/drawing/2014/main" id="{17169FAC-53BF-49E6-B859-4FCDD3AC218F}"/>
                  </a:ext>
                </a:extLst>
              </p:cNvPr>
              <p:cNvSpPr>
                <a:spLocks noEditPoints="1"/>
              </p:cNvSpPr>
              <p:nvPr/>
            </p:nvSpPr>
            <p:spPr bwMode="auto">
              <a:xfrm>
                <a:off x="7654926"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E7E766E9-6E00-46FD-A766-CB1B961C72CC}"/>
              </a:ext>
            </a:extLst>
          </p:cNvPr>
          <p:cNvGrpSpPr/>
          <p:nvPr/>
        </p:nvGrpSpPr>
        <p:grpSpPr>
          <a:xfrm>
            <a:off x="6219002" y="3557560"/>
            <a:ext cx="1074739" cy="1077913"/>
            <a:chOff x="6219002" y="3557560"/>
            <a:chExt cx="1074739" cy="1077913"/>
          </a:xfrm>
        </p:grpSpPr>
        <p:sp>
          <p:nvSpPr>
            <p:cNvPr id="90" name="Freeform 12">
              <a:extLst>
                <a:ext uri="{FF2B5EF4-FFF2-40B4-BE49-F238E27FC236}">
                  <a16:creationId xmlns:a16="http://schemas.microsoft.com/office/drawing/2014/main" id="{AADEF313-612E-47B8-A31C-60317EC832E7}"/>
                </a:ext>
              </a:extLst>
            </p:cNvPr>
            <p:cNvSpPr>
              <a:spLocks noEditPoints="1"/>
            </p:cNvSpPr>
            <p:nvPr/>
          </p:nvSpPr>
          <p:spPr bwMode="auto">
            <a:xfrm>
              <a:off x="6219002" y="3557560"/>
              <a:ext cx="1074739" cy="1077913"/>
            </a:xfrm>
            <a:custGeom>
              <a:avLst/>
              <a:gdLst>
                <a:gd name="T0" fmla="*/ 190 w 380"/>
                <a:gd name="T1" fmla="*/ 381 h 381"/>
                <a:gd name="T2" fmla="*/ 0 w 380"/>
                <a:gd name="T3" fmla="*/ 191 h 381"/>
                <a:gd name="T4" fmla="*/ 190 w 380"/>
                <a:gd name="T5" fmla="*/ 0 h 381"/>
                <a:gd name="T6" fmla="*/ 380 w 380"/>
                <a:gd name="T7" fmla="*/ 191 h 381"/>
                <a:gd name="T8" fmla="*/ 190 w 380"/>
                <a:gd name="T9" fmla="*/ 381 h 381"/>
                <a:gd name="T10" fmla="*/ 190 w 380"/>
                <a:gd name="T11" fmla="*/ 16 h 381"/>
                <a:gd name="T12" fmla="*/ 15 w 380"/>
                <a:gd name="T13" fmla="*/ 191 h 381"/>
                <a:gd name="T14" fmla="*/ 190 w 380"/>
                <a:gd name="T15" fmla="*/ 365 h 381"/>
                <a:gd name="T16" fmla="*/ 364 w 380"/>
                <a:gd name="T17" fmla="*/ 191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6"/>
                    <a:pt x="0" y="191"/>
                  </a:cubicBezTo>
                  <a:cubicBezTo>
                    <a:pt x="0" y="86"/>
                    <a:pt x="85" y="0"/>
                    <a:pt x="190" y="0"/>
                  </a:cubicBezTo>
                  <a:cubicBezTo>
                    <a:pt x="295" y="0"/>
                    <a:pt x="380" y="86"/>
                    <a:pt x="380" y="191"/>
                  </a:cubicBezTo>
                  <a:cubicBezTo>
                    <a:pt x="380" y="296"/>
                    <a:pt x="295" y="381"/>
                    <a:pt x="190" y="381"/>
                  </a:cubicBezTo>
                  <a:close/>
                  <a:moveTo>
                    <a:pt x="190" y="16"/>
                  </a:moveTo>
                  <a:cubicBezTo>
                    <a:pt x="94" y="16"/>
                    <a:pt x="15" y="94"/>
                    <a:pt x="15" y="191"/>
                  </a:cubicBezTo>
                  <a:cubicBezTo>
                    <a:pt x="15" y="287"/>
                    <a:pt x="94" y="365"/>
                    <a:pt x="190" y="365"/>
                  </a:cubicBezTo>
                  <a:cubicBezTo>
                    <a:pt x="286" y="365"/>
                    <a:pt x="364" y="287"/>
                    <a:pt x="364" y="191"/>
                  </a:cubicBezTo>
                  <a:cubicBezTo>
                    <a:pt x="364" y="94"/>
                    <a:pt x="286" y="16"/>
                    <a:pt x="190" y="1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0852C113-C2E8-427F-B7C1-3D5C6F3E9266}"/>
                </a:ext>
              </a:extLst>
            </p:cNvPr>
            <p:cNvGrpSpPr/>
            <p:nvPr/>
          </p:nvGrpSpPr>
          <p:grpSpPr>
            <a:xfrm>
              <a:off x="6540371" y="3896688"/>
              <a:ext cx="473853" cy="367479"/>
              <a:chOff x="7527926" y="5092700"/>
              <a:chExt cx="155575" cy="120651"/>
            </a:xfrm>
            <a:solidFill>
              <a:schemeClr val="accent2"/>
            </a:solidFill>
          </p:grpSpPr>
          <p:sp>
            <p:nvSpPr>
              <p:cNvPr id="92" name="Freeform 195">
                <a:extLst>
                  <a:ext uri="{FF2B5EF4-FFF2-40B4-BE49-F238E27FC236}">
                    <a16:creationId xmlns:a16="http://schemas.microsoft.com/office/drawing/2014/main" id="{5C8B1FE2-9F70-4166-A063-D14397FA9B85}"/>
                  </a:ext>
                </a:extLst>
              </p:cNvPr>
              <p:cNvSpPr>
                <a:spLocks noEditPoints="1"/>
              </p:cNvSpPr>
              <p:nvPr/>
            </p:nvSpPr>
            <p:spPr bwMode="auto">
              <a:xfrm>
                <a:off x="7527926" y="5092700"/>
                <a:ext cx="155575" cy="103188"/>
              </a:xfrm>
              <a:custGeom>
                <a:avLst/>
                <a:gdLst>
                  <a:gd name="T0" fmla="*/ 77 w 89"/>
                  <a:gd name="T1" fmla="*/ 23 h 56"/>
                  <a:gd name="T2" fmla="*/ 60 w 89"/>
                  <a:gd name="T3" fmla="*/ 11 h 56"/>
                  <a:gd name="T4" fmla="*/ 55 w 89"/>
                  <a:gd name="T5" fmla="*/ 12 h 56"/>
                  <a:gd name="T6" fmla="*/ 33 w 89"/>
                  <a:gd name="T7" fmla="*/ 0 h 56"/>
                  <a:gd name="T8" fmla="*/ 8 w 89"/>
                  <a:gd name="T9" fmla="*/ 25 h 56"/>
                  <a:gd name="T10" fmla="*/ 0 w 89"/>
                  <a:gd name="T11" fmla="*/ 39 h 56"/>
                  <a:gd name="T12" fmla="*/ 17 w 89"/>
                  <a:gd name="T13" fmla="*/ 56 h 56"/>
                  <a:gd name="T14" fmla="*/ 33 w 89"/>
                  <a:gd name="T15" fmla="*/ 56 h 56"/>
                  <a:gd name="T16" fmla="*/ 33 w 89"/>
                  <a:gd name="T17" fmla="*/ 51 h 56"/>
                  <a:gd name="T18" fmla="*/ 17 w 89"/>
                  <a:gd name="T19" fmla="*/ 51 h 56"/>
                  <a:gd name="T20" fmla="*/ 5 w 89"/>
                  <a:gd name="T21" fmla="*/ 39 h 56"/>
                  <a:gd name="T22" fmla="*/ 14 w 89"/>
                  <a:gd name="T23" fmla="*/ 28 h 56"/>
                  <a:gd name="T24" fmla="*/ 14 w 89"/>
                  <a:gd name="T25" fmla="*/ 25 h 56"/>
                  <a:gd name="T26" fmla="*/ 33 w 89"/>
                  <a:gd name="T27" fmla="*/ 6 h 56"/>
                  <a:gd name="T28" fmla="*/ 52 w 89"/>
                  <a:gd name="T29" fmla="*/ 20 h 56"/>
                  <a:gd name="T30" fmla="*/ 60 w 89"/>
                  <a:gd name="T31" fmla="*/ 17 h 56"/>
                  <a:gd name="T32" fmla="*/ 73 w 89"/>
                  <a:gd name="T33" fmla="*/ 28 h 56"/>
                  <a:gd name="T34" fmla="*/ 73 w 89"/>
                  <a:gd name="T35" fmla="*/ 28 h 56"/>
                  <a:gd name="T36" fmla="*/ 84 w 89"/>
                  <a:gd name="T37" fmla="*/ 39 h 56"/>
                  <a:gd name="T38" fmla="*/ 73 w 89"/>
                  <a:gd name="T39" fmla="*/ 51 h 56"/>
                  <a:gd name="T40" fmla="*/ 56 w 89"/>
                  <a:gd name="T41" fmla="*/ 51 h 56"/>
                  <a:gd name="T42" fmla="*/ 56 w 89"/>
                  <a:gd name="T43" fmla="*/ 56 h 56"/>
                  <a:gd name="T44" fmla="*/ 73 w 89"/>
                  <a:gd name="T45" fmla="*/ 56 h 56"/>
                  <a:gd name="T46" fmla="*/ 89 w 89"/>
                  <a:gd name="T47" fmla="*/ 39 h 56"/>
                  <a:gd name="T48" fmla="*/ 77 w 89"/>
                  <a:gd name="T49" fmla="*/ 23 h 56"/>
                  <a:gd name="T50" fmla="*/ 77 w 89"/>
                  <a:gd name="T51" fmla="*/ 23 h 56"/>
                  <a:gd name="T52" fmla="*/ 77 w 89"/>
                  <a:gd name="T53"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56">
                    <a:moveTo>
                      <a:pt x="77" y="23"/>
                    </a:moveTo>
                    <a:cubicBezTo>
                      <a:pt x="74" y="16"/>
                      <a:pt x="68" y="11"/>
                      <a:pt x="60" y="11"/>
                    </a:cubicBezTo>
                    <a:cubicBezTo>
                      <a:pt x="58" y="11"/>
                      <a:pt x="56" y="12"/>
                      <a:pt x="55" y="12"/>
                    </a:cubicBezTo>
                    <a:cubicBezTo>
                      <a:pt x="50" y="5"/>
                      <a:pt x="42" y="0"/>
                      <a:pt x="33" y="0"/>
                    </a:cubicBezTo>
                    <a:cubicBezTo>
                      <a:pt x="20" y="0"/>
                      <a:pt x="9" y="11"/>
                      <a:pt x="8" y="25"/>
                    </a:cubicBezTo>
                    <a:cubicBezTo>
                      <a:pt x="3" y="28"/>
                      <a:pt x="0" y="33"/>
                      <a:pt x="0" y="39"/>
                    </a:cubicBezTo>
                    <a:cubicBezTo>
                      <a:pt x="0" y="49"/>
                      <a:pt x="7" y="56"/>
                      <a:pt x="17" y="56"/>
                    </a:cubicBezTo>
                    <a:cubicBezTo>
                      <a:pt x="33" y="56"/>
                      <a:pt x="33" y="56"/>
                      <a:pt x="33" y="56"/>
                    </a:cubicBezTo>
                    <a:cubicBezTo>
                      <a:pt x="33" y="51"/>
                      <a:pt x="33" y="51"/>
                      <a:pt x="33" y="51"/>
                    </a:cubicBezTo>
                    <a:cubicBezTo>
                      <a:pt x="17" y="51"/>
                      <a:pt x="17" y="51"/>
                      <a:pt x="17" y="51"/>
                    </a:cubicBezTo>
                    <a:cubicBezTo>
                      <a:pt x="10" y="51"/>
                      <a:pt x="5" y="46"/>
                      <a:pt x="5" y="39"/>
                    </a:cubicBezTo>
                    <a:cubicBezTo>
                      <a:pt x="5" y="34"/>
                      <a:pt x="9" y="30"/>
                      <a:pt x="14" y="28"/>
                    </a:cubicBezTo>
                    <a:cubicBezTo>
                      <a:pt x="14" y="27"/>
                      <a:pt x="14" y="26"/>
                      <a:pt x="14" y="25"/>
                    </a:cubicBezTo>
                    <a:cubicBezTo>
                      <a:pt x="14" y="14"/>
                      <a:pt x="23" y="6"/>
                      <a:pt x="33" y="6"/>
                    </a:cubicBezTo>
                    <a:cubicBezTo>
                      <a:pt x="42" y="6"/>
                      <a:pt x="50" y="12"/>
                      <a:pt x="52" y="20"/>
                    </a:cubicBezTo>
                    <a:cubicBezTo>
                      <a:pt x="54" y="18"/>
                      <a:pt x="57" y="17"/>
                      <a:pt x="60" y="17"/>
                    </a:cubicBezTo>
                    <a:cubicBezTo>
                      <a:pt x="67" y="17"/>
                      <a:pt x="72" y="22"/>
                      <a:pt x="73" y="28"/>
                    </a:cubicBezTo>
                    <a:cubicBezTo>
                      <a:pt x="73" y="28"/>
                      <a:pt x="73" y="28"/>
                      <a:pt x="73" y="28"/>
                    </a:cubicBezTo>
                    <a:cubicBezTo>
                      <a:pt x="79" y="28"/>
                      <a:pt x="84" y="33"/>
                      <a:pt x="84" y="39"/>
                    </a:cubicBezTo>
                    <a:cubicBezTo>
                      <a:pt x="84" y="46"/>
                      <a:pt x="79" y="51"/>
                      <a:pt x="73" y="51"/>
                    </a:cubicBezTo>
                    <a:cubicBezTo>
                      <a:pt x="56" y="51"/>
                      <a:pt x="56" y="51"/>
                      <a:pt x="56" y="51"/>
                    </a:cubicBezTo>
                    <a:cubicBezTo>
                      <a:pt x="56" y="56"/>
                      <a:pt x="56" y="56"/>
                      <a:pt x="56" y="56"/>
                    </a:cubicBezTo>
                    <a:cubicBezTo>
                      <a:pt x="73" y="56"/>
                      <a:pt x="73" y="56"/>
                      <a:pt x="73" y="56"/>
                    </a:cubicBezTo>
                    <a:cubicBezTo>
                      <a:pt x="82" y="56"/>
                      <a:pt x="89" y="49"/>
                      <a:pt x="89" y="39"/>
                    </a:cubicBezTo>
                    <a:cubicBezTo>
                      <a:pt x="89" y="32"/>
                      <a:pt x="84" y="25"/>
                      <a:pt x="77" y="23"/>
                    </a:cubicBezTo>
                    <a:close/>
                    <a:moveTo>
                      <a:pt x="77" y="23"/>
                    </a:moveTo>
                    <a:cubicBezTo>
                      <a:pt x="77" y="23"/>
                      <a:pt x="77" y="23"/>
                      <a:pt x="7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6">
                <a:extLst>
                  <a:ext uri="{FF2B5EF4-FFF2-40B4-BE49-F238E27FC236}">
                    <a16:creationId xmlns:a16="http://schemas.microsoft.com/office/drawing/2014/main" id="{71266A4C-A705-46E3-AD4E-13F9547F85C3}"/>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7">
                <a:extLst>
                  <a:ext uri="{FF2B5EF4-FFF2-40B4-BE49-F238E27FC236}">
                    <a16:creationId xmlns:a16="http://schemas.microsoft.com/office/drawing/2014/main" id="{33F871B8-E922-4397-9E73-DEF4704D3A5F}"/>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moveTo>
                      <a:pt x="16" y="0"/>
                    </a:move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1FFF7729-059A-4E9D-84D6-DF1C89245B63}"/>
              </a:ext>
            </a:extLst>
          </p:cNvPr>
          <p:cNvGrpSpPr/>
          <p:nvPr/>
        </p:nvGrpSpPr>
        <p:grpSpPr>
          <a:xfrm>
            <a:off x="6219002" y="4924687"/>
            <a:ext cx="1074739" cy="1074739"/>
            <a:chOff x="6219002" y="4924687"/>
            <a:chExt cx="1074739" cy="1074739"/>
          </a:xfrm>
        </p:grpSpPr>
        <p:sp>
          <p:nvSpPr>
            <p:cNvPr id="100" name="Freeform 16">
              <a:extLst>
                <a:ext uri="{FF2B5EF4-FFF2-40B4-BE49-F238E27FC236}">
                  <a16:creationId xmlns:a16="http://schemas.microsoft.com/office/drawing/2014/main" id="{3696865F-37CB-490C-AA76-3C066597FB36}"/>
                </a:ext>
              </a:extLst>
            </p:cNvPr>
            <p:cNvSpPr>
              <a:spLocks noEditPoints="1"/>
            </p:cNvSpPr>
            <p:nvPr/>
          </p:nvSpPr>
          <p:spPr bwMode="auto">
            <a:xfrm>
              <a:off x="6219002" y="4924687"/>
              <a:ext cx="1074739" cy="1074739"/>
            </a:xfrm>
            <a:custGeom>
              <a:avLst/>
              <a:gdLst>
                <a:gd name="T0" fmla="*/ 190 w 380"/>
                <a:gd name="T1" fmla="*/ 380 h 380"/>
                <a:gd name="T2" fmla="*/ 0 w 380"/>
                <a:gd name="T3" fmla="*/ 190 h 380"/>
                <a:gd name="T4" fmla="*/ 190 w 380"/>
                <a:gd name="T5" fmla="*/ 0 h 380"/>
                <a:gd name="T6" fmla="*/ 380 w 380"/>
                <a:gd name="T7" fmla="*/ 190 h 380"/>
                <a:gd name="T8" fmla="*/ 190 w 380"/>
                <a:gd name="T9" fmla="*/ 380 h 380"/>
                <a:gd name="T10" fmla="*/ 190 w 380"/>
                <a:gd name="T11" fmla="*/ 15 h 380"/>
                <a:gd name="T12" fmla="*/ 16 w 380"/>
                <a:gd name="T13" fmla="*/ 190 h 380"/>
                <a:gd name="T14" fmla="*/ 190 w 380"/>
                <a:gd name="T15" fmla="*/ 364 h 380"/>
                <a:gd name="T16" fmla="*/ 365 w 380"/>
                <a:gd name="T17" fmla="*/ 190 h 380"/>
                <a:gd name="T18" fmla="*/ 190 w 380"/>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0">
                  <a:moveTo>
                    <a:pt x="190" y="380"/>
                  </a:moveTo>
                  <a:cubicBezTo>
                    <a:pt x="85" y="380"/>
                    <a:pt x="0" y="295"/>
                    <a:pt x="0" y="190"/>
                  </a:cubicBezTo>
                  <a:cubicBezTo>
                    <a:pt x="0" y="85"/>
                    <a:pt x="85" y="0"/>
                    <a:pt x="190" y="0"/>
                  </a:cubicBezTo>
                  <a:cubicBezTo>
                    <a:pt x="295" y="0"/>
                    <a:pt x="380" y="85"/>
                    <a:pt x="380" y="190"/>
                  </a:cubicBezTo>
                  <a:cubicBezTo>
                    <a:pt x="380" y="295"/>
                    <a:pt x="295" y="380"/>
                    <a:pt x="190" y="380"/>
                  </a:cubicBezTo>
                  <a:close/>
                  <a:moveTo>
                    <a:pt x="190" y="15"/>
                  </a:moveTo>
                  <a:cubicBezTo>
                    <a:pt x="94" y="15"/>
                    <a:pt x="16" y="94"/>
                    <a:pt x="16" y="190"/>
                  </a:cubicBezTo>
                  <a:cubicBezTo>
                    <a:pt x="16" y="286"/>
                    <a:pt x="94" y="364"/>
                    <a:pt x="190" y="364"/>
                  </a:cubicBezTo>
                  <a:cubicBezTo>
                    <a:pt x="286" y="364"/>
                    <a:pt x="365" y="286"/>
                    <a:pt x="365" y="190"/>
                  </a:cubicBezTo>
                  <a:cubicBezTo>
                    <a:pt x="365" y="94"/>
                    <a:pt x="286" y="15"/>
                    <a:pt x="190" y="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1" name="Group 100">
              <a:extLst>
                <a:ext uri="{FF2B5EF4-FFF2-40B4-BE49-F238E27FC236}">
                  <a16:creationId xmlns:a16="http://schemas.microsoft.com/office/drawing/2014/main" id="{A0596361-C64A-4F6A-8759-5DAF4D12F2B6}"/>
                </a:ext>
              </a:extLst>
            </p:cNvPr>
            <p:cNvGrpSpPr/>
            <p:nvPr/>
          </p:nvGrpSpPr>
          <p:grpSpPr>
            <a:xfrm>
              <a:off x="6511177" y="5245621"/>
              <a:ext cx="452662" cy="450189"/>
              <a:chOff x="3428422" y="5577518"/>
              <a:chExt cx="307734" cy="306053"/>
            </a:xfrm>
            <a:solidFill>
              <a:schemeClr val="accent3"/>
            </a:solidFill>
          </p:grpSpPr>
          <p:sp>
            <p:nvSpPr>
              <p:cNvPr id="102" name="Freeform 74">
                <a:extLst>
                  <a:ext uri="{FF2B5EF4-FFF2-40B4-BE49-F238E27FC236}">
                    <a16:creationId xmlns:a16="http://schemas.microsoft.com/office/drawing/2014/main" id="{2E026303-0150-454E-AA46-B1B6A06179FA}"/>
                  </a:ext>
                </a:extLst>
              </p:cNvPr>
              <p:cNvSpPr>
                <a:spLocks noEditPoints="1"/>
              </p:cNvSpPr>
              <p:nvPr/>
            </p:nvSpPr>
            <p:spPr bwMode="auto">
              <a:xfrm>
                <a:off x="3428422" y="5577518"/>
                <a:ext cx="277466" cy="282511"/>
              </a:xfrm>
              <a:custGeom>
                <a:avLst/>
                <a:gdLst>
                  <a:gd name="T0" fmla="*/ 57 w 134"/>
                  <a:gd name="T1" fmla="*/ 90 h 128"/>
                  <a:gd name="T2" fmla="*/ 63 w 134"/>
                  <a:gd name="T3" fmla="*/ 112 h 128"/>
                  <a:gd name="T4" fmla="*/ 63 w 134"/>
                  <a:gd name="T5" fmla="*/ 112 h 128"/>
                  <a:gd name="T6" fmla="*/ 82 w 134"/>
                  <a:gd name="T7" fmla="*/ 128 h 128"/>
                  <a:gd name="T8" fmla="*/ 83 w 134"/>
                  <a:gd name="T9" fmla="*/ 128 h 128"/>
                  <a:gd name="T10" fmla="*/ 83 w 134"/>
                  <a:gd name="T11" fmla="*/ 128 h 128"/>
                  <a:gd name="T12" fmla="*/ 84 w 134"/>
                  <a:gd name="T13" fmla="*/ 127 h 128"/>
                  <a:gd name="T14" fmla="*/ 90 w 134"/>
                  <a:gd name="T15" fmla="*/ 105 h 128"/>
                  <a:gd name="T16" fmla="*/ 103 w 134"/>
                  <a:gd name="T17" fmla="*/ 102 h 128"/>
                  <a:gd name="T18" fmla="*/ 111 w 134"/>
                  <a:gd name="T19" fmla="*/ 109 h 128"/>
                  <a:gd name="T20" fmla="*/ 113 w 134"/>
                  <a:gd name="T21" fmla="*/ 109 h 128"/>
                  <a:gd name="T22" fmla="*/ 119 w 134"/>
                  <a:gd name="T23" fmla="*/ 102 h 128"/>
                  <a:gd name="T24" fmla="*/ 120 w 134"/>
                  <a:gd name="T25" fmla="*/ 101 h 128"/>
                  <a:gd name="T26" fmla="*/ 119 w 134"/>
                  <a:gd name="T27" fmla="*/ 100 h 128"/>
                  <a:gd name="T28" fmla="*/ 111 w 134"/>
                  <a:gd name="T29" fmla="*/ 92 h 128"/>
                  <a:gd name="T30" fmla="*/ 111 w 134"/>
                  <a:gd name="T31" fmla="*/ 78 h 128"/>
                  <a:gd name="T32" fmla="*/ 133 w 134"/>
                  <a:gd name="T33" fmla="*/ 70 h 128"/>
                  <a:gd name="T34" fmla="*/ 134 w 134"/>
                  <a:gd name="T35" fmla="*/ 69 h 128"/>
                  <a:gd name="T36" fmla="*/ 134 w 134"/>
                  <a:gd name="T37" fmla="*/ 68 h 128"/>
                  <a:gd name="T38" fmla="*/ 117 w 134"/>
                  <a:gd name="T39" fmla="*/ 50 h 128"/>
                  <a:gd name="T40" fmla="*/ 116 w 134"/>
                  <a:gd name="T41" fmla="*/ 50 h 128"/>
                  <a:gd name="T42" fmla="*/ 94 w 134"/>
                  <a:gd name="T43" fmla="*/ 46 h 128"/>
                  <a:gd name="T44" fmla="*/ 80 w 134"/>
                  <a:gd name="T45" fmla="*/ 31 h 128"/>
                  <a:gd name="T46" fmla="*/ 12 w 134"/>
                  <a:gd name="T47" fmla="*/ 0 h 128"/>
                  <a:gd name="T48" fmla="*/ 6 w 134"/>
                  <a:gd name="T49" fmla="*/ 0 h 128"/>
                  <a:gd name="T50" fmla="*/ 5 w 134"/>
                  <a:gd name="T51" fmla="*/ 1 h 128"/>
                  <a:gd name="T52" fmla="*/ 43 w 134"/>
                  <a:gd name="T53" fmla="*/ 78 h 128"/>
                  <a:gd name="T54" fmla="*/ 57 w 134"/>
                  <a:gd name="T55" fmla="*/ 90 h 128"/>
                  <a:gd name="T56" fmla="*/ 59 w 134"/>
                  <a:gd name="T57" fmla="*/ 66 h 128"/>
                  <a:gd name="T58" fmla="*/ 45 w 134"/>
                  <a:gd name="T59" fmla="*/ 52 h 128"/>
                  <a:gd name="T60" fmla="*/ 59 w 134"/>
                  <a:gd name="T61" fmla="*/ 39 h 128"/>
                  <a:gd name="T62" fmla="*/ 72 w 134"/>
                  <a:gd name="T63" fmla="*/ 52 h 128"/>
                  <a:gd name="T64" fmla="*/ 59 w 134"/>
                  <a:gd name="T65" fmla="*/ 66 h 128"/>
                  <a:gd name="T66" fmla="*/ 59 w 134"/>
                  <a:gd name="T67" fmla="*/ 66 h 128"/>
                  <a:gd name="T68" fmla="*/ 59 w 134"/>
                  <a:gd name="T6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28">
                    <a:moveTo>
                      <a:pt x="57" y="90"/>
                    </a:moveTo>
                    <a:cubicBezTo>
                      <a:pt x="63" y="112"/>
                      <a:pt x="63" y="112"/>
                      <a:pt x="63" y="112"/>
                    </a:cubicBezTo>
                    <a:cubicBezTo>
                      <a:pt x="63" y="112"/>
                      <a:pt x="63" y="112"/>
                      <a:pt x="63" y="112"/>
                    </a:cubicBezTo>
                    <a:cubicBezTo>
                      <a:pt x="82" y="128"/>
                      <a:pt x="82" y="128"/>
                      <a:pt x="82" y="128"/>
                    </a:cubicBezTo>
                    <a:cubicBezTo>
                      <a:pt x="82" y="128"/>
                      <a:pt x="82" y="128"/>
                      <a:pt x="83" y="128"/>
                    </a:cubicBezTo>
                    <a:cubicBezTo>
                      <a:pt x="83" y="128"/>
                      <a:pt x="83" y="128"/>
                      <a:pt x="83" y="128"/>
                    </a:cubicBezTo>
                    <a:cubicBezTo>
                      <a:pt x="84" y="128"/>
                      <a:pt x="84" y="128"/>
                      <a:pt x="84" y="127"/>
                    </a:cubicBezTo>
                    <a:cubicBezTo>
                      <a:pt x="90" y="105"/>
                      <a:pt x="90" y="105"/>
                      <a:pt x="90" y="105"/>
                    </a:cubicBezTo>
                    <a:cubicBezTo>
                      <a:pt x="95" y="105"/>
                      <a:pt x="99" y="104"/>
                      <a:pt x="103" y="102"/>
                    </a:cubicBezTo>
                    <a:cubicBezTo>
                      <a:pt x="111" y="109"/>
                      <a:pt x="111" y="109"/>
                      <a:pt x="111" y="109"/>
                    </a:cubicBezTo>
                    <a:cubicBezTo>
                      <a:pt x="112" y="109"/>
                      <a:pt x="113" y="109"/>
                      <a:pt x="113" y="109"/>
                    </a:cubicBezTo>
                    <a:cubicBezTo>
                      <a:pt x="119" y="102"/>
                      <a:pt x="119" y="102"/>
                      <a:pt x="119" y="102"/>
                    </a:cubicBezTo>
                    <a:cubicBezTo>
                      <a:pt x="120" y="102"/>
                      <a:pt x="120" y="101"/>
                      <a:pt x="120" y="101"/>
                    </a:cubicBezTo>
                    <a:cubicBezTo>
                      <a:pt x="120" y="101"/>
                      <a:pt x="120" y="100"/>
                      <a:pt x="119" y="100"/>
                    </a:cubicBezTo>
                    <a:cubicBezTo>
                      <a:pt x="111" y="92"/>
                      <a:pt x="111" y="92"/>
                      <a:pt x="111" y="92"/>
                    </a:cubicBezTo>
                    <a:cubicBezTo>
                      <a:pt x="112" y="90"/>
                      <a:pt x="113" y="86"/>
                      <a:pt x="111" y="78"/>
                    </a:cubicBezTo>
                    <a:cubicBezTo>
                      <a:pt x="133" y="70"/>
                      <a:pt x="133" y="70"/>
                      <a:pt x="133" y="70"/>
                    </a:cubicBezTo>
                    <a:cubicBezTo>
                      <a:pt x="134" y="70"/>
                      <a:pt x="134" y="70"/>
                      <a:pt x="134" y="69"/>
                    </a:cubicBezTo>
                    <a:cubicBezTo>
                      <a:pt x="134" y="69"/>
                      <a:pt x="134" y="68"/>
                      <a:pt x="134" y="68"/>
                    </a:cubicBezTo>
                    <a:cubicBezTo>
                      <a:pt x="117" y="50"/>
                      <a:pt x="117" y="50"/>
                      <a:pt x="117" y="50"/>
                    </a:cubicBezTo>
                    <a:cubicBezTo>
                      <a:pt x="117" y="50"/>
                      <a:pt x="116" y="50"/>
                      <a:pt x="116" y="50"/>
                    </a:cubicBezTo>
                    <a:cubicBezTo>
                      <a:pt x="94" y="46"/>
                      <a:pt x="94" y="46"/>
                      <a:pt x="94" y="46"/>
                    </a:cubicBezTo>
                    <a:cubicBezTo>
                      <a:pt x="90" y="41"/>
                      <a:pt x="85" y="36"/>
                      <a:pt x="80" y="31"/>
                    </a:cubicBezTo>
                    <a:cubicBezTo>
                      <a:pt x="49" y="4"/>
                      <a:pt x="24" y="0"/>
                      <a:pt x="12" y="0"/>
                    </a:cubicBezTo>
                    <a:cubicBezTo>
                      <a:pt x="9" y="0"/>
                      <a:pt x="7" y="0"/>
                      <a:pt x="6" y="0"/>
                    </a:cubicBezTo>
                    <a:cubicBezTo>
                      <a:pt x="6" y="0"/>
                      <a:pt x="5" y="1"/>
                      <a:pt x="5" y="1"/>
                    </a:cubicBezTo>
                    <a:cubicBezTo>
                      <a:pt x="5" y="3"/>
                      <a:pt x="0" y="35"/>
                      <a:pt x="43" y="78"/>
                    </a:cubicBezTo>
                    <a:cubicBezTo>
                      <a:pt x="43" y="78"/>
                      <a:pt x="49" y="84"/>
                      <a:pt x="57" y="90"/>
                    </a:cubicBezTo>
                    <a:close/>
                    <a:moveTo>
                      <a:pt x="59" y="66"/>
                    </a:moveTo>
                    <a:cubicBezTo>
                      <a:pt x="51" y="66"/>
                      <a:pt x="45" y="60"/>
                      <a:pt x="45" y="52"/>
                    </a:cubicBezTo>
                    <a:cubicBezTo>
                      <a:pt x="45" y="45"/>
                      <a:pt x="51" y="39"/>
                      <a:pt x="59" y="39"/>
                    </a:cubicBezTo>
                    <a:cubicBezTo>
                      <a:pt x="66" y="39"/>
                      <a:pt x="72" y="45"/>
                      <a:pt x="72" y="52"/>
                    </a:cubicBezTo>
                    <a:cubicBezTo>
                      <a:pt x="72" y="60"/>
                      <a:pt x="66" y="66"/>
                      <a:pt x="59" y="66"/>
                    </a:cubicBezTo>
                    <a:close/>
                    <a:moveTo>
                      <a:pt x="59" y="66"/>
                    </a:moveTo>
                    <a:cubicBezTo>
                      <a:pt x="59" y="66"/>
                      <a:pt x="59" y="66"/>
                      <a:pt x="59"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75">
                <a:extLst>
                  <a:ext uri="{FF2B5EF4-FFF2-40B4-BE49-F238E27FC236}">
                    <a16:creationId xmlns:a16="http://schemas.microsoft.com/office/drawing/2014/main" id="{2B3EBF86-6807-4370-A352-8C5F697129F4}"/>
                  </a:ext>
                </a:extLst>
              </p:cNvPr>
              <p:cNvSpPr>
                <a:spLocks noEditPoints="1"/>
              </p:cNvSpPr>
              <p:nvPr/>
            </p:nvSpPr>
            <p:spPr bwMode="auto">
              <a:xfrm>
                <a:off x="3643668" y="5826396"/>
                <a:ext cx="60538" cy="57175"/>
              </a:xfrm>
              <a:custGeom>
                <a:avLst/>
                <a:gdLst>
                  <a:gd name="T0" fmla="*/ 5 w 29"/>
                  <a:gd name="T1" fmla="*/ 1 h 26"/>
                  <a:gd name="T2" fmla="*/ 4 w 29"/>
                  <a:gd name="T3" fmla="*/ 1 h 26"/>
                  <a:gd name="T4" fmla="*/ 3 w 29"/>
                  <a:gd name="T5" fmla="*/ 1 h 26"/>
                  <a:gd name="T6" fmla="*/ 0 w 29"/>
                  <a:gd name="T7" fmla="*/ 10 h 26"/>
                  <a:gd name="T8" fmla="*/ 0 w 29"/>
                  <a:gd name="T9" fmla="*/ 12 h 26"/>
                  <a:gd name="T10" fmla="*/ 15 w 29"/>
                  <a:gd name="T11" fmla="*/ 26 h 26"/>
                  <a:gd name="T12" fmla="*/ 16 w 29"/>
                  <a:gd name="T13" fmla="*/ 26 h 26"/>
                  <a:gd name="T14" fmla="*/ 28 w 29"/>
                  <a:gd name="T15" fmla="*/ 26 h 26"/>
                  <a:gd name="T16" fmla="*/ 29 w 29"/>
                  <a:gd name="T17" fmla="*/ 25 h 26"/>
                  <a:gd name="T18" fmla="*/ 29 w 29"/>
                  <a:gd name="T19" fmla="*/ 24 h 26"/>
                  <a:gd name="T20" fmla="*/ 5 w 29"/>
                  <a:gd name="T21" fmla="*/ 1 h 26"/>
                  <a:gd name="T22" fmla="*/ 5 w 29"/>
                  <a:gd name="T23" fmla="*/ 1 h 26"/>
                  <a:gd name="T24" fmla="*/ 5 w 29"/>
                  <a:gd name="T2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6">
                    <a:moveTo>
                      <a:pt x="5" y="1"/>
                    </a:moveTo>
                    <a:cubicBezTo>
                      <a:pt x="5" y="1"/>
                      <a:pt x="4" y="0"/>
                      <a:pt x="4" y="1"/>
                    </a:cubicBezTo>
                    <a:cubicBezTo>
                      <a:pt x="4" y="1"/>
                      <a:pt x="3" y="1"/>
                      <a:pt x="3" y="1"/>
                    </a:cubicBezTo>
                    <a:cubicBezTo>
                      <a:pt x="0" y="10"/>
                      <a:pt x="0" y="10"/>
                      <a:pt x="0" y="10"/>
                    </a:cubicBezTo>
                    <a:cubicBezTo>
                      <a:pt x="0" y="11"/>
                      <a:pt x="0" y="11"/>
                      <a:pt x="0" y="12"/>
                    </a:cubicBezTo>
                    <a:cubicBezTo>
                      <a:pt x="15" y="26"/>
                      <a:pt x="15" y="26"/>
                      <a:pt x="15" y="26"/>
                    </a:cubicBezTo>
                    <a:cubicBezTo>
                      <a:pt x="15" y="26"/>
                      <a:pt x="15" y="26"/>
                      <a:pt x="16" y="26"/>
                    </a:cubicBezTo>
                    <a:cubicBezTo>
                      <a:pt x="28" y="26"/>
                      <a:pt x="28" y="26"/>
                      <a:pt x="28" y="26"/>
                    </a:cubicBezTo>
                    <a:cubicBezTo>
                      <a:pt x="29" y="26"/>
                      <a:pt x="29" y="26"/>
                      <a:pt x="29" y="25"/>
                    </a:cubicBezTo>
                    <a:cubicBezTo>
                      <a:pt x="29" y="25"/>
                      <a:pt x="29" y="24"/>
                      <a:pt x="29" y="24"/>
                    </a:cubicBezTo>
                    <a:lnTo>
                      <a:pt x="5" y="1"/>
                    </a:lnTo>
                    <a:close/>
                    <a:moveTo>
                      <a:pt x="5" y="1"/>
                    </a:moveTo>
                    <a:cubicBezTo>
                      <a:pt x="5" y="1"/>
                      <a:pt x="5" y="1"/>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6">
                <a:extLst>
                  <a:ext uri="{FF2B5EF4-FFF2-40B4-BE49-F238E27FC236}">
                    <a16:creationId xmlns:a16="http://schemas.microsoft.com/office/drawing/2014/main" id="{019A4A2F-C4CB-440B-BAB5-E3A2002B3B55}"/>
                  </a:ext>
                </a:extLst>
              </p:cNvPr>
              <p:cNvSpPr>
                <a:spLocks noEditPoints="1"/>
              </p:cNvSpPr>
              <p:nvPr/>
            </p:nvSpPr>
            <p:spPr bwMode="auto">
              <a:xfrm>
                <a:off x="3672255" y="5811261"/>
                <a:ext cx="63901" cy="72310"/>
              </a:xfrm>
              <a:custGeom>
                <a:avLst/>
                <a:gdLst>
                  <a:gd name="T0" fmla="*/ 7 w 31"/>
                  <a:gd name="T1" fmla="*/ 0 h 33"/>
                  <a:gd name="T2" fmla="*/ 7 w 31"/>
                  <a:gd name="T3" fmla="*/ 0 h 33"/>
                  <a:gd name="T4" fmla="*/ 6 w 31"/>
                  <a:gd name="T5" fmla="*/ 0 h 33"/>
                  <a:gd name="T6" fmla="*/ 6 w 31"/>
                  <a:gd name="T7" fmla="*/ 1 h 33"/>
                  <a:gd name="T8" fmla="*/ 0 w 31"/>
                  <a:gd name="T9" fmla="*/ 7 h 33"/>
                  <a:gd name="T10" fmla="*/ 0 w 31"/>
                  <a:gd name="T11" fmla="*/ 9 h 33"/>
                  <a:gd name="T12" fmla="*/ 24 w 31"/>
                  <a:gd name="T13" fmla="*/ 32 h 33"/>
                  <a:gd name="T14" fmla="*/ 25 w 31"/>
                  <a:gd name="T15" fmla="*/ 33 h 33"/>
                  <a:gd name="T16" fmla="*/ 30 w 31"/>
                  <a:gd name="T17" fmla="*/ 33 h 33"/>
                  <a:gd name="T18" fmla="*/ 31 w 31"/>
                  <a:gd name="T19" fmla="*/ 32 h 33"/>
                  <a:gd name="T20" fmla="*/ 31 w 31"/>
                  <a:gd name="T21" fmla="*/ 26 h 33"/>
                  <a:gd name="T22" fmla="*/ 31 w 31"/>
                  <a:gd name="T23" fmla="*/ 25 h 33"/>
                  <a:gd name="T24" fmla="*/ 7 w 31"/>
                  <a:gd name="T25" fmla="*/ 0 h 33"/>
                  <a:gd name="T26" fmla="*/ 7 w 31"/>
                  <a:gd name="T27" fmla="*/ 0 h 33"/>
                  <a:gd name="T28" fmla="*/ 7 w 31"/>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7" y="0"/>
                    </a:moveTo>
                    <a:cubicBezTo>
                      <a:pt x="7" y="0"/>
                      <a:pt x="7" y="0"/>
                      <a:pt x="7" y="0"/>
                    </a:cubicBezTo>
                    <a:cubicBezTo>
                      <a:pt x="6" y="0"/>
                      <a:pt x="6" y="0"/>
                      <a:pt x="6" y="0"/>
                    </a:cubicBezTo>
                    <a:cubicBezTo>
                      <a:pt x="6" y="0"/>
                      <a:pt x="6" y="0"/>
                      <a:pt x="6" y="1"/>
                    </a:cubicBezTo>
                    <a:cubicBezTo>
                      <a:pt x="0" y="7"/>
                      <a:pt x="0" y="7"/>
                      <a:pt x="0" y="7"/>
                    </a:cubicBezTo>
                    <a:cubicBezTo>
                      <a:pt x="0" y="7"/>
                      <a:pt x="0" y="8"/>
                      <a:pt x="0" y="9"/>
                    </a:cubicBezTo>
                    <a:cubicBezTo>
                      <a:pt x="24" y="32"/>
                      <a:pt x="24" y="32"/>
                      <a:pt x="24" y="32"/>
                    </a:cubicBezTo>
                    <a:cubicBezTo>
                      <a:pt x="24" y="33"/>
                      <a:pt x="24" y="33"/>
                      <a:pt x="25" y="33"/>
                    </a:cubicBezTo>
                    <a:cubicBezTo>
                      <a:pt x="30" y="33"/>
                      <a:pt x="30" y="33"/>
                      <a:pt x="30" y="33"/>
                    </a:cubicBezTo>
                    <a:cubicBezTo>
                      <a:pt x="30" y="33"/>
                      <a:pt x="31" y="32"/>
                      <a:pt x="31" y="32"/>
                    </a:cubicBezTo>
                    <a:cubicBezTo>
                      <a:pt x="31" y="26"/>
                      <a:pt x="31" y="26"/>
                      <a:pt x="31" y="26"/>
                    </a:cubicBezTo>
                    <a:cubicBezTo>
                      <a:pt x="31" y="26"/>
                      <a:pt x="31" y="25"/>
                      <a:pt x="31" y="25"/>
                    </a:cubicBezTo>
                    <a:lnTo>
                      <a:pt x="7" y="0"/>
                    </a:ln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7">
                <a:extLst>
                  <a:ext uri="{FF2B5EF4-FFF2-40B4-BE49-F238E27FC236}">
                    <a16:creationId xmlns:a16="http://schemas.microsoft.com/office/drawing/2014/main" id="{AEBEC7DA-4907-4F59-85CC-61DBBFD9768A}"/>
                  </a:ext>
                </a:extLst>
              </p:cNvPr>
              <p:cNvSpPr>
                <a:spLocks noEditPoints="1"/>
              </p:cNvSpPr>
              <p:nvPr/>
            </p:nvSpPr>
            <p:spPr bwMode="auto">
              <a:xfrm>
                <a:off x="3684026" y="5779311"/>
                <a:ext cx="52130" cy="68947"/>
              </a:xfrm>
              <a:custGeom>
                <a:avLst/>
                <a:gdLst>
                  <a:gd name="T0" fmla="*/ 26 w 26"/>
                  <a:gd name="T1" fmla="*/ 17 h 31"/>
                  <a:gd name="T2" fmla="*/ 9 w 26"/>
                  <a:gd name="T3" fmla="*/ 1 h 31"/>
                  <a:gd name="T4" fmla="*/ 7 w 26"/>
                  <a:gd name="T5" fmla="*/ 1 h 31"/>
                  <a:gd name="T6" fmla="*/ 0 w 26"/>
                  <a:gd name="T7" fmla="*/ 5 h 31"/>
                  <a:gd name="T8" fmla="*/ 0 w 26"/>
                  <a:gd name="T9" fmla="*/ 6 h 31"/>
                  <a:gd name="T10" fmla="*/ 0 w 26"/>
                  <a:gd name="T11" fmla="*/ 7 h 31"/>
                  <a:gd name="T12" fmla="*/ 24 w 26"/>
                  <a:gd name="T13" fmla="*/ 31 h 31"/>
                  <a:gd name="T14" fmla="*/ 25 w 26"/>
                  <a:gd name="T15" fmla="*/ 31 h 31"/>
                  <a:gd name="T16" fmla="*/ 25 w 26"/>
                  <a:gd name="T17" fmla="*/ 31 h 31"/>
                  <a:gd name="T18" fmla="*/ 26 w 26"/>
                  <a:gd name="T19" fmla="*/ 30 h 31"/>
                  <a:gd name="T20" fmla="*/ 26 w 26"/>
                  <a:gd name="T21" fmla="*/ 18 h 31"/>
                  <a:gd name="T22" fmla="*/ 26 w 26"/>
                  <a:gd name="T23" fmla="*/ 17 h 31"/>
                  <a:gd name="T24" fmla="*/ 26 w 26"/>
                  <a:gd name="T25" fmla="*/ 17 h 31"/>
                  <a:gd name="T26" fmla="*/ 26 w 26"/>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26" y="17"/>
                    </a:moveTo>
                    <a:cubicBezTo>
                      <a:pt x="9" y="1"/>
                      <a:pt x="9" y="1"/>
                      <a:pt x="9" y="1"/>
                    </a:cubicBezTo>
                    <a:cubicBezTo>
                      <a:pt x="8" y="0"/>
                      <a:pt x="8" y="0"/>
                      <a:pt x="7" y="1"/>
                    </a:cubicBezTo>
                    <a:cubicBezTo>
                      <a:pt x="0" y="5"/>
                      <a:pt x="0" y="5"/>
                      <a:pt x="0" y="5"/>
                    </a:cubicBezTo>
                    <a:cubicBezTo>
                      <a:pt x="0" y="5"/>
                      <a:pt x="0" y="6"/>
                      <a:pt x="0" y="6"/>
                    </a:cubicBezTo>
                    <a:cubicBezTo>
                      <a:pt x="0" y="6"/>
                      <a:pt x="0" y="7"/>
                      <a:pt x="0" y="7"/>
                    </a:cubicBezTo>
                    <a:cubicBezTo>
                      <a:pt x="24" y="31"/>
                      <a:pt x="24" y="31"/>
                      <a:pt x="24" y="31"/>
                    </a:cubicBezTo>
                    <a:cubicBezTo>
                      <a:pt x="24" y="31"/>
                      <a:pt x="24" y="31"/>
                      <a:pt x="25" y="31"/>
                    </a:cubicBezTo>
                    <a:cubicBezTo>
                      <a:pt x="25" y="31"/>
                      <a:pt x="25" y="31"/>
                      <a:pt x="25" y="31"/>
                    </a:cubicBezTo>
                    <a:cubicBezTo>
                      <a:pt x="26" y="31"/>
                      <a:pt x="26" y="30"/>
                      <a:pt x="26" y="30"/>
                    </a:cubicBezTo>
                    <a:cubicBezTo>
                      <a:pt x="26" y="18"/>
                      <a:pt x="26" y="18"/>
                      <a:pt x="26" y="18"/>
                    </a:cubicBezTo>
                    <a:cubicBezTo>
                      <a:pt x="26" y="18"/>
                      <a:pt x="26" y="18"/>
                      <a:pt x="26" y="17"/>
                    </a:cubicBezTo>
                    <a:close/>
                    <a:moveTo>
                      <a:pt x="26" y="17"/>
                    </a:moveTo>
                    <a:cubicBezTo>
                      <a:pt x="26" y="17"/>
                      <a:pt x="26" y="17"/>
                      <a:pt x="2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06B4AFCE-8920-419B-AC49-F7CCFC348653}"/>
              </a:ext>
            </a:extLst>
          </p:cNvPr>
          <p:cNvGrpSpPr/>
          <p:nvPr/>
        </p:nvGrpSpPr>
        <p:grpSpPr>
          <a:xfrm>
            <a:off x="7674657" y="2148332"/>
            <a:ext cx="3026403" cy="1107314"/>
            <a:chOff x="7427377" y="2091631"/>
            <a:chExt cx="3026403" cy="1107314"/>
          </a:xfrm>
        </p:grpSpPr>
        <p:sp>
          <p:nvSpPr>
            <p:cNvPr id="3" name="Rectangle 2">
              <a:extLst>
                <a:ext uri="{FF2B5EF4-FFF2-40B4-BE49-F238E27FC236}">
                  <a16:creationId xmlns:a16="http://schemas.microsoft.com/office/drawing/2014/main" id="{452FB762-A82A-4B3E-9AB8-F0B9E94B71E8}"/>
                </a:ext>
              </a:extLst>
            </p:cNvPr>
            <p:cNvSpPr/>
            <p:nvPr/>
          </p:nvSpPr>
          <p:spPr>
            <a:xfrm>
              <a:off x="7427378" y="2091631"/>
              <a:ext cx="3026402"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Project Problem /01</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 name="TextBox 3">
              <a:extLst>
                <a:ext uri="{FF2B5EF4-FFF2-40B4-BE49-F238E27FC236}">
                  <a16:creationId xmlns:a16="http://schemas.microsoft.com/office/drawing/2014/main" id="{278935A7-718E-4D3A-B2E2-45156446B91D}"/>
                </a:ext>
              </a:extLst>
            </p:cNvPr>
            <p:cNvSpPr txBox="1"/>
            <p:nvPr/>
          </p:nvSpPr>
          <p:spPr>
            <a:xfrm>
              <a:off x="7427377" y="2482530"/>
              <a:ext cx="3026403"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 l Latin literature from 45 making it meet great creative team. College in that a Classica to Latin</a:t>
              </a:r>
            </a:p>
          </p:txBody>
        </p:sp>
      </p:grpSp>
      <p:grpSp>
        <p:nvGrpSpPr>
          <p:cNvPr id="112" name="Group 111">
            <a:extLst>
              <a:ext uri="{FF2B5EF4-FFF2-40B4-BE49-F238E27FC236}">
                <a16:creationId xmlns:a16="http://schemas.microsoft.com/office/drawing/2014/main" id="{90952002-7011-4EE0-B23E-81E4E384A6FF}"/>
              </a:ext>
            </a:extLst>
          </p:cNvPr>
          <p:cNvGrpSpPr/>
          <p:nvPr/>
        </p:nvGrpSpPr>
        <p:grpSpPr>
          <a:xfrm>
            <a:off x="7674657" y="3528366"/>
            <a:ext cx="3026403" cy="1107314"/>
            <a:chOff x="7427377" y="2091631"/>
            <a:chExt cx="3026403" cy="1107314"/>
          </a:xfrm>
        </p:grpSpPr>
        <p:sp>
          <p:nvSpPr>
            <p:cNvPr id="113" name="Rectangle 112">
              <a:extLst>
                <a:ext uri="{FF2B5EF4-FFF2-40B4-BE49-F238E27FC236}">
                  <a16:creationId xmlns:a16="http://schemas.microsoft.com/office/drawing/2014/main" id="{9517C44D-732F-4F36-A221-DD09F849B225}"/>
                </a:ext>
              </a:extLst>
            </p:cNvPr>
            <p:cNvSpPr/>
            <p:nvPr/>
          </p:nvSpPr>
          <p:spPr>
            <a:xfrm>
              <a:off x="7427378" y="2091631"/>
              <a:ext cx="3026402"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Project Problem /02</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4" name="TextBox 113">
              <a:extLst>
                <a:ext uri="{FF2B5EF4-FFF2-40B4-BE49-F238E27FC236}">
                  <a16:creationId xmlns:a16="http://schemas.microsoft.com/office/drawing/2014/main" id="{842C2E81-BC39-40FC-B942-5C2BDA10B12C}"/>
                </a:ext>
              </a:extLst>
            </p:cNvPr>
            <p:cNvSpPr txBox="1"/>
            <p:nvPr/>
          </p:nvSpPr>
          <p:spPr>
            <a:xfrm>
              <a:off x="7427377" y="2482530"/>
              <a:ext cx="3026403"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 l Latin literature from 45 making it meet great creative team. College in that a Classica to Latin</a:t>
              </a:r>
            </a:p>
          </p:txBody>
        </p:sp>
      </p:grpSp>
      <p:grpSp>
        <p:nvGrpSpPr>
          <p:cNvPr id="115" name="Group 114">
            <a:extLst>
              <a:ext uri="{FF2B5EF4-FFF2-40B4-BE49-F238E27FC236}">
                <a16:creationId xmlns:a16="http://schemas.microsoft.com/office/drawing/2014/main" id="{9CA03F85-FD70-4DC1-A0A9-60F8A9834628}"/>
              </a:ext>
            </a:extLst>
          </p:cNvPr>
          <p:cNvGrpSpPr/>
          <p:nvPr/>
        </p:nvGrpSpPr>
        <p:grpSpPr>
          <a:xfrm>
            <a:off x="7674657" y="4908399"/>
            <a:ext cx="3026403" cy="1107314"/>
            <a:chOff x="7427377" y="2091631"/>
            <a:chExt cx="3026403" cy="1107314"/>
          </a:xfrm>
        </p:grpSpPr>
        <p:sp>
          <p:nvSpPr>
            <p:cNvPr id="116" name="Rectangle 115">
              <a:extLst>
                <a:ext uri="{FF2B5EF4-FFF2-40B4-BE49-F238E27FC236}">
                  <a16:creationId xmlns:a16="http://schemas.microsoft.com/office/drawing/2014/main" id="{F2086FA9-5157-488F-80CA-A6E5B3368B7B}"/>
                </a:ext>
              </a:extLst>
            </p:cNvPr>
            <p:cNvSpPr/>
            <p:nvPr/>
          </p:nvSpPr>
          <p:spPr>
            <a:xfrm>
              <a:off x="7427378" y="2091631"/>
              <a:ext cx="3026402"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Project Problem /03</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7" name="TextBox 116">
              <a:extLst>
                <a:ext uri="{FF2B5EF4-FFF2-40B4-BE49-F238E27FC236}">
                  <a16:creationId xmlns:a16="http://schemas.microsoft.com/office/drawing/2014/main" id="{5FC5EDAC-9B2C-4D09-A2F4-0D2B816355E2}"/>
                </a:ext>
              </a:extLst>
            </p:cNvPr>
            <p:cNvSpPr txBox="1"/>
            <p:nvPr/>
          </p:nvSpPr>
          <p:spPr>
            <a:xfrm>
              <a:off x="7427377" y="2482530"/>
              <a:ext cx="3026403"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 l Latin literature from 45 making it meet great creative team. College in that a Classica to Latin</a:t>
              </a:r>
            </a:p>
          </p:txBody>
        </p:sp>
      </p:grpSp>
      <p:grpSp>
        <p:nvGrpSpPr>
          <p:cNvPr id="123" name="Group 122">
            <a:extLst>
              <a:ext uri="{FF2B5EF4-FFF2-40B4-BE49-F238E27FC236}">
                <a16:creationId xmlns:a16="http://schemas.microsoft.com/office/drawing/2014/main" id="{3D0DCFC0-6FA6-4963-B008-36C08338706E}"/>
              </a:ext>
            </a:extLst>
          </p:cNvPr>
          <p:cNvGrpSpPr/>
          <p:nvPr/>
        </p:nvGrpSpPr>
        <p:grpSpPr>
          <a:xfrm>
            <a:off x="1600200" y="3163484"/>
            <a:ext cx="2057400" cy="1839190"/>
            <a:chOff x="8328025" y="2746375"/>
            <a:chExt cx="838200" cy="749300"/>
          </a:xfrm>
          <a:solidFill>
            <a:schemeClr val="bg1"/>
          </a:solidFill>
        </p:grpSpPr>
        <p:sp>
          <p:nvSpPr>
            <p:cNvPr id="124" name="Oval 5">
              <a:extLst>
                <a:ext uri="{FF2B5EF4-FFF2-40B4-BE49-F238E27FC236}">
                  <a16:creationId xmlns:a16="http://schemas.microsoft.com/office/drawing/2014/main" id="{5F29F0A0-B589-4CF6-B5E0-1775A2E50EEB}"/>
                </a:ext>
              </a:extLst>
            </p:cNvPr>
            <p:cNvSpPr>
              <a:spLocks noChangeArrowheads="1"/>
            </p:cNvSpPr>
            <p:nvPr/>
          </p:nvSpPr>
          <p:spPr bwMode="auto">
            <a:xfrm>
              <a:off x="8716963" y="32702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
              <a:extLst>
                <a:ext uri="{FF2B5EF4-FFF2-40B4-BE49-F238E27FC236}">
                  <a16:creationId xmlns:a16="http://schemas.microsoft.com/office/drawing/2014/main" id="{DE2C7948-EA34-488D-9F48-D8F466FA3F8D}"/>
                </a:ext>
              </a:extLst>
            </p:cNvPr>
            <p:cNvSpPr>
              <a:spLocks/>
            </p:cNvSpPr>
            <p:nvPr/>
          </p:nvSpPr>
          <p:spPr bwMode="auto">
            <a:xfrm>
              <a:off x="8720138" y="3052763"/>
              <a:ext cx="53975" cy="201613"/>
            </a:xfrm>
            <a:custGeom>
              <a:avLst/>
              <a:gdLst>
                <a:gd name="T0" fmla="*/ 0 w 14"/>
                <a:gd name="T1" fmla="*/ 7 h 53"/>
                <a:gd name="T2" fmla="*/ 0 w 14"/>
                <a:gd name="T3" fmla="*/ 46 h 53"/>
                <a:gd name="T4" fmla="*/ 7 w 14"/>
                <a:gd name="T5" fmla="*/ 53 h 53"/>
                <a:gd name="T6" fmla="*/ 14 w 14"/>
                <a:gd name="T7" fmla="*/ 46 h 53"/>
                <a:gd name="T8" fmla="*/ 14 w 14"/>
                <a:gd name="T9" fmla="*/ 7 h 53"/>
                <a:gd name="T10" fmla="*/ 7 w 14"/>
                <a:gd name="T11" fmla="*/ 0 h 53"/>
                <a:gd name="T12" fmla="*/ 0 w 14"/>
                <a:gd name="T13" fmla="*/ 7 h 53"/>
              </a:gdLst>
              <a:ahLst/>
              <a:cxnLst>
                <a:cxn ang="0">
                  <a:pos x="T0" y="T1"/>
                </a:cxn>
                <a:cxn ang="0">
                  <a:pos x="T2" y="T3"/>
                </a:cxn>
                <a:cxn ang="0">
                  <a:pos x="T4" y="T5"/>
                </a:cxn>
                <a:cxn ang="0">
                  <a:pos x="T6" y="T7"/>
                </a:cxn>
                <a:cxn ang="0">
                  <a:pos x="T8" y="T9"/>
                </a:cxn>
                <a:cxn ang="0">
                  <a:pos x="T10" y="T11"/>
                </a:cxn>
                <a:cxn ang="0">
                  <a:pos x="T12" y="T13"/>
                </a:cxn>
              </a:cxnLst>
              <a:rect l="0" t="0" r="r" b="b"/>
              <a:pathLst>
                <a:path w="14" h="53">
                  <a:moveTo>
                    <a:pt x="0" y="7"/>
                  </a:moveTo>
                  <a:cubicBezTo>
                    <a:pt x="0" y="46"/>
                    <a:pt x="0" y="46"/>
                    <a:pt x="0" y="46"/>
                  </a:cubicBezTo>
                  <a:cubicBezTo>
                    <a:pt x="0" y="50"/>
                    <a:pt x="3" y="53"/>
                    <a:pt x="7" y="53"/>
                  </a:cubicBezTo>
                  <a:cubicBezTo>
                    <a:pt x="11" y="53"/>
                    <a:pt x="14" y="50"/>
                    <a:pt x="14" y="46"/>
                  </a:cubicBezTo>
                  <a:cubicBezTo>
                    <a:pt x="14" y="7"/>
                    <a:pt x="14" y="7"/>
                    <a:pt x="14" y="7"/>
                  </a:cubicBezTo>
                  <a:cubicBezTo>
                    <a:pt x="14" y="3"/>
                    <a:pt x="11" y="0"/>
                    <a:pt x="7" y="0"/>
                  </a:cubicBezTo>
                  <a:cubicBezTo>
                    <a:pt x="3" y="0"/>
                    <a:pt x="0" y="3"/>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
              <a:extLst>
                <a:ext uri="{FF2B5EF4-FFF2-40B4-BE49-F238E27FC236}">
                  <a16:creationId xmlns:a16="http://schemas.microsoft.com/office/drawing/2014/main" id="{6C05F2A9-ABCF-4795-AF19-A61F5F6CE241}"/>
                </a:ext>
              </a:extLst>
            </p:cNvPr>
            <p:cNvSpPr>
              <a:spLocks noEditPoints="1"/>
            </p:cNvSpPr>
            <p:nvPr/>
          </p:nvSpPr>
          <p:spPr bwMode="auto">
            <a:xfrm>
              <a:off x="8328025" y="2746375"/>
              <a:ext cx="838200" cy="749300"/>
            </a:xfrm>
            <a:custGeom>
              <a:avLst/>
              <a:gdLst>
                <a:gd name="T0" fmla="*/ 204 w 220"/>
                <a:gd name="T1" fmla="*/ 196 h 196"/>
                <a:gd name="T2" fmla="*/ 203 w 220"/>
                <a:gd name="T3" fmla="*/ 196 h 196"/>
                <a:gd name="T4" fmla="*/ 16 w 220"/>
                <a:gd name="T5" fmla="*/ 196 h 196"/>
                <a:gd name="T6" fmla="*/ 2 w 220"/>
                <a:gd name="T7" fmla="*/ 188 h 196"/>
                <a:gd name="T8" fmla="*/ 2 w 220"/>
                <a:gd name="T9" fmla="*/ 172 h 196"/>
                <a:gd name="T10" fmla="*/ 96 w 220"/>
                <a:gd name="T11" fmla="*/ 8 h 196"/>
                <a:gd name="T12" fmla="*/ 110 w 220"/>
                <a:gd name="T13" fmla="*/ 0 h 196"/>
                <a:gd name="T14" fmla="*/ 110 w 220"/>
                <a:gd name="T15" fmla="*/ 0 h 196"/>
                <a:gd name="T16" fmla="*/ 124 w 220"/>
                <a:gd name="T17" fmla="*/ 8 h 196"/>
                <a:gd name="T18" fmla="*/ 217 w 220"/>
                <a:gd name="T19" fmla="*/ 170 h 196"/>
                <a:gd name="T20" fmla="*/ 220 w 220"/>
                <a:gd name="T21" fmla="*/ 180 h 196"/>
                <a:gd name="T22" fmla="*/ 204 w 220"/>
                <a:gd name="T23" fmla="*/ 196 h 196"/>
                <a:gd name="T24" fmla="*/ 44 w 220"/>
                <a:gd name="T25" fmla="*/ 164 h 196"/>
                <a:gd name="T26" fmla="*/ 176 w 220"/>
                <a:gd name="T27" fmla="*/ 164 h 196"/>
                <a:gd name="T28" fmla="*/ 110 w 220"/>
                <a:gd name="T29" fmla="*/ 48 h 196"/>
                <a:gd name="T30" fmla="*/ 44 w 220"/>
                <a:gd name="T31" fmla="*/ 1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196">
                  <a:moveTo>
                    <a:pt x="204" y="196"/>
                  </a:moveTo>
                  <a:cubicBezTo>
                    <a:pt x="204" y="196"/>
                    <a:pt x="203" y="196"/>
                    <a:pt x="203" y="196"/>
                  </a:cubicBezTo>
                  <a:cubicBezTo>
                    <a:pt x="16" y="196"/>
                    <a:pt x="16" y="196"/>
                    <a:pt x="16" y="196"/>
                  </a:cubicBezTo>
                  <a:cubicBezTo>
                    <a:pt x="11" y="196"/>
                    <a:pt x="5" y="193"/>
                    <a:pt x="2" y="188"/>
                  </a:cubicBezTo>
                  <a:cubicBezTo>
                    <a:pt x="0" y="183"/>
                    <a:pt x="0" y="177"/>
                    <a:pt x="2" y="172"/>
                  </a:cubicBezTo>
                  <a:cubicBezTo>
                    <a:pt x="96" y="8"/>
                    <a:pt x="96" y="8"/>
                    <a:pt x="96" y="8"/>
                  </a:cubicBezTo>
                  <a:cubicBezTo>
                    <a:pt x="99" y="3"/>
                    <a:pt x="104" y="0"/>
                    <a:pt x="110" y="0"/>
                  </a:cubicBezTo>
                  <a:cubicBezTo>
                    <a:pt x="110" y="0"/>
                    <a:pt x="110" y="0"/>
                    <a:pt x="110" y="0"/>
                  </a:cubicBezTo>
                  <a:cubicBezTo>
                    <a:pt x="116" y="0"/>
                    <a:pt x="121" y="3"/>
                    <a:pt x="124" y="8"/>
                  </a:cubicBezTo>
                  <a:cubicBezTo>
                    <a:pt x="217" y="170"/>
                    <a:pt x="217" y="170"/>
                    <a:pt x="217" y="170"/>
                  </a:cubicBezTo>
                  <a:cubicBezTo>
                    <a:pt x="218" y="173"/>
                    <a:pt x="220" y="176"/>
                    <a:pt x="220" y="180"/>
                  </a:cubicBezTo>
                  <a:cubicBezTo>
                    <a:pt x="220" y="188"/>
                    <a:pt x="212" y="196"/>
                    <a:pt x="204" y="196"/>
                  </a:cubicBezTo>
                  <a:close/>
                  <a:moveTo>
                    <a:pt x="44" y="164"/>
                  </a:moveTo>
                  <a:cubicBezTo>
                    <a:pt x="176" y="164"/>
                    <a:pt x="176" y="164"/>
                    <a:pt x="176" y="164"/>
                  </a:cubicBezTo>
                  <a:cubicBezTo>
                    <a:pt x="110" y="48"/>
                    <a:pt x="110" y="48"/>
                    <a:pt x="110" y="48"/>
                  </a:cubicBezTo>
                  <a:lnTo>
                    <a:pt x="44"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185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82">
            <a:extLst>
              <a:ext uri="{FF2B5EF4-FFF2-40B4-BE49-F238E27FC236}">
                <a16:creationId xmlns:a16="http://schemas.microsoft.com/office/drawing/2014/main" id="{88AE26FA-1B93-4C41-BA0A-A158AB8834CA}"/>
              </a:ext>
            </a:extLst>
          </p:cNvPr>
          <p:cNvGrpSpPr/>
          <p:nvPr/>
        </p:nvGrpSpPr>
        <p:grpSpPr>
          <a:xfrm>
            <a:off x="1044030" y="2720241"/>
            <a:ext cx="3457144" cy="2846677"/>
            <a:chOff x="6311900" y="3433763"/>
            <a:chExt cx="1708151" cy="1406525"/>
          </a:xfrm>
        </p:grpSpPr>
        <p:sp>
          <p:nvSpPr>
            <p:cNvPr id="184" name="Freeform 5">
              <a:extLst>
                <a:ext uri="{FF2B5EF4-FFF2-40B4-BE49-F238E27FC236}">
                  <a16:creationId xmlns:a16="http://schemas.microsoft.com/office/drawing/2014/main" id="{E8069C57-83E6-4B5A-9B72-94ABCB3BABBA}"/>
                </a:ext>
              </a:extLst>
            </p:cNvPr>
            <p:cNvSpPr>
              <a:spLocks noEditPoints="1"/>
            </p:cNvSpPr>
            <p:nvPr/>
          </p:nvSpPr>
          <p:spPr bwMode="auto">
            <a:xfrm>
              <a:off x="6808788" y="3625850"/>
              <a:ext cx="1211263" cy="1214438"/>
            </a:xfrm>
            <a:custGeom>
              <a:avLst/>
              <a:gdLst>
                <a:gd name="T0" fmla="*/ 160 w 320"/>
                <a:gd name="T1" fmla="*/ 89 h 320"/>
                <a:gd name="T2" fmla="*/ 182 w 320"/>
                <a:gd name="T3" fmla="*/ 148 h 320"/>
                <a:gd name="T4" fmla="*/ 138 w 320"/>
                <a:gd name="T5" fmla="*/ 148 h 320"/>
                <a:gd name="T6" fmla="*/ 160 w 320"/>
                <a:gd name="T7" fmla="*/ 89 h 320"/>
                <a:gd name="T8" fmla="*/ 234 w 320"/>
                <a:gd name="T9" fmla="*/ 261 h 320"/>
                <a:gd name="T10" fmla="*/ 241 w 320"/>
                <a:gd name="T11" fmla="*/ 292 h 320"/>
                <a:gd name="T12" fmla="*/ 269 w 320"/>
                <a:gd name="T13" fmla="*/ 306 h 320"/>
                <a:gd name="T14" fmla="*/ 276 w 320"/>
                <a:gd name="T15" fmla="*/ 313 h 320"/>
                <a:gd name="T16" fmla="*/ 269 w 320"/>
                <a:gd name="T17" fmla="*/ 320 h 320"/>
                <a:gd name="T18" fmla="*/ 151 w 320"/>
                <a:gd name="T19" fmla="*/ 276 h 320"/>
                <a:gd name="T20" fmla="*/ 0 w 320"/>
                <a:gd name="T21" fmla="*/ 138 h 320"/>
                <a:gd name="T22" fmla="*/ 160 w 320"/>
                <a:gd name="T23" fmla="*/ 0 h 320"/>
                <a:gd name="T24" fmla="*/ 320 w 320"/>
                <a:gd name="T25" fmla="*/ 138 h 320"/>
                <a:gd name="T26" fmla="*/ 234 w 320"/>
                <a:gd name="T27" fmla="*/ 261 h 320"/>
                <a:gd name="T28" fmla="*/ 210 w 320"/>
                <a:gd name="T29" fmla="*/ 179 h 320"/>
                <a:gd name="T30" fmla="*/ 169 w 320"/>
                <a:gd name="T31" fmla="*/ 72 h 320"/>
                <a:gd name="T32" fmla="*/ 160 w 320"/>
                <a:gd name="T33" fmla="*/ 66 h 320"/>
                <a:gd name="T34" fmla="*/ 151 w 320"/>
                <a:gd name="T35" fmla="*/ 72 h 320"/>
                <a:gd name="T36" fmla="*/ 110 w 320"/>
                <a:gd name="T37" fmla="*/ 179 h 320"/>
                <a:gd name="T38" fmla="*/ 110 w 320"/>
                <a:gd name="T39" fmla="*/ 185 h 320"/>
                <a:gd name="T40" fmla="*/ 114 w 320"/>
                <a:gd name="T41" fmla="*/ 189 h 320"/>
                <a:gd name="T42" fmla="*/ 120 w 320"/>
                <a:gd name="T43" fmla="*/ 189 h 320"/>
                <a:gd name="T44" fmla="*/ 124 w 320"/>
                <a:gd name="T45" fmla="*/ 185 h 320"/>
                <a:gd name="T46" fmla="*/ 132 w 320"/>
                <a:gd name="T47" fmla="*/ 162 h 320"/>
                <a:gd name="T48" fmla="*/ 188 w 320"/>
                <a:gd name="T49" fmla="*/ 162 h 320"/>
                <a:gd name="T50" fmla="*/ 196 w 320"/>
                <a:gd name="T51" fmla="*/ 185 h 320"/>
                <a:gd name="T52" fmla="*/ 200 w 320"/>
                <a:gd name="T53" fmla="*/ 189 h 320"/>
                <a:gd name="T54" fmla="*/ 206 w 320"/>
                <a:gd name="T55" fmla="*/ 189 h 320"/>
                <a:gd name="T56" fmla="*/ 210 w 320"/>
                <a:gd name="T57" fmla="*/ 185 h 320"/>
                <a:gd name="T58" fmla="*/ 210 w 320"/>
                <a:gd name="T59" fmla="*/ 179 h 320"/>
                <a:gd name="T60" fmla="*/ 210 w 320"/>
                <a:gd name="T61" fmla="*/ 179 h 320"/>
                <a:gd name="T62" fmla="*/ 210 w 320"/>
                <a:gd name="T63" fmla="*/ 17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320">
                  <a:moveTo>
                    <a:pt x="160" y="89"/>
                  </a:moveTo>
                  <a:cubicBezTo>
                    <a:pt x="182" y="148"/>
                    <a:pt x="182" y="148"/>
                    <a:pt x="182" y="148"/>
                  </a:cubicBezTo>
                  <a:cubicBezTo>
                    <a:pt x="138" y="148"/>
                    <a:pt x="138" y="148"/>
                    <a:pt x="138" y="148"/>
                  </a:cubicBezTo>
                  <a:lnTo>
                    <a:pt x="160" y="89"/>
                  </a:lnTo>
                  <a:close/>
                  <a:moveTo>
                    <a:pt x="234" y="261"/>
                  </a:moveTo>
                  <a:cubicBezTo>
                    <a:pt x="231" y="272"/>
                    <a:pt x="234" y="283"/>
                    <a:pt x="241" y="292"/>
                  </a:cubicBezTo>
                  <a:cubicBezTo>
                    <a:pt x="247" y="300"/>
                    <a:pt x="258" y="306"/>
                    <a:pt x="269" y="306"/>
                  </a:cubicBezTo>
                  <a:cubicBezTo>
                    <a:pt x="273" y="306"/>
                    <a:pt x="276" y="309"/>
                    <a:pt x="276" y="313"/>
                  </a:cubicBezTo>
                  <a:cubicBezTo>
                    <a:pt x="276" y="317"/>
                    <a:pt x="273" y="320"/>
                    <a:pt x="269" y="320"/>
                  </a:cubicBezTo>
                  <a:cubicBezTo>
                    <a:pt x="226" y="320"/>
                    <a:pt x="183" y="304"/>
                    <a:pt x="151" y="276"/>
                  </a:cubicBezTo>
                  <a:cubicBezTo>
                    <a:pt x="66" y="272"/>
                    <a:pt x="0" y="212"/>
                    <a:pt x="0" y="138"/>
                  </a:cubicBezTo>
                  <a:cubicBezTo>
                    <a:pt x="0" y="62"/>
                    <a:pt x="72" y="0"/>
                    <a:pt x="160" y="0"/>
                  </a:cubicBezTo>
                  <a:cubicBezTo>
                    <a:pt x="248" y="0"/>
                    <a:pt x="320" y="62"/>
                    <a:pt x="320" y="138"/>
                  </a:cubicBezTo>
                  <a:cubicBezTo>
                    <a:pt x="320" y="190"/>
                    <a:pt x="287" y="237"/>
                    <a:pt x="234" y="261"/>
                  </a:cubicBezTo>
                  <a:close/>
                  <a:moveTo>
                    <a:pt x="210" y="179"/>
                  </a:moveTo>
                  <a:cubicBezTo>
                    <a:pt x="169" y="72"/>
                    <a:pt x="169" y="72"/>
                    <a:pt x="169" y="72"/>
                  </a:cubicBezTo>
                  <a:cubicBezTo>
                    <a:pt x="168" y="68"/>
                    <a:pt x="164" y="66"/>
                    <a:pt x="160" y="66"/>
                  </a:cubicBezTo>
                  <a:cubicBezTo>
                    <a:pt x="156" y="66"/>
                    <a:pt x="153" y="68"/>
                    <a:pt x="151" y="72"/>
                  </a:cubicBezTo>
                  <a:cubicBezTo>
                    <a:pt x="110" y="179"/>
                    <a:pt x="110" y="179"/>
                    <a:pt x="110" y="179"/>
                  </a:cubicBezTo>
                  <a:cubicBezTo>
                    <a:pt x="109" y="181"/>
                    <a:pt x="110" y="183"/>
                    <a:pt x="110" y="185"/>
                  </a:cubicBezTo>
                  <a:cubicBezTo>
                    <a:pt x="111" y="187"/>
                    <a:pt x="113" y="188"/>
                    <a:pt x="114" y="189"/>
                  </a:cubicBezTo>
                  <a:cubicBezTo>
                    <a:pt x="116" y="189"/>
                    <a:pt x="118" y="189"/>
                    <a:pt x="120" y="189"/>
                  </a:cubicBezTo>
                  <a:cubicBezTo>
                    <a:pt x="122" y="188"/>
                    <a:pt x="123" y="186"/>
                    <a:pt x="124" y="185"/>
                  </a:cubicBezTo>
                  <a:cubicBezTo>
                    <a:pt x="132" y="162"/>
                    <a:pt x="132" y="162"/>
                    <a:pt x="132" y="162"/>
                  </a:cubicBezTo>
                  <a:cubicBezTo>
                    <a:pt x="188" y="162"/>
                    <a:pt x="188" y="162"/>
                    <a:pt x="188" y="162"/>
                  </a:cubicBezTo>
                  <a:cubicBezTo>
                    <a:pt x="196" y="185"/>
                    <a:pt x="196" y="185"/>
                    <a:pt x="196" y="185"/>
                  </a:cubicBezTo>
                  <a:cubicBezTo>
                    <a:pt x="197" y="186"/>
                    <a:pt x="198" y="188"/>
                    <a:pt x="200" y="189"/>
                  </a:cubicBezTo>
                  <a:cubicBezTo>
                    <a:pt x="202" y="189"/>
                    <a:pt x="204" y="190"/>
                    <a:pt x="206" y="189"/>
                  </a:cubicBezTo>
                  <a:cubicBezTo>
                    <a:pt x="207" y="188"/>
                    <a:pt x="209" y="187"/>
                    <a:pt x="210" y="185"/>
                  </a:cubicBezTo>
                  <a:cubicBezTo>
                    <a:pt x="211" y="183"/>
                    <a:pt x="211" y="181"/>
                    <a:pt x="210" y="179"/>
                  </a:cubicBezTo>
                  <a:close/>
                  <a:moveTo>
                    <a:pt x="210" y="179"/>
                  </a:moveTo>
                  <a:cubicBezTo>
                    <a:pt x="210" y="179"/>
                    <a:pt x="210" y="179"/>
                    <a:pt x="210" y="179"/>
                  </a:cubicBezTo>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6">
              <a:extLst>
                <a:ext uri="{FF2B5EF4-FFF2-40B4-BE49-F238E27FC236}">
                  <a16:creationId xmlns:a16="http://schemas.microsoft.com/office/drawing/2014/main" id="{2D1AF8D1-4A79-4AD6-B6D8-E93990AF9591}"/>
                </a:ext>
              </a:extLst>
            </p:cNvPr>
            <p:cNvSpPr>
              <a:spLocks noEditPoints="1"/>
            </p:cNvSpPr>
            <p:nvPr/>
          </p:nvSpPr>
          <p:spPr bwMode="auto">
            <a:xfrm>
              <a:off x="6311900" y="3433763"/>
              <a:ext cx="1379538" cy="1212850"/>
            </a:xfrm>
            <a:custGeom>
              <a:avLst/>
              <a:gdLst>
                <a:gd name="T0" fmla="*/ 182 w 364"/>
                <a:gd name="T1" fmla="*/ 0 h 320"/>
                <a:gd name="T2" fmla="*/ 0 w 364"/>
                <a:gd name="T3" fmla="*/ 138 h 320"/>
                <a:gd name="T4" fmla="*/ 131 w 364"/>
                <a:gd name="T5" fmla="*/ 271 h 320"/>
                <a:gd name="T6" fmla="*/ 122 w 364"/>
                <a:gd name="T7" fmla="*/ 294 h 320"/>
                <a:gd name="T8" fmla="*/ 95 w 364"/>
                <a:gd name="T9" fmla="*/ 306 h 320"/>
                <a:gd name="T10" fmla="*/ 87 w 364"/>
                <a:gd name="T11" fmla="*/ 313 h 320"/>
                <a:gd name="T12" fmla="*/ 95 w 364"/>
                <a:gd name="T13" fmla="*/ 320 h 320"/>
                <a:gd name="T14" fmla="*/ 215 w 364"/>
                <a:gd name="T15" fmla="*/ 274 h 320"/>
                <a:gd name="T16" fmla="*/ 364 w 364"/>
                <a:gd name="T17" fmla="*/ 138 h 320"/>
                <a:gd name="T18" fmla="*/ 182 w 364"/>
                <a:gd name="T19" fmla="*/ 0 h 320"/>
                <a:gd name="T20" fmla="*/ 211 w 364"/>
                <a:gd name="T21" fmla="*/ 260 h 320"/>
                <a:gd name="T22" fmla="*/ 207 w 364"/>
                <a:gd name="T23" fmla="*/ 262 h 320"/>
                <a:gd name="T24" fmla="*/ 135 w 364"/>
                <a:gd name="T25" fmla="*/ 301 h 320"/>
                <a:gd name="T26" fmla="*/ 145 w 364"/>
                <a:gd name="T27" fmla="*/ 264 h 320"/>
                <a:gd name="T28" fmla="*/ 140 w 364"/>
                <a:gd name="T29" fmla="*/ 258 h 320"/>
                <a:gd name="T30" fmla="*/ 15 w 364"/>
                <a:gd name="T31" fmla="*/ 138 h 320"/>
                <a:gd name="T32" fmla="*/ 182 w 364"/>
                <a:gd name="T33" fmla="*/ 15 h 320"/>
                <a:gd name="T34" fmla="*/ 349 w 364"/>
                <a:gd name="T35" fmla="*/ 138 h 320"/>
                <a:gd name="T36" fmla="*/ 211 w 364"/>
                <a:gd name="T37" fmla="*/ 260 h 320"/>
                <a:gd name="T38" fmla="*/ 237 w 364"/>
                <a:gd name="T39" fmla="*/ 185 h 320"/>
                <a:gd name="T40" fmla="*/ 229 w 364"/>
                <a:gd name="T41" fmla="*/ 84 h 320"/>
                <a:gd name="T42" fmla="*/ 128 w 364"/>
                <a:gd name="T43" fmla="*/ 88 h 320"/>
                <a:gd name="T44" fmla="*/ 126 w 364"/>
                <a:gd name="T45" fmla="*/ 189 h 320"/>
                <a:gd name="T46" fmla="*/ 227 w 364"/>
                <a:gd name="T47" fmla="*/ 195 h 320"/>
                <a:gd name="T48" fmla="*/ 241 w 364"/>
                <a:gd name="T49" fmla="*/ 210 h 320"/>
                <a:gd name="T50" fmla="*/ 251 w 364"/>
                <a:gd name="T51" fmla="*/ 210 h 320"/>
                <a:gd name="T52" fmla="*/ 252 w 364"/>
                <a:gd name="T53" fmla="*/ 200 h 320"/>
                <a:gd name="T54" fmla="*/ 237 w 364"/>
                <a:gd name="T55" fmla="*/ 185 h 320"/>
                <a:gd name="T56" fmla="*/ 180 w 364"/>
                <a:gd name="T57" fmla="*/ 198 h 320"/>
                <a:gd name="T58" fmla="*/ 122 w 364"/>
                <a:gd name="T59" fmla="*/ 153 h 320"/>
                <a:gd name="T60" fmla="*/ 153 w 364"/>
                <a:gd name="T61" fmla="*/ 86 h 320"/>
                <a:gd name="T62" fmla="*/ 225 w 364"/>
                <a:gd name="T63" fmla="*/ 101 h 320"/>
                <a:gd name="T64" fmla="*/ 227 w 364"/>
                <a:gd name="T65" fmla="*/ 175 h 320"/>
                <a:gd name="T66" fmla="*/ 209 w 364"/>
                <a:gd name="T67" fmla="*/ 157 h 320"/>
                <a:gd name="T68" fmla="*/ 199 w 364"/>
                <a:gd name="T69" fmla="*/ 157 h 320"/>
                <a:gd name="T70" fmla="*/ 199 w 364"/>
                <a:gd name="T71" fmla="*/ 168 h 320"/>
                <a:gd name="T72" fmla="*/ 217 w 364"/>
                <a:gd name="T73" fmla="*/ 185 h 320"/>
                <a:gd name="T74" fmla="*/ 180 w 364"/>
                <a:gd name="T75" fmla="*/ 198 h 320"/>
                <a:gd name="T76" fmla="*/ 180 w 364"/>
                <a:gd name="T77" fmla="*/ 198 h 320"/>
                <a:gd name="T78" fmla="*/ 180 w 364"/>
                <a:gd name="T79" fmla="*/ 1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4" h="320">
                  <a:moveTo>
                    <a:pt x="182" y="0"/>
                  </a:moveTo>
                  <a:cubicBezTo>
                    <a:pt x="82" y="0"/>
                    <a:pt x="0" y="62"/>
                    <a:pt x="0" y="138"/>
                  </a:cubicBezTo>
                  <a:cubicBezTo>
                    <a:pt x="0" y="200"/>
                    <a:pt x="54" y="254"/>
                    <a:pt x="131" y="271"/>
                  </a:cubicBezTo>
                  <a:cubicBezTo>
                    <a:pt x="131" y="280"/>
                    <a:pt x="127" y="288"/>
                    <a:pt x="122" y="294"/>
                  </a:cubicBezTo>
                  <a:cubicBezTo>
                    <a:pt x="115" y="301"/>
                    <a:pt x="105" y="306"/>
                    <a:pt x="95" y="306"/>
                  </a:cubicBezTo>
                  <a:cubicBezTo>
                    <a:pt x="91" y="306"/>
                    <a:pt x="87" y="309"/>
                    <a:pt x="87" y="313"/>
                  </a:cubicBezTo>
                  <a:cubicBezTo>
                    <a:pt x="87" y="317"/>
                    <a:pt x="91" y="320"/>
                    <a:pt x="95" y="320"/>
                  </a:cubicBezTo>
                  <a:cubicBezTo>
                    <a:pt x="139" y="320"/>
                    <a:pt x="182" y="304"/>
                    <a:pt x="215" y="274"/>
                  </a:cubicBezTo>
                  <a:cubicBezTo>
                    <a:pt x="301" y="262"/>
                    <a:pt x="364" y="205"/>
                    <a:pt x="364" y="138"/>
                  </a:cubicBezTo>
                  <a:cubicBezTo>
                    <a:pt x="364" y="62"/>
                    <a:pt x="282" y="0"/>
                    <a:pt x="182" y="0"/>
                  </a:cubicBezTo>
                  <a:close/>
                  <a:moveTo>
                    <a:pt x="211" y="260"/>
                  </a:moveTo>
                  <a:cubicBezTo>
                    <a:pt x="210" y="260"/>
                    <a:pt x="208" y="261"/>
                    <a:pt x="207" y="262"/>
                  </a:cubicBezTo>
                  <a:cubicBezTo>
                    <a:pt x="187" y="281"/>
                    <a:pt x="162" y="294"/>
                    <a:pt x="135" y="301"/>
                  </a:cubicBezTo>
                  <a:cubicBezTo>
                    <a:pt x="143" y="291"/>
                    <a:pt x="147" y="278"/>
                    <a:pt x="145" y="264"/>
                  </a:cubicBezTo>
                  <a:cubicBezTo>
                    <a:pt x="145" y="261"/>
                    <a:pt x="143" y="259"/>
                    <a:pt x="140" y="258"/>
                  </a:cubicBezTo>
                  <a:cubicBezTo>
                    <a:pt x="66" y="244"/>
                    <a:pt x="15" y="195"/>
                    <a:pt x="15" y="138"/>
                  </a:cubicBezTo>
                  <a:cubicBezTo>
                    <a:pt x="15" y="70"/>
                    <a:pt x="90" y="15"/>
                    <a:pt x="182" y="15"/>
                  </a:cubicBezTo>
                  <a:cubicBezTo>
                    <a:pt x="274" y="15"/>
                    <a:pt x="349" y="70"/>
                    <a:pt x="349" y="138"/>
                  </a:cubicBezTo>
                  <a:cubicBezTo>
                    <a:pt x="349" y="198"/>
                    <a:pt x="291" y="250"/>
                    <a:pt x="211" y="260"/>
                  </a:cubicBezTo>
                  <a:close/>
                  <a:moveTo>
                    <a:pt x="237" y="185"/>
                  </a:moveTo>
                  <a:cubicBezTo>
                    <a:pt x="262" y="155"/>
                    <a:pt x="258" y="110"/>
                    <a:pt x="229" y="84"/>
                  </a:cubicBezTo>
                  <a:cubicBezTo>
                    <a:pt x="199" y="58"/>
                    <a:pt x="155" y="60"/>
                    <a:pt x="128" y="88"/>
                  </a:cubicBezTo>
                  <a:cubicBezTo>
                    <a:pt x="100" y="116"/>
                    <a:pt x="100" y="160"/>
                    <a:pt x="126" y="189"/>
                  </a:cubicBezTo>
                  <a:cubicBezTo>
                    <a:pt x="153" y="218"/>
                    <a:pt x="197" y="221"/>
                    <a:pt x="227" y="195"/>
                  </a:cubicBezTo>
                  <a:cubicBezTo>
                    <a:pt x="241" y="210"/>
                    <a:pt x="241" y="210"/>
                    <a:pt x="241" y="210"/>
                  </a:cubicBezTo>
                  <a:cubicBezTo>
                    <a:pt x="244" y="212"/>
                    <a:pt x="249" y="212"/>
                    <a:pt x="251" y="210"/>
                  </a:cubicBezTo>
                  <a:cubicBezTo>
                    <a:pt x="254" y="207"/>
                    <a:pt x="254" y="202"/>
                    <a:pt x="252" y="200"/>
                  </a:cubicBezTo>
                  <a:lnTo>
                    <a:pt x="237" y="185"/>
                  </a:lnTo>
                  <a:close/>
                  <a:moveTo>
                    <a:pt x="180" y="198"/>
                  </a:moveTo>
                  <a:cubicBezTo>
                    <a:pt x="153" y="198"/>
                    <a:pt x="129" y="179"/>
                    <a:pt x="122" y="153"/>
                  </a:cubicBezTo>
                  <a:cubicBezTo>
                    <a:pt x="116" y="126"/>
                    <a:pt x="129" y="98"/>
                    <a:pt x="153" y="86"/>
                  </a:cubicBezTo>
                  <a:cubicBezTo>
                    <a:pt x="178" y="74"/>
                    <a:pt x="208" y="80"/>
                    <a:pt x="225" y="101"/>
                  </a:cubicBezTo>
                  <a:cubicBezTo>
                    <a:pt x="243" y="122"/>
                    <a:pt x="243" y="153"/>
                    <a:pt x="227" y="175"/>
                  </a:cubicBezTo>
                  <a:cubicBezTo>
                    <a:pt x="209" y="157"/>
                    <a:pt x="209" y="157"/>
                    <a:pt x="209" y="157"/>
                  </a:cubicBezTo>
                  <a:cubicBezTo>
                    <a:pt x="207" y="155"/>
                    <a:pt x="202" y="155"/>
                    <a:pt x="199" y="157"/>
                  </a:cubicBezTo>
                  <a:cubicBezTo>
                    <a:pt x="196" y="160"/>
                    <a:pt x="196" y="165"/>
                    <a:pt x="199" y="168"/>
                  </a:cubicBezTo>
                  <a:cubicBezTo>
                    <a:pt x="217" y="185"/>
                    <a:pt x="217" y="185"/>
                    <a:pt x="217" y="185"/>
                  </a:cubicBezTo>
                  <a:cubicBezTo>
                    <a:pt x="206" y="193"/>
                    <a:pt x="193" y="198"/>
                    <a:pt x="180" y="198"/>
                  </a:cubicBezTo>
                  <a:close/>
                  <a:moveTo>
                    <a:pt x="180" y="198"/>
                  </a:moveTo>
                  <a:cubicBezTo>
                    <a:pt x="180" y="198"/>
                    <a:pt x="180" y="198"/>
                    <a:pt x="180" y="198"/>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7" name="Group 186">
            <a:extLst>
              <a:ext uri="{FF2B5EF4-FFF2-40B4-BE49-F238E27FC236}">
                <a16:creationId xmlns:a16="http://schemas.microsoft.com/office/drawing/2014/main" id="{E61EAD9E-C3A0-405E-8B66-0CA40CF774E1}"/>
              </a:ext>
            </a:extLst>
          </p:cNvPr>
          <p:cNvGrpSpPr/>
          <p:nvPr/>
        </p:nvGrpSpPr>
        <p:grpSpPr>
          <a:xfrm>
            <a:off x="6087616" y="1383803"/>
            <a:ext cx="923636" cy="923636"/>
            <a:chOff x="6087616" y="1479070"/>
            <a:chExt cx="923636" cy="923636"/>
          </a:xfrm>
        </p:grpSpPr>
        <p:sp>
          <p:nvSpPr>
            <p:cNvPr id="191" name="Oval 190">
              <a:extLst>
                <a:ext uri="{FF2B5EF4-FFF2-40B4-BE49-F238E27FC236}">
                  <a16:creationId xmlns:a16="http://schemas.microsoft.com/office/drawing/2014/main" id="{9FBE3B56-0FF1-43DA-A53A-05E414F35273}"/>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5">
              <a:extLst>
                <a:ext uri="{FF2B5EF4-FFF2-40B4-BE49-F238E27FC236}">
                  <a16:creationId xmlns:a16="http://schemas.microsoft.com/office/drawing/2014/main" id="{3D59C046-C4C3-46CB-B1B4-F35430C1D9B6}"/>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9" name="Rectangle 188">
            <a:extLst>
              <a:ext uri="{FF2B5EF4-FFF2-40B4-BE49-F238E27FC236}">
                <a16:creationId xmlns:a16="http://schemas.microsoft.com/office/drawing/2014/main" id="{B86F2AE3-6FF3-4918-8516-9CC5F8B6CF6B}"/>
              </a:ext>
            </a:extLst>
          </p:cNvPr>
          <p:cNvSpPr/>
          <p:nvPr/>
        </p:nvSpPr>
        <p:spPr>
          <a:xfrm>
            <a:off x="7275302" y="1453737"/>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Flexible refund </a:t>
            </a:r>
            <a:r>
              <a:rPr lang="en-US" sz="1700" dirty="0" err="1">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Polky</a:t>
            </a:r>
            <a:endPar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90" name="Rectangle 189">
            <a:extLst>
              <a:ext uri="{FF2B5EF4-FFF2-40B4-BE49-F238E27FC236}">
                <a16:creationId xmlns:a16="http://schemas.microsoft.com/office/drawing/2014/main" id="{1020D2CC-BA33-4016-98E1-431FBCC5E019}"/>
              </a:ext>
            </a:extLst>
          </p:cNvPr>
          <p:cNvSpPr/>
          <p:nvPr/>
        </p:nvSpPr>
        <p:spPr>
          <a:xfrm>
            <a:off x="7275301" y="173390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nvGrpSpPr>
          <p:cNvPr id="194" name="Group 193">
            <a:extLst>
              <a:ext uri="{FF2B5EF4-FFF2-40B4-BE49-F238E27FC236}">
                <a16:creationId xmlns:a16="http://schemas.microsoft.com/office/drawing/2014/main" id="{D9D2ECE8-5336-4DAF-B7B1-CB0524705984}"/>
              </a:ext>
            </a:extLst>
          </p:cNvPr>
          <p:cNvGrpSpPr/>
          <p:nvPr/>
        </p:nvGrpSpPr>
        <p:grpSpPr>
          <a:xfrm>
            <a:off x="6087616" y="2563503"/>
            <a:ext cx="923636" cy="923636"/>
            <a:chOff x="6087616" y="2687080"/>
            <a:chExt cx="923636" cy="923636"/>
          </a:xfrm>
        </p:grpSpPr>
        <p:sp>
          <p:nvSpPr>
            <p:cNvPr id="198" name="Oval 197">
              <a:extLst>
                <a:ext uri="{FF2B5EF4-FFF2-40B4-BE49-F238E27FC236}">
                  <a16:creationId xmlns:a16="http://schemas.microsoft.com/office/drawing/2014/main" id="{2F832FDC-62B7-48E5-9F16-30BD86585942}"/>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5">
              <a:extLst>
                <a:ext uri="{FF2B5EF4-FFF2-40B4-BE49-F238E27FC236}">
                  <a16:creationId xmlns:a16="http://schemas.microsoft.com/office/drawing/2014/main" id="{B7C75744-3AEC-4E23-AD55-89830BC29B26}"/>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6" name="Rectangle 195">
            <a:extLst>
              <a:ext uri="{FF2B5EF4-FFF2-40B4-BE49-F238E27FC236}">
                <a16:creationId xmlns:a16="http://schemas.microsoft.com/office/drawing/2014/main" id="{7B44AB72-656C-4A61-BFA4-7A96193B0084}"/>
              </a:ext>
            </a:extLst>
          </p:cNvPr>
          <p:cNvSpPr/>
          <p:nvPr/>
        </p:nvSpPr>
        <p:spPr>
          <a:xfrm>
            <a:off x="7275302" y="2633437"/>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and Secure</a:t>
            </a:r>
          </a:p>
        </p:txBody>
      </p:sp>
      <p:sp>
        <p:nvSpPr>
          <p:cNvPr id="197" name="Rectangle 196">
            <a:extLst>
              <a:ext uri="{FF2B5EF4-FFF2-40B4-BE49-F238E27FC236}">
                <a16:creationId xmlns:a16="http://schemas.microsoft.com/office/drawing/2014/main" id="{C59E31FB-5D01-4DA1-8FAA-A243BFB7FB75}"/>
              </a:ext>
            </a:extLst>
          </p:cNvPr>
          <p:cNvSpPr/>
          <p:nvPr/>
        </p:nvSpPr>
        <p:spPr>
          <a:xfrm>
            <a:off x="7275301" y="291360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nvGrpSpPr>
          <p:cNvPr id="201" name="Group 200">
            <a:extLst>
              <a:ext uri="{FF2B5EF4-FFF2-40B4-BE49-F238E27FC236}">
                <a16:creationId xmlns:a16="http://schemas.microsoft.com/office/drawing/2014/main" id="{B12758FB-B800-47BA-8FC6-2D8E3FB65505}"/>
              </a:ext>
            </a:extLst>
          </p:cNvPr>
          <p:cNvGrpSpPr/>
          <p:nvPr/>
        </p:nvGrpSpPr>
        <p:grpSpPr>
          <a:xfrm>
            <a:off x="6087616" y="3743203"/>
            <a:ext cx="923636" cy="923636"/>
            <a:chOff x="6087616" y="3895090"/>
            <a:chExt cx="923636" cy="923636"/>
          </a:xfrm>
        </p:grpSpPr>
        <p:sp>
          <p:nvSpPr>
            <p:cNvPr id="205" name="Oval 204">
              <a:extLst>
                <a:ext uri="{FF2B5EF4-FFF2-40B4-BE49-F238E27FC236}">
                  <a16:creationId xmlns:a16="http://schemas.microsoft.com/office/drawing/2014/main" id="{683D4519-AB7B-4FEF-9057-5A856F406927}"/>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5">
              <a:extLst>
                <a:ext uri="{FF2B5EF4-FFF2-40B4-BE49-F238E27FC236}">
                  <a16:creationId xmlns:a16="http://schemas.microsoft.com/office/drawing/2014/main" id="{33863A17-87A0-4158-888A-64B77B88A3D3}"/>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3" name="Rectangle 202">
            <a:extLst>
              <a:ext uri="{FF2B5EF4-FFF2-40B4-BE49-F238E27FC236}">
                <a16:creationId xmlns:a16="http://schemas.microsoft.com/office/drawing/2014/main" id="{EEDF57B3-00D1-48DE-B9B7-B5E962E17022}"/>
              </a:ext>
            </a:extLst>
          </p:cNvPr>
          <p:cNvSpPr/>
          <p:nvPr/>
        </p:nvSpPr>
        <p:spPr>
          <a:xfrm>
            <a:off x="7275302" y="3813137"/>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High Quality</a:t>
            </a:r>
          </a:p>
        </p:txBody>
      </p:sp>
      <p:sp>
        <p:nvSpPr>
          <p:cNvPr id="204" name="Rectangle 203">
            <a:extLst>
              <a:ext uri="{FF2B5EF4-FFF2-40B4-BE49-F238E27FC236}">
                <a16:creationId xmlns:a16="http://schemas.microsoft.com/office/drawing/2014/main" id="{5ECED2C8-0194-4110-BDF5-9E086AFB22F3}"/>
              </a:ext>
            </a:extLst>
          </p:cNvPr>
          <p:cNvSpPr/>
          <p:nvPr/>
        </p:nvSpPr>
        <p:spPr>
          <a:xfrm>
            <a:off x="7275301" y="409330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nvGrpSpPr>
          <p:cNvPr id="208" name="Group 207">
            <a:extLst>
              <a:ext uri="{FF2B5EF4-FFF2-40B4-BE49-F238E27FC236}">
                <a16:creationId xmlns:a16="http://schemas.microsoft.com/office/drawing/2014/main" id="{F82D65FE-497F-4530-9CE0-11FD0EA6E1C4}"/>
              </a:ext>
            </a:extLst>
          </p:cNvPr>
          <p:cNvGrpSpPr/>
          <p:nvPr/>
        </p:nvGrpSpPr>
        <p:grpSpPr>
          <a:xfrm>
            <a:off x="6087616" y="4922903"/>
            <a:ext cx="923636" cy="923636"/>
            <a:chOff x="6087616" y="5103100"/>
            <a:chExt cx="923636" cy="923636"/>
          </a:xfrm>
        </p:grpSpPr>
        <p:sp>
          <p:nvSpPr>
            <p:cNvPr id="212" name="Oval 211">
              <a:extLst>
                <a:ext uri="{FF2B5EF4-FFF2-40B4-BE49-F238E27FC236}">
                  <a16:creationId xmlns:a16="http://schemas.microsoft.com/office/drawing/2014/main" id="{B6D29F41-A4E7-48EE-B056-CCB694ADEE1B}"/>
                </a:ext>
              </a:extLst>
            </p:cNvPr>
            <p:cNvSpPr/>
            <p:nvPr/>
          </p:nvSpPr>
          <p:spPr>
            <a:xfrm>
              <a:off x="6087616" y="5103100"/>
              <a:ext cx="923636" cy="9236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5">
              <a:extLst>
                <a:ext uri="{FF2B5EF4-FFF2-40B4-BE49-F238E27FC236}">
                  <a16:creationId xmlns:a16="http://schemas.microsoft.com/office/drawing/2014/main" id="{5260B7F3-1095-4660-B1BC-FB887F749D09}"/>
                </a:ext>
              </a:extLst>
            </p:cNvPr>
            <p:cNvSpPr>
              <a:spLocks noEditPoints="1"/>
            </p:cNvSpPr>
            <p:nvPr/>
          </p:nvSpPr>
          <p:spPr bwMode="auto">
            <a:xfrm>
              <a:off x="6371876" y="5380299"/>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0" name="Rectangle 209">
            <a:extLst>
              <a:ext uri="{FF2B5EF4-FFF2-40B4-BE49-F238E27FC236}">
                <a16:creationId xmlns:a16="http://schemas.microsoft.com/office/drawing/2014/main" id="{43A90556-7703-4937-8530-B5314FEF4FBD}"/>
              </a:ext>
            </a:extLst>
          </p:cNvPr>
          <p:cNvSpPr/>
          <p:nvPr/>
        </p:nvSpPr>
        <p:spPr>
          <a:xfrm>
            <a:off x="7275302" y="5000531"/>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24/7 Professional Support</a:t>
            </a:r>
          </a:p>
        </p:txBody>
      </p:sp>
      <p:sp>
        <p:nvSpPr>
          <p:cNvPr id="211" name="Rectangle 210">
            <a:extLst>
              <a:ext uri="{FF2B5EF4-FFF2-40B4-BE49-F238E27FC236}">
                <a16:creationId xmlns:a16="http://schemas.microsoft.com/office/drawing/2014/main" id="{C24EE0E4-1B66-4C3F-AAED-747041F5E835}"/>
              </a:ext>
            </a:extLst>
          </p:cNvPr>
          <p:cNvSpPr/>
          <p:nvPr/>
        </p:nvSpPr>
        <p:spPr>
          <a:xfrm>
            <a:off x="7275301" y="5280701"/>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215" name="TextBox 214">
            <a:extLst>
              <a:ext uri="{FF2B5EF4-FFF2-40B4-BE49-F238E27FC236}">
                <a16:creationId xmlns:a16="http://schemas.microsoft.com/office/drawing/2014/main" id="{4355D578-C4D5-410E-BA15-436B49716EAA}"/>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Problem</a:t>
            </a:r>
          </a:p>
          <a:p>
            <a:pPr>
              <a:lnSpc>
                <a:spcPts val="4500"/>
              </a:lnSpc>
            </a:pP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Definition</a:t>
            </a:r>
          </a:p>
        </p:txBody>
      </p:sp>
    </p:spTree>
    <p:extLst>
      <p:ext uri="{BB962C8B-B14F-4D97-AF65-F5344CB8AC3E}">
        <p14:creationId xmlns:p14="http://schemas.microsoft.com/office/powerpoint/2010/main" val="326434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Box 181">
            <a:extLst>
              <a:ext uri="{FF2B5EF4-FFF2-40B4-BE49-F238E27FC236}">
                <a16:creationId xmlns:a16="http://schemas.microsoft.com/office/drawing/2014/main" id="{BB094DD5-3DAE-40E8-B341-94800E8D7ABA}"/>
              </a:ext>
            </a:extLst>
          </p:cNvPr>
          <p:cNvSpPr txBox="1"/>
          <p:nvPr/>
        </p:nvSpPr>
        <p:spPr>
          <a:xfrm>
            <a:off x="883670" y="838200"/>
            <a:ext cx="4002655"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Solution</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6" name="Freeform 20">
            <a:extLst>
              <a:ext uri="{FF2B5EF4-FFF2-40B4-BE49-F238E27FC236}">
                <a16:creationId xmlns:a16="http://schemas.microsoft.com/office/drawing/2014/main" id="{E0E50C10-41E0-4D13-8906-BF711A175589}"/>
              </a:ext>
            </a:extLst>
          </p:cNvPr>
          <p:cNvSpPr>
            <a:spLocks noEditPoints="1"/>
          </p:cNvSpPr>
          <p:nvPr/>
        </p:nvSpPr>
        <p:spPr bwMode="auto">
          <a:xfrm>
            <a:off x="997778" y="1946681"/>
            <a:ext cx="595175" cy="598918"/>
          </a:xfrm>
          <a:custGeom>
            <a:avLst/>
            <a:gdLst>
              <a:gd name="T0" fmla="*/ 156 w 159"/>
              <a:gd name="T1" fmla="*/ 55 h 160"/>
              <a:gd name="T2" fmla="*/ 151 w 159"/>
              <a:gd name="T3" fmla="*/ 52 h 160"/>
              <a:gd name="T4" fmla="*/ 114 w 159"/>
              <a:gd name="T5" fmla="*/ 52 h 160"/>
              <a:gd name="T6" fmla="*/ 114 w 159"/>
              <a:gd name="T7" fmla="*/ 36 h 160"/>
              <a:gd name="T8" fmla="*/ 79 w 159"/>
              <a:gd name="T9" fmla="*/ 0 h 160"/>
              <a:gd name="T10" fmla="*/ 44 w 159"/>
              <a:gd name="T11" fmla="*/ 36 h 160"/>
              <a:gd name="T12" fmla="*/ 44 w 159"/>
              <a:gd name="T13" fmla="*/ 52 h 160"/>
              <a:gd name="T14" fmla="*/ 8 w 159"/>
              <a:gd name="T15" fmla="*/ 52 h 160"/>
              <a:gd name="T16" fmla="*/ 1 w 159"/>
              <a:gd name="T17" fmla="*/ 55 h 160"/>
              <a:gd name="T18" fmla="*/ 0 w 159"/>
              <a:gd name="T19" fmla="*/ 61 h 160"/>
              <a:gd name="T20" fmla="*/ 11 w 159"/>
              <a:gd name="T21" fmla="*/ 154 h 160"/>
              <a:gd name="T22" fmla="*/ 19 w 159"/>
              <a:gd name="T23" fmla="*/ 160 h 160"/>
              <a:gd name="T24" fmla="*/ 138 w 159"/>
              <a:gd name="T25" fmla="*/ 160 h 160"/>
              <a:gd name="T26" fmla="*/ 146 w 159"/>
              <a:gd name="T27" fmla="*/ 152 h 160"/>
              <a:gd name="T28" fmla="*/ 159 w 159"/>
              <a:gd name="T29" fmla="*/ 61 h 160"/>
              <a:gd name="T30" fmla="*/ 156 w 159"/>
              <a:gd name="T31" fmla="*/ 55 h 160"/>
              <a:gd name="T32" fmla="*/ 44 w 159"/>
              <a:gd name="T33" fmla="*/ 84 h 160"/>
              <a:gd name="T34" fmla="*/ 38 w 159"/>
              <a:gd name="T35" fmla="*/ 77 h 160"/>
              <a:gd name="T36" fmla="*/ 44 w 159"/>
              <a:gd name="T37" fmla="*/ 71 h 160"/>
              <a:gd name="T38" fmla="*/ 51 w 159"/>
              <a:gd name="T39" fmla="*/ 77 h 160"/>
              <a:gd name="T40" fmla="*/ 44 w 159"/>
              <a:gd name="T41" fmla="*/ 84 h 160"/>
              <a:gd name="T42" fmla="*/ 51 w 159"/>
              <a:gd name="T43" fmla="*/ 36 h 160"/>
              <a:gd name="T44" fmla="*/ 79 w 159"/>
              <a:gd name="T45" fmla="*/ 7 h 160"/>
              <a:gd name="T46" fmla="*/ 108 w 159"/>
              <a:gd name="T47" fmla="*/ 36 h 160"/>
              <a:gd name="T48" fmla="*/ 108 w 159"/>
              <a:gd name="T49" fmla="*/ 52 h 160"/>
              <a:gd name="T50" fmla="*/ 51 w 159"/>
              <a:gd name="T51" fmla="*/ 52 h 160"/>
              <a:gd name="T52" fmla="*/ 51 w 159"/>
              <a:gd name="T53" fmla="*/ 36 h 160"/>
              <a:gd name="T54" fmla="*/ 51 w 159"/>
              <a:gd name="T55" fmla="*/ 36 h 160"/>
              <a:gd name="T56" fmla="*/ 114 w 159"/>
              <a:gd name="T57" fmla="*/ 84 h 160"/>
              <a:gd name="T58" fmla="*/ 108 w 159"/>
              <a:gd name="T59" fmla="*/ 77 h 160"/>
              <a:gd name="T60" fmla="*/ 114 w 159"/>
              <a:gd name="T61" fmla="*/ 71 h 160"/>
              <a:gd name="T62" fmla="*/ 121 w 159"/>
              <a:gd name="T63" fmla="*/ 77 h 160"/>
              <a:gd name="T64" fmla="*/ 114 w 159"/>
              <a:gd name="T65"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60">
                <a:moveTo>
                  <a:pt x="156" y="55"/>
                </a:moveTo>
                <a:cubicBezTo>
                  <a:pt x="154" y="53"/>
                  <a:pt x="153" y="52"/>
                  <a:pt x="151" y="52"/>
                </a:cubicBezTo>
                <a:cubicBezTo>
                  <a:pt x="114" y="52"/>
                  <a:pt x="114" y="52"/>
                  <a:pt x="114" y="52"/>
                </a:cubicBezTo>
                <a:cubicBezTo>
                  <a:pt x="114" y="36"/>
                  <a:pt x="114" y="36"/>
                  <a:pt x="114" y="36"/>
                </a:cubicBezTo>
                <a:cubicBezTo>
                  <a:pt x="114" y="16"/>
                  <a:pt x="98" y="0"/>
                  <a:pt x="79" y="0"/>
                </a:cubicBezTo>
                <a:cubicBezTo>
                  <a:pt x="60" y="0"/>
                  <a:pt x="44" y="16"/>
                  <a:pt x="44" y="36"/>
                </a:cubicBezTo>
                <a:cubicBezTo>
                  <a:pt x="44" y="52"/>
                  <a:pt x="44" y="52"/>
                  <a:pt x="44" y="52"/>
                </a:cubicBezTo>
                <a:cubicBezTo>
                  <a:pt x="8" y="52"/>
                  <a:pt x="8" y="52"/>
                  <a:pt x="8" y="52"/>
                </a:cubicBezTo>
                <a:cubicBezTo>
                  <a:pt x="4" y="52"/>
                  <a:pt x="3" y="53"/>
                  <a:pt x="1" y="55"/>
                </a:cubicBezTo>
                <a:cubicBezTo>
                  <a:pt x="0" y="56"/>
                  <a:pt x="0" y="60"/>
                  <a:pt x="0" y="61"/>
                </a:cubicBezTo>
                <a:cubicBezTo>
                  <a:pt x="11" y="154"/>
                  <a:pt x="11" y="154"/>
                  <a:pt x="11" y="154"/>
                </a:cubicBezTo>
                <a:cubicBezTo>
                  <a:pt x="12" y="157"/>
                  <a:pt x="16" y="160"/>
                  <a:pt x="19" y="160"/>
                </a:cubicBezTo>
                <a:cubicBezTo>
                  <a:pt x="138" y="160"/>
                  <a:pt x="138" y="160"/>
                  <a:pt x="138" y="160"/>
                </a:cubicBezTo>
                <a:cubicBezTo>
                  <a:pt x="141" y="160"/>
                  <a:pt x="146" y="157"/>
                  <a:pt x="146" y="152"/>
                </a:cubicBezTo>
                <a:cubicBezTo>
                  <a:pt x="159" y="61"/>
                  <a:pt x="159" y="61"/>
                  <a:pt x="159" y="61"/>
                </a:cubicBezTo>
                <a:cubicBezTo>
                  <a:pt x="159" y="60"/>
                  <a:pt x="157" y="56"/>
                  <a:pt x="156" y="55"/>
                </a:cubicBezTo>
                <a:moveTo>
                  <a:pt x="44" y="84"/>
                </a:moveTo>
                <a:cubicBezTo>
                  <a:pt x="40" y="84"/>
                  <a:pt x="38" y="80"/>
                  <a:pt x="38" y="77"/>
                </a:cubicBezTo>
                <a:cubicBezTo>
                  <a:pt x="38" y="74"/>
                  <a:pt x="40" y="71"/>
                  <a:pt x="44" y="71"/>
                </a:cubicBezTo>
                <a:cubicBezTo>
                  <a:pt x="47" y="71"/>
                  <a:pt x="51" y="74"/>
                  <a:pt x="51" y="77"/>
                </a:cubicBezTo>
                <a:cubicBezTo>
                  <a:pt x="51" y="80"/>
                  <a:pt x="47" y="84"/>
                  <a:pt x="44" y="84"/>
                </a:cubicBezTo>
                <a:moveTo>
                  <a:pt x="51" y="36"/>
                </a:moveTo>
                <a:cubicBezTo>
                  <a:pt x="51" y="20"/>
                  <a:pt x="63" y="7"/>
                  <a:pt x="79" y="7"/>
                </a:cubicBezTo>
                <a:cubicBezTo>
                  <a:pt x="95" y="7"/>
                  <a:pt x="108" y="20"/>
                  <a:pt x="108" y="36"/>
                </a:cubicBezTo>
                <a:cubicBezTo>
                  <a:pt x="108" y="52"/>
                  <a:pt x="108" y="52"/>
                  <a:pt x="108" y="52"/>
                </a:cubicBezTo>
                <a:cubicBezTo>
                  <a:pt x="51" y="52"/>
                  <a:pt x="51" y="52"/>
                  <a:pt x="51" y="52"/>
                </a:cubicBezTo>
                <a:cubicBezTo>
                  <a:pt x="51" y="36"/>
                  <a:pt x="51" y="36"/>
                  <a:pt x="51" y="36"/>
                </a:cubicBezTo>
                <a:cubicBezTo>
                  <a:pt x="51" y="36"/>
                  <a:pt x="51" y="36"/>
                  <a:pt x="51" y="36"/>
                </a:cubicBezTo>
                <a:close/>
                <a:moveTo>
                  <a:pt x="114" y="84"/>
                </a:moveTo>
                <a:cubicBezTo>
                  <a:pt x="110" y="84"/>
                  <a:pt x="108" y="80"/>
                  <a:pt x="108" y="77"/>
                </a:cubicBezTo>
                <a:cubicBezTo>
                  <a:pt x="108" y="74"/>
                  <a:pt x="110" y="71"/>
                  <a:pt x="114" y="71"/>
                </a:cubicBezTo>
                <a:cubicBezTo>
                  <a:pt x="118" y="71"/>
                  <a:pt x="121" y="74"/>
                  <a:pt x="121" y="77"/>
                </a:cubicBezTo>
                <a:cubicBezTo>
                  <a:pt x="121" y="80"/>
                  <a:pt x="118" y="84"/>
                  <a:pt x="114" y="8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7">
            <a:extLst>
              <a:ext uri="{FF2B5EF4-FFF2-40B4-BE49-F238E27FC236}">
                <a16:creationId xmlns:a16="http://schemas.microsoft.com/office/drawing/2014/main" id="{E961FDD0-6ABF-4CA4-AE38-D3B1EB66E836}"/>
              </a:ext>
            </a:extLst>
          </p:cNvPr>
          <p:cNvSpPr>
            <a:spLocks/>
          </p:cNvSpPr>
          <p:nvPr/>
        </p:nvSpPr>
        <p:spPr bwMode="auto">
          <a:xfrm>
            <a:off x="4818663" y="1973905"/>
            <a:ext cx="544471" cy="544471"/>
          </a:xfrm>
          <a:custGeom>
            <a:avLst/>
            <a:gdLst>
              <a:gd name="T0" fmla="*/ 157 w 160"/>
              <a:gd name="T1" fmla="*/ 76 h 160"/>
              <a:gd name="T2" fmla="*/ 138 w 160"/>
              <a:gd name="T3" fmla="*/ 57 h 160"/>
              <a:gd name="T4" fmla="*/ 144 w 160"/>
              <a:gd name="T5" fmla="*/ 52 h 160"/>
              <a:gd name="T6" fmla="*/ 152 w 160"/>
              <a:gd name="T7" fmla="*/ 33 h 160"/>
              <a:gd name="T8" fmla="*/ 142 w 160"/>
              <a:gd name="T9" fmla="*/ 14 h 160"/>
              <a:gd name="T10" fmla="*/ 110 w 160"/>
              <a:gd name="T11" fmla="*/ 12 h 160"/>
              <a:gd name="T12" fmla="*/ 102 w 160"/>
              <a:gd name="T13" fmla="*/ 22 h 160"/>
              <a:gd name="T14" fmla="*/ 82 w 160"/>
              <a:gd name="T15" fmla="*/ 3 h 160"/>
              <a:gd name="T16" fmla="*/ 69 w 160"/>
              <a:gd name="T17" fmla="*/ 3 h 160"/>
              <a:gd name="T18" fmla="*/ 50 w 160"/>
              <a:gd name="T19" fmla="*/ 22 h 160"/>
              <a:gd name="T20" fmla="*/ 50 w 160"/>
              <a:gd name="T21" fmla="*/ 25 h 160"/>
              <a:gd name="T22" fmla="*/ 51 w 160"/>
              <a:gd name="T23" fmla="*/ 27 h 160"/>
              <a:gd name="T24" fmla="*/ 62 w 160"/>
              <a:gd name="T25" fmla="*/ 35 h 160"/>
              <a:gd name="T26" fmla="*/ 62 w 160"/>
              <a:gd name="T27" fmla="*/ 59 h 160"/>
              <a:gd name="T28" fmla="*/ 48 w 160"/>
              <a:gd name="T29" fmla="*/ 67 h 160"/>
              <a:gd name="T30" fmla="*/ 32 w 160"/>
              <a:gd name="T31" fmla="*/ 60 h 160"/>
              <a:gd name="T32" fmla="*/ 27 w 160"/>
              <a:gd name="T33" fmla="*/ 52 h 160"/>
              <a:gd name="T34" fmla="*/ 26 w 160"/>
              <a:gd name="T35" fmla="*/ 49 h 160"/>
              <a:gd name="T36" fmla="*/ 22 w 160"/>
              <a:gd name="T37" fmla="*/ 51 h 160"/>
              <a:gd name="T38" fmla="*/ 2 w 160"/>
              <a:gd name="T39" fmla="*/ 70 h 160"/>
              <a:gd name="T40" fmla="*/ 0 w 160"/>
              <a:gd name="T41" fmla="*/ 76 h 160"/>
              <a:gd name="T42" fmla="*/ 2 w 160"/>
              <a:gd name="T43" fmla="*/ 83 h 160"/>
              <a:gd name="T44" fmla="*/ 22 w 160"/>
              <a:gd name="T45" fmla="*/ 102 h 160"/>
              <a:gd name="T46" fmla="*/ 13 w 160"/>
              <a:gd name="T47" fmla="*/ 110 h 160"/>
              <a:gd name="T48" fmla="*/ 13 w 160"/>
              <a:gd name="T49" fmla="*/ 142 h 160"/>
              <a:gd name="T50" fmla="*/ 32 w 160"/>
              <a:gd name="T51" fmla="*/ 152 h 160"/>
              <a:gd name="T52" fmla="*/ 51 w 160"/>
              <a:gd name="T53" fmla="*/ 144 h 160"/>
              <a:gd name="T54" fmla="*/ 56 w 160"/>
              <a:gd name="T55" fmla="*/ 137 h 160"/>
              <a:gd name="T56" fmla="*/ 77 w 160"/>
              <a:gd name="T57" fmla="*/ 158 h 160"/>
              <a:gd name="T58" fmla="*/ 83 w 160"/>
              <a:gd name="T59" fmla="*/ 160 h 160"/>
              <a:gd name="T60" fmla="*/ 90 w 160"/>
              <a:gd name="T61" fmla="*/ 158 h 160"/>
              <a:gd name="T62" fmla="*/ 109 w 160"/>
              <a:gd name="T63" fmla="*/ 137 h 160"/>
              <a:gd name="T64" fmla="*/ 110 w 160"/>
              <a:gd name="T65" fmla="*/ 134 h 160"/>
              <a:gd name="T66" fmla="*/ 107 w 160"/>
              <a:gd name="T67" fmla="*/ 132 h 160"/>
              <a:gd name="T68" fmla="*/ 96 w 160"/>
              <a:gd name="T69" fmla="*/ 124 h 160"/>
              <a:gd name="T70" fmla="*/ 98 w 160"/>
              <a:gd name="T71" fmla="*/ 100 h 160"/>
              <a:gd name="T72" fmla="*/ 112 w 160"/>
              <a:gd name="T73" fmla="*/ 94 h 160"/>
              <a:gd name="T74" fmla="*/ 126 w 160"/>
              <a:gd name="T75" fmla="*/ 99 h 160"/>
              <a:gd name="T76" fmla="*/ 131 w 160"/>
              <a:gd name="T77" fmla="*/ 108 h 160"/>
              <a:gd name="T78" fmla="*/ 134 w 160"/>
              <a:gd name="T79" fmla="*/ 110 h 160"/>
              <a:gd name="T80" fmla="*/ 138 w 160"/>
              <a:gd name="T81" fmla="*/ 110 h 160"/>
              <a:gd name="T82" fmla="*/ 157 w 160"/>
              <a:gd name="T83" fmla="*/ 89 h 160"/>
              <a:gd name="T84" fmla="*/ 160 w 160"/>
              <a:gd name="T85" fmla="*/ 83 h 160"/>
              <a:gd name="T86" fmla="*/ 157 w 160"/>
              <a:gd name="T87" fmla="*/ 7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0">
                <a:moveTo>
                  <a:pt x="157" y="76"/>
                </a:moveTo>
                <a:cubicBezTo>
                  <a:pt x="138" y="57"/>
                  <a:pt x="138" y="57"/>
                  <a:pt x="138" y="57"/>
                </a:cubicBezTo>
                <a:cubicBezTo>
                  <a:pt x="139" y="56"/>
                  <a:pt x="142" y="54"/>
                  <a:pt x="144" y="52"/>
                </a:cubicBezTo>
                <a:cubicBezTo>
                  <a:pt x="149" y="48"/>
                  <a:pt x="152" y="40"/>
                  <a:pt x="152" y="33"/>
                </a:cubicBezTo>
                <a:cubicBezTo>
                  <a:pt x="150" y="25"/>
                  <a:pt x="147" y="19"/>
                  <a:pt x="142" y="14"/>
                </a:cubicBezTo>
                <a:cubicBezTo>
                  <a:pt x="133" y="6"/>
                  <a:pt x="120" y="6"/>
                  <a:pt x="110" y="12"/>
                </a:cubicBezTo>
                <a:cubicBezTo>
                  <a:pt x="107" y="16"/>
                  <a:pt x="104" y="19"/>
                  <a:pt x="102" y="22"/>
                </a:cubicBezTo>
                <a:cubicBezTo>
                  <a:pt x="82" y="3"/>
                  <a:pt x="82" y="3"/>
                  <a:pt x="82" y="3"/>
                </a:cubicBezTo>
                <a:cubicBezTo>
                  <a:pt x="78" y="0"/>
                  <a:pt x="74" y="0"/>
                  <a:pt x="69" y="3"/>
                </a:cubicBezTo>
                <a:cubicBezTo>
                  <a:pt x="50" y="22"/>
                  <a:pt x="50" y="22"/>
                  <a:pt x="50" y="22"/>
                </a:cubicBezTo>
                <a:cubicBezTo>
                  <a:pt x="50" y="24"/>
                  <a:pt x="48" y="24"/>
                  <a:pt x="50" y="25"/>
                </a:cubicBezTo>
                <a:cubicBezTo>
                  <a:pt x="50" y="27"/>
                  <a:pt x="50" y="27"/>
                  <a:pt x="51" y="27"/>
                </a:cubicBezTo>
                <a:cubicBezTo>
                  <a:pt x="56" y="28"/>
                  <a:pt x="59" y="32"/>
                  <a:pt x="62" y="35"/>
                </a:cubicBezTo>
                <a:cubicBezTo>
                  <a:pt x="67" y="43"/>
                  <a:pt x="67" y="52"/>
                  <a:pt x="62" y="59"/>
                </a:cubicBezTo>
                <a:cubicBezTo>
                  <a:pt x="58" y="64"/>
                  <a:pt x="53" y="67"/>
                  <a:pt x="48" y="67"/>
                </a:cubicBezTo>
                <a:cubicBezTo>
                  <a:pt x="42" y="67"/>
                  <a:pt x="37" y="65"/>
                  <a:pt x="32" y="60"/>
                </a:cubicBezTo>
                <a:cubicBezTo>
                  <a:pt x="30" y="59"/>
                  <a:pt x="27" y="56"/>
                  <a:pt x="27" y="52"/>
                </a:cubicBezTo>
                <a:cubicBezTo>
                  <a:pt x="27" y="51"/>
                  <a:pt x="26" y="49"/>
                  <a:pt x="26" y="49"/>
                </a:cubicBezTo>
                <a:cubicBezTo>
                  <a:pt x="24" y="49"/>
                  <a:pt x="22" y="49"/>
                  <a:pt x="22" y="51"/>
                </a:cubicBezTo>
                <a:cubicBezTo>
                  <a:pt x="2" y="70"/>
                  <a:pt x="2" y="70"/>
                  <a:pt x="2" y="70"/>
                </a:cubicBezTo>
                <a:cubicBezTo>
                  <a:pt x="0" y="72"/>
                  <a:pt x="0" y="73"/>
                  <a:pt x="0" y="76"/>
                </a:cubicBezTo>
                <a:cubicBezTo>
                  <a:pt x="0" y="78"/>
                  <a:pt x="0" y="81"/>
                  <a:pt x="2" y="83"/>
                </a:cubicBezTo>
                <a:cubicBezTo>
                  <a:pt x="22" y="102"/>
                  <a:pt x="22" y="102"/>
                  <a:pt x="22" y="102"/>
                </a:cubicBezTo>
                <a:cubicBezTo>
                  <a:pt x="18" y="104"/>
                  <a:pt x="14" y="107"/>
                  <a:pt x="13" y="110"/>
                </a:cubicBezTo>
                <a:cubicBezTo>
                  <a:pt x="5" y="120"/>
                  <a:pt x="6" y="132"/>
                  <a:pt x="13" y="142"/>
                </a:cubicBezTo>
                <a:cubicBezTo>
                  <a:pt x="18" y="148"/>
                  <a:pt x="24" y="152"/>
                  <a:pt x="32" y="152"/>
                </a:cubicBezTo>
                <a:cubicBezTo>
                  <a:pt x="40" y="152"/>
                  <a:pt x="46" y="150"/>
                  <a:pt x="51" y="144"/>
                </a:cubicBezTo>
                <a:cubicBezTo>
                  <a:pt x="54" y="142"/>
                  <a:pt x="56" y="140"/>
                  <a:pt x="56" y="137"/>
                </a:cubicBezTo>
                <a:cubicBezTo>
                  <a:pt x="77" y="158"/>
                  <a:pt x="77" y="158"/>
                  <a:pt x="77" y="158"/>
                </a:cubicBezTo>
                <a:cubicBezTo>
                  <a:pt x="78" y="160"/>
                  <a:pt x="80" y="160"/>
                  <a:pt x="83" y="160"/>
                </a:cubicBezTo>
                <a:cubicBezTo>
                  <a:pt x="85" y="160"/>
                  <a:pt x="88" y="160"/>
                  <a:pt x="90" y="158"/>
                </a:cubicBezTo>
                <a:cubicBezTo>
                  <a:pt x="109" y="137"/>
                  <a:pt x="109" y="137"/>
                  <a:pt x="109" y="137"/>
                </a:cubicBezTo>
                <a:cubicBezTo>
                  <a:pt x="110" y="137"/>
                  <a:pt x="110" y="136"/>
                  <a:pt x="110" y="134"/>
                </a:cubicBezTo>
                <a:cubicBezTo>
                  <a:pt x="109" y="134"/>
                  <a:pt x="109" y="132"/>
                  <a:pt x="107" y="132"/>
                </a:cubicBezTo>
                <a:cubicBezTo>
                  <a:pt x="102" y="131"/>
                  <a:pt x="99" y="128"/>
                  <a:pt x="96" y="124"/>
                </a:cubicBezTo>
                <a:cubicBezTo>
                  <a:pt x="91" y="118"/>
                  <a:pt x="91" y="107"/>
                  <a:pt x="98" y="100"/>
                </a:cubicBezTo>
                <a:cubicBezTo>
                  <a:pt x="101" y="96"/>
                  <a:pt x="106" y="94"/>
                  <a:pt x="112" y="94"/>
                </a:cubicBezTo>
                <a:cubicBezTo>
                  <a:pt x="117" y="92"/>
                  <a:pt x="123" y="96"/>
                  <a:pt x="126" y="99"/>
                </a:cubicBezTo>
                <a:cubicBezTo>
                  <a:pt x="130" y="102"/>
                  <a:pt x="131" y="105"/>
                  <a:pt x="131" y="108"/>
                </a:cubicBezTo>
                <a:cubicBezTo>
                  <a:pt x="131" y="108"/>
                  <a:pt x="133" y="110"/>
                  <a:pt x="134" y="110"/>
                </a:cubicBezTo>
                <a:cubicBezTo>
                  <a:pt x="134" y="110"/>
                  <a:pt x="136" y="110"/>
                  <a:pt x="138" y="110"/>
                </a:cubicBezTo>
                <a:cubicBezTo>
                  <a:pt x="157" y="89"/>
                  <a:pt x="157" y="89"/>
                  <a:pt x="157" y="89"/>
                </a:cubicBezTo>
                <a:cubicBezTo>
                  <a:pt x="158" y="88"/>
                  <a:pt x="160" y="86"/>
                  <a:pt x="160" y="83"/>
                </a:cubicBezTo>
                <a:cubicBezTo>
                  <a:pt x="160" y="81"/>
                  <a:pt x="158" y="78"/>
                  <a:pt x="157" y="7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47">
            <a:extLst>
              <a:ext uri="{FF2B5EF4-FFF2-40B4-BE49-F238E27FC236}">
                <a16:creationId xmlns:a16="http://schemas.microsoft.com/office/drawing/2014/main" id="{57C246F5-6C9F-4A7D-BEED-05F04CB594EC}"/>
              </a:ext>
            </a:extLst>
          </p:cNvPr>
          <p:cNvSpPr>
            <a:spLocks noEditPoints="1"/>
          </p:cNvSpPr>
          <p:nvPr/>
        </p:nvSpPr>
        <p:spPr bwMode="auto">
          <a:xfrm>
            <a:off x="4842480" y="4198470"/>
            <a:ext cx="547877" cy="547877"/>
          </a:xfrm>
          <a:custGeom>
            <a:avLst/>
            <a:gdLst>
              <a:gd name="T0" fmla="*/ 85 w 161"/>
              <a:gd name="T1" fmla="*/ 39 h 161"/>
              <a:gd name="T2" fmla="*/ 103 w 161"/>
              <a:gd name="T3" fmla="*/ 19 h 161"/>
              <a:gd name="T4" fmla="*/ 85 w 161"/>
              <a:gd name="T5" fmla="*/ 0 h 161"/>
              <a:gd name="T6" fmla="*/ 65 w 161"/>
              <a:gd name="T7" fmla="*/ 19 h 161"/>
              <a:gd name="T8" fmla="*/ 85 w 161"/>
              <a:gd name="T9" fmla="*/ 39 h 161"/>
              <a:gd name="T10" fmla="*/ 61 w 161"/>
              <a:gd name="T11" fmla="*/ 68 h 161"/>
              <a:gd name="T12" fmla="*/ 108 w 161"/>
              <a:gd name="T13" fmla="*/ 68 h 161"/>
              <a:gd name="T14" fmla="*/ 113 w 161"/>
              <a:gd name="T15" fmla="*/ 63 h 161"/>
              <a:gd name="T16" fmla="*/ 113 w 161"/>
              <a:gd name="T17" fmla="*/ 58 h 161"/>
              <a:gd name="T18" fmla="*/ 106 w 161"/>
              <a:gd name="T19" fmla="*/ 39 h 161"/>
              <a:gd name="T20" fmla="*/ 85 w 161"/>
              <a:gd name="T21" fmla="*/ 49 h 161"/>
              <a:gd name="T22" fmla="*/ 64 w 161"/>
              <a:gd name="T23" fmla="*/ 39 h 161"/>
              <a:gd name="T24" fmla="*/ 57 w 161"/>
              <a:gd name="T25" fmla="*/ 58 h 161"/>
              <a:gd name="T26" fmla="*/ 57 w 161"/>
              <a:gd name="T27" fmla="*/ 63 h 161"/>
              <a:gd name="T28" fmla="*/ 61 w 161"/>
              <a:gd name="T29" fmla="*/ 68 h 161"/>
              <a:gd name="T30" fmla="*/ 22 w 161"/>
              <a:gd name="T31" fmla="*/ 96 h 161"/>
              <a:gd name="T32" fmla="*/ 9 w 161"/>
              <a:gd name="T33" fmla="*/ 93 h 161"/>
              <a:gd name="T34" fmla="*/ 3 w 161"/>
              <a:gd name="T35" fmla="*/ 95 h 161"/>
              <a:gd name="T36" fmla="*/ 1 w 161"/>
              <a:gd name="T37" fmla="*/ 101 h 161"/>
              <a:gd name="T38" fmla="*/ 29 w 161"/>
              <a:gd name="T39" fmla="*/ 157 h 161"/>
              <a:gd name="T40" fmla="*/ 35 w 161"/>
              <a:gd name="T41" fmla="*/ 160 h 161"/>
              <a:gd name="T42" fmla="*/ 41 w 161"/>
              <a:gd name="T43" fmla="*/ 156 h 161"/>
              <a:gd name="T44" fmla="*/ 46 w 161"/>
              <a:gd name="T45" fmla="*/ 144 h 161"/>
              <a:gd name="T46" fmla="*/ 22 w 161"/>
              <a:gd name="T47" fmla="*/ 96 h 161"/>
              <a:gd name="T48" fmla="*/ 156 w 161"/>
              <a:gd name="T49" fmla="*/ 78 h 161"/>
              <a:gd name="T50" fmla="*/ 144 w 161"/>
              <a:gd name="T51" fmla="*/ 80 h 161"/>
              <a:gd name="T52" fmla="*/ 118 w 161"/>
              <a:gd name="T53" fmla="*/ 111 h 161"/>
              <a:gd name="T54" fmla="*/ 111 w 161"/>
              <a:gd name="T55" fmla="*/ 114 h 161"/>
              <a:gd name="T56" fmla="*/ 90 w 161"/>
              <a:gd name="T57" fmla="*/ 114 h 161"/>
              <a:gd name="T58" fmla="*/ 85 w 161"/>
              <a:gd name="T59" fmla="*/ 109 h 161"/>
              <a:gd name="T60" fmla="*/ 90 w 161"/>
              <a:gd name="T61" fmla="*/ 104 h 161"/>
              <a:gd name="T62" fmla="*/ 108 w 161"/>
              <a:gd name="T63" fmla="*/ 104 h 161"/>
              <a:gd name="T64" fmla="*/ 118 w 161"/>
              <a:gd name="T65" fmla="*/ 95 h 161"/>
              <a:gd name="T66" fmla="*/ 108 w 161"/>
              <a:gd name="T67" fmla="*/ 86 h 161"/>
              <a:gd name="T68" fmla="*/ 84 w 161"/>
              <a:gd name="T69" fmla="*/ 86 h 161"/>
              <a:gd name="T70" fmla="*/ 79 w 161"/>
              <a:gd name="T71" fmla="*/ 83 h 161"/>
              <a:gd name="T72" fmla="*/ 50 w 161"/>
              <a:gd name="T73" fmla="*/ 76 h 161"/>
              <a:gd name="T74" fmla="*/ 35 w 161"/>
              <a:gd name="T75" fmla="*/ 83 h 161"/>
              <a:gd name="T76" fmla="*/ 27 w 161"/>
              <a:gd name="T77" fmla="*/ 88 h 161"/>
              <a:gd name="T78" fmla="*/ 54 w 161"/>
              <a:gd name="T79" fmla="*/ 142 h 161"/>
              <a:gd name="T80" fmla="*/ 108 w 161"/>
              <a:gd name="T81" fmla="*/ 142 h 161"/>
              <a:gd name="T82" fmla="*/ 131 w 161"/>
              <a:gd name="T83" fmla="*/ 131 h 161"/>
              <a:gd name="T84" fmla="*/ 159 w 161"/>
              <a:gd name="T85" fmla="*/ 92 h 161"/>
              <a:gd name="T86" fmla="*/ 156 w 161"/>
              <a:gd name="T87" fmla="*/ 7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 h="161">
                <a:moveTo>
                  <a:pt x="85" y="39"/>
                </a:moveTo>
                <a:cubicBezTo>
                  <a:pt x="95" y="39"/>
                  <a:pt x="103" y="30"/>
                  <a:pt x="103" y="19"/>
                </a:cubicBezTo>
                <a:cubicBezTo>
                  <a:pt x="103" y="9"/>
                  <a:pt x="95" y="0"/>
                  <a:pt x="85" y="0"/>
                </a:cubicBezTo>
                <a:cubicBezTo>
                  <a:pt x="74" y="0"/>
                  <a:pt x="65" y="9"/>
                  <a:pt x="65" y="19"/>
                </a:cubicBezTo>
                <a:cubicBezTo>
                  <a:pt x="65" y="30"/>
                  <a:pt x="74" y="39"/>
                  <a:pt x="85" y="39"/>
                </a:cubicBezTo>
                <a:close/>
                <a:moveTo>
                  <a:pt x="61" y="68"/>
                </a:moveTo>
                <a:cubicBezTo>
                  <a:pt x="108" y="68"/>
                  <a:pt x="108" y="68"/>
                  <a:pt x="108" y="68"/>
                </a:cubicBezTo>
                <a:cubicBezTo>
                  <a:pt x="111" y="68"/>
                  <a:pt x="113" y="65"/>
                  <a:pt x="113" y="63"/>
                </a:cubicBezTo>
                <a:cubicBezTo>
                  <a:pt x="113" y="58"/>
                  <a:pt x="113" y="58"/>
                  <a:pt x="113" y="58"/>
                </a:cubicBezTo>
                <a:cubicBezTo>
                  <a:pt x="113" y="50"/>
                  <a:pt x="110" y="44"/>
                  <a:pt x="106" y="39"/>
                </a:cubicBezTo>
                <a:cubicBezTo>
                  <a:pt x="101" y="45"/>
                  <a:pt x="94" y="49"/>
                  <a:pt x="85" y="49"/>
                </a:cubicBezTo>
                <a:cubicBezTo>
                  <a:pt x="77" y="49"/>
                  <a:pt x="69" y="45"/>
                  <a:pt x="64" y="39"/>
                </a:cubicBezTo>
                <a:cubicBezTo>
                  <a:pt x="59" y="44"/>
                  <a:pt x="57" y="50"/>
                  <a:pt x="57" y="58"/>
                </a:cubicBezTo>
                <a:cubicBezTo>
                  <a:pt x="57" y="63"/>
                  <a:pt x="57" y="63"/>
                  <a:pt x="57" y="63"/>
                </a:cubicBezTo>
                <a:cubicBezTo>
                  <a:pt x="57" y="65"/>
                  <a:pt x="58" y="68"/>
                  <a:pt x="61" y="68"/>
                </a:cubicBezTo>
                <a:close/>
                <a:moveTo>
                  <a:pt x="22" y="96"/>
                </a:moveTo>
                <a:cubicBezTo>
                  <a:pt x="19" y="92"/>
                  <a:pt x="14" y="90"/>
                  <a:pt x="9" y="93"/>
                </a:cubicBezTo>
                <a:cubicBezTo>
                  <a:pt x="3" y="95"/>
                  <a:pt x="3" y="95"/>
                  <a:pt x="3" y="95"/>
                </a:cubicBezTo>
                <a:cubicBezTo>
                  <a:pt x="1" y="96"/>
                  <a:pt x="0" y="99"/>
                  <a:pt x="1" y="101"/>
                </a:cubicBezTo>
                <a:cubicBezTo>
                  <a:pt x="29" y="157"/>
                  <a:pt x="29" y="157"/>
                  <a:pt x="29" y="157"/>
                </a:cubicBezTo>
                <a:cubicBezTo>
                  <a:pt x="30" y="160"/>
                  <a:pt x="33" y="161"/>
                  <a:pt x="35" y="160"/>
                </a:cubicBezTo>
                <a:cubicBezTo>
                  <a:pt x="41" y="156"/>
                  <a:pt x="41" y="156"/>
                  <a:pt x="41" y="156"/>
                </a:cubicBezTo>
                <a:cubicBezTo>
                  <a:pt x="46" y="155"/>
                  <a:pt x="48" y="149"/>
                  <a:pt x="46" y="144"/>
                </a:cubicBezTo>
                <a:cubicBezTo>
                  <a:pt x="22" y="96"/>
                  <a:pt x="22" y="96"/>
                  <a:pt x="22" y="96"/>
                </a:cubicBezTo>
                <a:close/>
                <a:moveTo>
                  <a:pt x="156" y="78"/>
                </a:moveTo>
                <a:cubicBezTo>
                  <a:pt x="153" y="76"/>
                  <a:pt x="148" y="76"/>
                  <a:pt x="144" y="80"/>
                </a:cubicBezTo>
                <a:cubicBezTo>
                  <a:pt x="118" y="111"/>
                  <a:pt x="118" y="111"/>
                  <a:pt x="118" y="111"/>
                </a:cubicBezTo>
                <a:cubicBezTo>
                  <a:pt x="117" y="112"/>
                  <a:pt x="113" y="114"/>
                  <a:pt x="111" y="114"/>
                </a:cubicBezTo>
                <a:cubicBezTo>
                  <a:pt x="90" y="114"/>
                  <a:pt x="90" y="114"/>
                  <a:pt x="90" y="114"/>
                </a:cubicBezTo>
                <a:cubicBezTo>
                  <a:pt x="86" y="114"/>
                  <a:pt x="85" y="111"/>
                  <a:pt x="85" y="109"/>
                </a:cubicBezTo>
                <a:cubicBezTo>
                  <a:pt x="85" y="106"/>
                  <a:pt x="86" y="104"/>
                  <a:pt x="90" y="104"/>
                </a:cubicBezTo>
                <a:cubicBezTo>
                  <a:pt x="108" y="104"/>
                  <a:pt x="108" y="104"/>
                  <a:pt x="108" y="104"/>
                </a:cubicBezTo>
                <a:cubicBezTo>
                  <a:pt x="113" y="104"/>
                  <a:pt x="118" y="100"/>
                  <a:pt x="118" y="95"/>
                </a:cubicBezTo>
                <a:cubicBezTo>
                  <a:pt x="118" y="90"/>
                  <a:pt x="113" y="86"/>
                  <a:pt x="108" y="86"/>
                </a:cubicBezTo>
                <a:cubicBezTo>
                  <a:pt x="86" y="86"/>
                  <a:pt x="107" y="86"/>
                  <a:pt x="84" y="86"/>
                </a:cubicBezTo>
                <a:cubicBezTo>
                  <a:pt x="81" y="86"/>
                  <a:pt x="80" y="84"/>
                  <a:pt x="79" y="83"/>
                </a:cubicBezTo>
                <a:cubicBezTo>
                  <a:pt x="72" y="76"/>
                  <a:pt x="61" y="73"/>
                  <a:pt x="50" y="76"/>
                </a:cubicBezTo>
                <a:cubicBezTo>
                  <a:pt x="43" y="77"/>
                  <a:pt x="38" y="80"/>
                  <a:pt x="35" y="83"/>
                </a:cubicBezTo>
                <a:cubicBezTo>
                  <a:pt x="27" y="88"/>
                  <a:pt x="27" y="88"/>
                  <a:pt x="27" y="88"/>
                </a:cubicBezTo>
                <a:cubicBezTo>
                  <a:pt x="54" y="142"/>
                  <a:pt x="54" y="142"/>
                  <a:pt x="54" y="142"/>
                </a:cubicBezTo>
                <a:cubicBezTo>
                  <a:pt x="108" y="142"/>
                  <a:pt x="108" y="142"/>
                  <a:pt x="108" y="142"/>
                </a:cubicBezTo>
                <a:cubicBezTo>
                  <a:pt x="117" y="142"/>
                  <a:pt x="126" y="138"/>
                  <a:pt x="131" y="131"/>
                </a:cubicBezTo>
                <a:cubicBezTo>
                  <a:pt x="159" y="92"/>
                  <a:pt x="159" y="92"/>
                  <a:pt x="159" y="92"/>
                </a:cubicBezTo>
                <a:cubicBezTo>
                  <a:pt x="161" y="87"/>
                  <a:pt x="161" y="81"/>
                  <a:pt x="156" y="7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80">
            <a:extLst>
              <a:ext uri="{FF2B5EF4-FFF2-40B4-BE49-F238E27FC236}">
                <a16:creationId xmlns:a16="http://schemas.microsoft.com/office/drawing/2014/main" id="{811D3F1D-77E4-4747-9E91-0A4A614DE419}"/>
              </a:ext>
            </a:extLst>
          </p:cNvPr>
          <p:cNvSpPr>
            <a:spLocks noEditPoints="1"/>
          </p:cNvSpPr>
          <p:nvPr/>
        </p:nvSpPr>
        <p:spPr bwMode="auto">
          <a:xfrm>
            <a:off x="990981" y="4259043"/>
            <a:ext cx="598918" cy="426731"/>
          </a:xfrm>
          <a:custGeom>
            <a:avLst/>
            <a:gdLst>
              <a:gd name="T0" fmla="*/ 150 w 160"/>
              <a:gd name="T1" fmla="*/ 85 h 114"/>
              <a:gd name="T2" fmla="*/ 24 w 160"/>
              <a:gd name="T3" fmla="*/ 0 h 114"/>
              <a:gd name="T4" fmla="*/ 8 w 160"/>
              <a:gd name="T5" fmla="*/ 90 h 114"/>
              <a:gd name="T6" fmla="*/ 0 w 160"/>
              <a:gd name="T7" fmla="*/ 104 h 114"/>
              <a:gd name="T8" fmla="*/ 160 w 160"/>
              <a:gd name="T9" fmla="*/ 104 h 114"/>
              <a:gd name="T10" fmla="*/ 95 w 160"/>
              <a:gd name="T11" fmla="*/ 101 h 114"/>
              <a:gd name="T12" fmla="*/ 64 w 160"/>
              <a:gd name="T13" fmla="*/ 101 h 114"/>
              <a:gd name="T14" fmla="*/ 95 w 160"/>
              <a:gd name="T15" fmla="*/ 101 h 114"/>
              <a:gd name="T16" fmla="*/ 24 w 160"/>
              <a:gd name="T17" fmla="*/ 86 h 114"/>
              <a:gd name="T18" fmla="*/ 135 w 160"/>
              <a:gd name="T19" fmla="*/ 76 h 114"/>
              <a:gd name="T20" fmla="*/ 59 w 160"/>
              <a:gd name="T21" fmla="*/ 42 h 114"/>
              <a:gd name="T22" fmla="*/ 65 w 160"/>
              <a:gd name="T23" fmla="*/ 71 h 114"/>
              <a:gd name="T24" fmla="*/ 78 w 160"/>
              <a:gd name="T25" fmla="*/ 72 h 114"/>
              <a:gd name="T26" fmla="*/ 84 w 160"/>
              <a:gd name="T27" fmla="*/ 73 h 114"/>
              <a:gd name="T28" fmla="*/ 90 w 160"/>
              <a:gd name="T29" fmla="*/ 66 h 114"/>
              <a:gd name="T30" fmla="*/ 67 w 160"/>
              <a:gd name="T31" fmla="*/ 62 h 114"/>
              <a:gd name="T32" fmla="*/ 104 w 160"/>
              <a:gd name="T33" fmla="*/ 39 h 114"/>
              <a:gd name="T34" fmla="*/ 64 w 160"/>
              <a:gd name="T35" fmla="*/ 32 h 114"/>
              <a:gd name="T36" fmla="*/ 57 w 160"/>
              <a:gd name="T37" fmla="*/ 25 h 114"/>
              <a:gd name="T38" fmla="*/ 50 w 160"/>
              <a:gd name="T39" fmla="*/ 28 h 114"/>
              <a:gd name="T40" fmla="*/ 90 w 160"/>
              <a:gd name="T41" fmla="*/ 75 h 114"/>
              <a:gd name="T42" fmla="*/ 72 w 160"/>
              <a:gd name="T43" fmla="*/ 71 h 114"/>
              <a:gd name="T44" fmla="*/ 69 w 160"/>
              <a:gd name="T45" fmla="*/ 72 h 114"/>
              <a:gd name="T46" fmla="*/ 78 w 160"/>
              <a:gd name="T47" fmla="*/ 57 h 114"/>
              <a:gd name="T48" fmla="*/ 80 w 160"/>
              <a:gd name="T49" fmla="*/ 57 h 114"/>
              <a:gd name="T50" fmla="*/ 74 w 160"/>
              <a:gd name="T51" fmla="*/ 45 h 114"/>
              <a:gd name="T52" fmla="*/ 96 w 160"/>
              <a:gd name="T53" fmla="*/ 57 h 114"/>
              <a:gd name="T54" fmla="*/ 92 w 160"/>
              <a:gd name="T55" fmla="*/ 54 h 114"/>
              <a:gd name="T56" fmla="*/ 96 w 160"/>
              <a:gd name="T57" fmla="*/ 37 h 114"/>
              <a:gd name="T58" fmla="*/ 101 w 160"/>
              <a:gd name="T59" fmla="*/ 38 h 114"/>
              <a:gd name="T60" fmla="*/ 96 w 160"/>
              <a:gd name="T61" fmla="*/ 37 h 114"/>
              <a:gd name="T62" fmla="*/ 97 w 160"/>
              <a:gd name="T63" fmla="*/ 50 h 114"/>
              <a:gd name="T64" fmla="*/ 84 w 160"/>
              <a:gd name="T65" fmla="*/ 37 h 114"/>
              <a:gd name="T66" fmla="*/ 84 w 160"/>
              <a:gd name="T67" fmla="*/ 42 h 114"/>
              <a:gd name="T68" fmla="*/ 90 w 160"/>
              <a:gd name="T69" fmla="*/ 45 h 114"/>
              <a:gd name="T70" fmla="*/ 84 w 160"/>
              <a:gd name="T71" fmla="*/ 45 h 114"/>
              <a:gd name="T72" fmla="*/ 87 w 160"/>
              <a:gd name="T73" fmla="*/ 57 h 114"/>
              <a:gd name="T74" fmla="*/ 80 w 160"/>
              <a:gd name="T75" fmla="*/ 37 h 114"/>
              <a:gd name="T76" fmla="*/ 73 w 160"/>
              <a:gd name="T77" fmla="*/ 37 h 114"/>
              <a:gd name="T78" fmla="*/ 68 w 160"/>
              <a:gd name="T79" fmla="*/ 54 h 114"/>
              <a:gd name="T80" fmla="*/ 69 w 160"/>
              <a:gd name="T81" fmla="*/ 57 h 114"/>
              <a:gd name="T82" fmla="*/ 65 w 160"/>
              <a:gd name="T83" fmla="*/ 45 h 114"/>
              <a:gd name="T84" fmla="*/ 63 w 160"/>
              <a:gd name="T85" fmla="*/ 37 h 114"/>
              <a:gd name="T86" fmla="*/ 69 w 160"/>
              <a:gd name="T87" fmla="*/ 42 h 114"/>
              <a:gd name="T88" fmla="*/ 63 w 160"/>
              <a:gd name="T89"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14">
                <a:moveTo>
                  <a:pt x="158" y="98"/>
                </a:moveTo>
                <a:cubicBezTo>
                  <a:pt x="151" y="90"/>
                  <a:pt x="151" y="90"/>
                  <a:pt x="151" y="90"/>
                </a:cubicBezTo>
                <a:cubicBezTo>
                  <a:pt x="150" y="88"/>
                  <a:pt x="150" y="87"/>
                  <a:pt x="150" y="85"/>
                </a:cubicBezTo>
                <a:cubicBezTo>
                  <a:pt x="150" y="14"/>
                  <a:pt x="150" y="14"/>
                  <a:pt x="150" y="14"/>
                </a:cubicBezTo>
                <a:cubicBezTo>
                  <a:pt x="150" y="6"/>
                  <a:pt x="144" y="0"/>
                  <a:pt x="135" y="0"/>
                </a:cubicBezTo>
                <a:cubicBezTo>
                  <a:pt x="24" y="0"/>
                  <a:pt x="24" y="0"/>
                  <a:pt x="24" y="0"/>
                </a:cubicBezTo>
                <a:cubicBezTo>
                  <a:pt x="15" y="0"/>
                  <a:pt x="9" y="6"/>
                  <a:pt x="9" y="14"/>
                </a:cubicBezTo>
                <a:cubicBezTo>
                  <a:pt x="9" y="85"/>
                  <a:pt x="9" y="85"/>
                  <a:pt x="9" y="85"/>
                </a:cubicBezTo>
                <a:cubicBezTo>
                  <a:pt x="9" y="86"/>
                  <a:pt x="9" y="88"/>
                  <a:pt x="8" y="90"/>
                </a:cubicBezTo>
                <a:cubicBezTo>
                  <a:pt x="1" y="98"/>
                  <a:pt x="1" y="98"/>
                  <a:pt x="1" y="98"/>
                </a:cubicBezTo>
                <a:cubicBezTo>
                  <a:pt x="1" y="99"/>
                  <a:pt x="0" y="99"/>
                  <a:pt x="0" y="101"/>
                </a:cubicBezTo>
                <a:cubicBezTo>
                  <a:pt x="0" y="104"/>
                  <a:pt x="0" y="104"/>
                  <a:pt x="0" y="104"/>
                </a:cubicBezTo>
                <a:cubicBezTo>
                  <a:pt x="0" y="111"/>
                  <a:pt x="4" y="114"/>
                  <a:pt x="9" y="114"/>
                </a:cubicBezTo>
                <a:cubicBezTo>
                  <a:pt x="150" y="114"/>
                  <a:pt x="150" y="114"/>
                  <a:pt x="150" y="114"/>
                </a:cubicBezTo>
                <a:cubicBezTo>
                  <a:pt x="155" y="114"/>
                  <a:pt x="160" y="111"/>
                  <a:pt x="160" y="104"/>
                </a:cubicBezTo>
                <a:cubicBezTo>
                  <a:pt x="160" y="101"/>
                  <a:pt x="160" y="101"/>
                  <a:pt x="160" y="101"/>
                </a:cubicBezTo>
                <a:cubicBezTo>
                  <a:pt x="160" y="101"/>
                  <a:pt x="160" y="99"/>
                  <a:pt x="158" y="98"/>
                </a:cubicBezTo>
                <a:close/>
                <a:moveTo>
                  <a:pt x="95" y="101"/>
                </a:moveTo>
                <a:cubicBezTo>
                  <a:pt x="95" y="103"/>
                  <a:pt x="92" y="106"/>
                  <a:pt x="90" y="106"/>
                </a:cubicBezTo>
                <a:cubicBezTo>
                  <a:pt x="69" y="106"/>
                  <a:pt x="69" y="106"/>
                  <a:pt x="69" y="106"/>
                </a:cubicBezTo>
                <a:cubicBezTo>
                  <a:pt x="67" y="106"/>
                  <a:pt x="64" y="103"/>
                  <a:pt x="64" y="101"/>
                </a:cubicBezTo>
                <a:cubicBezTo>
                  <a:pt x="64" y="99"/>
                  <a:pt x="64" y="99"/>
                  <a:pt x="64" y="99"/>
                </a:cubicBezTo>
                <a:cubicBezTo>
                  <a:pt x="95" y="99"/>
                  <a:pt x="95" y="99"/>
                  <a:pt x="95" y="99"/>
                </a:cubicBezTo>
                <a:cubicBezTo>
                  <a:pt x="95" y="101"/>
                  <a:pt x="95" y="101"/>
                  <a:pt x="95" y="101"/>
                </a:cubicBezTo>
                <a:close/>
                <a:moveTo>
                  <a:pt x="135" y="76"/>
                </a:moveTo>
                <a:cubicBezTo>
                  <a:pt x="135" y="86"/>
                  <a:pt x="135" y="86"/>
                  <a:pt x="135" y="86"/>
                </a:cubicBezTo>
                <a:cubicBezTo>
                  <a:pt x="24" y="86"/>
                  <a:pt x="24" y="86"/>
                  <a:pt x="24" y="86"/>
                </a:cubicBezTo>
                <a:cubicBezTo>
                  <a:pt x="24" y="14"/>
                  <a:pt x="24" y="14"/>
                  <a:pt x="24" y="14"/>
                </a:cubicBezTo>
                <a:cubicBezTo>
                  <a:pt x="135" y="14"/>
                  <a:pt x="135" y="14"/>
                  <a:pt x="135" y="14"/>
                </a:cubicBezTo>
                <a:cubicBezTo>
                  <a:pt x="135" y="76"/>
                  <a:pt x="135" y="76"/>
                  <a:pt x="135" y="76"/>
                </a:cubicBezTo>
                <a:close/>
                <a:moveTo>
                  <a:pt x="50" y="28"/>
                </a:moveTo>
                <a:cubicBezTo>
                  <a:pt x="57" y="28"/>
                  <a:pt x="57" y="28"/>
                  <a:pt x="57" y="28"/>
                </a:cubicBezTo>
                <a:cubicBezTo>
                  <a:pt x="59" y="42"/>
                  <a:pt x="59" y="42"/>
                  <a:pt x="59" y="42"/>
                </a:cubicBezTo>
                <a:cubicBezTo>
                  <a:pt x="64" y="57"/>
                  <a:pt x="64" y="57"/>
                  <a:pt x="64" y="57"/>
                </a:cubicBezTo>
                <a:cubicBezTo>
                  <a:pt x="62" y="59"/>
                  <a:pt x="59" y="61"/>
                  <a:pt x="59" y="64"/>
                </a:cubicBezTo>
                <a:cubicBezTo>
                  <a:pt x="59" y="67"/>
                  <a:pt x="63" y="70"/>
                  <a:pt x="65" y="71"/>
                </a:cubicBezTo>
                <a:cubicBezTo>
                  <a:pt x="65" y="71"/>
                  <a:pt x="65" y="72"/>
                  <a:pt x="65" y="73"/>
                </a:cubicBezTo>
                <a:cubicBezTo>
                  <a:pt x="65" y="76"/>
                  <a:pt x="68" y="78"/>
                  <a:pt x="72" y="78"/>
                </a:cubicBezTo>
                <a:cubicBezTo>
                  <a:pt x="75" y="78"/>
                  <a:pt x="78" y="76"/>
                  <a:pt x="78" y="72"/>
                </a:cubicBezTo>
                <a:cubicBezTo>
                  <a:pt x="78" y="71"/>
                  <a:pt x="78" y="71"/>
                  <a:pt x="78" y="71"/>
                </a:cubicBezTo>
                <a:cubicBezTo>
                  <a:pt x="85" y="71"/>
                  <a:pt x="85" y="71"/>
                  <a:pt x="85" y="71"/>
                </a:cubicBezTo>
                <a:cubicBezTo>
                  <a:pt x="84" y="71"/>
                  <a:pt x="84" y="72"/>
                  <a:pt x="84" y="73"/>
                </a:cubicBezTo>
                <a:cubicBezTo>
                  <a:pt x="85" y="76"/>
                  <a:pt x="87" y="78"/>
                  <a:pt x="90" y="78"/>
                </a:cubicBezTo>
                <a:cubicBezTo>
                  <a:pt x="93" y="78"/>
                  <a:pt x="96" y="76"/>
                  <a:pt x="96" y="72"/>
                </a:cubicBezTo>
                <a:cubicBezTo>
                  <a:pt x="96" y="68"/>
                  <a:pt x="93" y="66"/>
                  <a:pt x="90" y="66"/>
                </a:cubicBezTo>
                <a:cubicBezTo>
                  <a:pt x="67" y="66"/>
                  <a:pt x="67" y="66"/>
                  <a:pt x="67" y="66"/>
                </a:cubicBezTo>
                <a:cubicBezTo>
                  <a:pt x="65" y="66"/>
                  <a:pt x="64" y="65"/>
                  <a:pt x="64" y="64"/>
                </a:cubicBezTo>
                <a:cubicBezTo>
                  <a:pt x="64" y="62"/>
                  <a:pt x="65" y="62"/>
                  <a:pt x="67" y="62"/>
                </a:cubicBezTo>
                <a:cubicBezTo>
                  <a:pt x="95" y="62"/>
                  <a:pt x="95" y="62"/>
                  <a:pt x="95" y="62"/>
                </a:cubicBezTo>
                <a:cubicBezTo>
                  <a:pt x="97" y="62"/>
                  <a:pt x="99" y="60"/>
                  <a:pt x="99" y="57"/>
                </a:cubicBezTo>
                <a:cubicBezTo>
                  <a:pt x="104" y="39"/>
                  <a:pt x="104" y="39"/>
                  <a:pt x="104" y="39"/>
                </a:cubicBezTo>
                <a:cubicBezTo>
                  <a:pt x="104" y="37"/>
                  <a:pt x="104" y="36"/>
                  <a:pt x="103" y="34"/>
                </a:cubicBezTo>
                <a:cubicBezTo>
                  <a:pt x="102" y="33"/>
                  <a:pt x="101" y="32"/>
                  <a:pt x="99" y="32"/>
                </a:cubicBezTo>
                <a:cubicBezTo>
                  <a:pt x="64" y="32"/>
                  <a:pt x="64" y="32"/>
                  <a:pt x="64" y="32"/>
                </a:cubicBezTo>
                <a:cubicBezTo>
                  <a:pt x="63" y="32"/>
                  <a:pt x="62" y="32"/>
                  <a:pt x="62" y="33"/>
                </a:cubicBezTo>
                <a:cubicBezTo>
                  <a:pt x="59" y="27"/>
                  <a:pt x="59" y="27"/>
                  <a:pt x="59" y="27"/>
                </a:cubicBezTo>
                <a:cubicBezTo>
                  <a:pt x="59" y="26"/>
                  <a:pt x="58" y="25"/>
                  <a:pt x="57" y="25"/>
                </a:cubicBezTo>
                <a:cubicBezTo>
                  <a:pt x="50" y="25"/>
                  <a:pt x="50" y="25"/>
                  <a:pt x="50" y="25"/>
                </a:cubicBezTo>
                <a:cubicBezTo>
                  <a:pt x="49" y="25"/>
                  <a:pt x="47" y="26"/>
                  <a:pt x="47" y="27"/>
                </a:cubicBezTo>
                <a:cubicBezTo>
                  <a:pt x="47" y="28"/>
                  <a:pt x="49" y="28"/>
                  <a:pt x="50" y="28"/>
                </a:cubicBezTo>
                <a:close/>
                <a:moveTo>
                  <a:pt x="90" y="71"/>
                </a:moveTo>
                <a:cubicBezTo>
                  <a:pt x="91" y="71"/>
                  <a:pt x="92" y="71"/>
                  <a:pt x="92" y="72"/>
                </a:cubicBezTo>
                <a:cubicBezTo>
                  <a:pt x="92" y="73"/>
                  <a:pt x="91" y="75"/>
                  <a:pt x="90" y="75"/>
                </a:cubicBezTo>
                <a:cubicBezTo>
                  <a:pt x="89" y="75"/>
                  <a:pt x="89" y="73"/>
                  <a:pt x="89" y="72"/>
                </a:cubicBezTo>
                <a:cubicBezTo>
                  <a:pt x="89" y="71"/>
                  <a:pt x="89" y="71"/>
                  <a:pt x="90" y="71"/>
                </a:cubicBezTo>
                <a:close/>
                <a:moveTo>
                  <a:pt x="72" y="71"/>
                </a:moveTo>
                <a:cubicBezTo>
                  <a:pt x="73" y="71"/>
                  <a:pt x="74" y="71"/>
                  <a:pt x="74" y="72"/>
                </a:cubicBezTo>
                <a:cubicBezTo>
                  <a:pt x="74" y="73"/>
                  <a:pt x="73" y="75"/>
                  <a:pt x="72" y="75"/>
                </a:cubicBezTo>
                <a:cubicBezTo>
                  <a:pt x="70" y="75"/>
                  <a:pt x="69" y="73"/>
                  <a:pt x="69" y="72"/>
                </a:cubicBezTo>
                <a:cubicBezTo>
                  <a:pt x="69" y="71"/>
                  <a:pt x="70" y="71"/>
                  <a:pt x="72" y="71"/>
                </a:cubicBezTo>
                <a:close/>
                <a:moveTo>
                  <a:pt x="80" y="57"/>
                </a:moveTo>
                <a:cubicBezTo>
                  <a:pt x="78" y="57"/>
                  <a:pt x="78" y="57"/>
                  <a:pt x="78" y="57"/>
                </a:cubicBezTo>
                <a:cubicBezTo>
                  <a:pt x="76" y="54"/>
                  <a:pt x="76" y="54"/>
                  <a:pt x="76" y="54"/>
                </a:cubicBezTo>
                <a:cubicBezTo>
                  <a:pt x="80" y="54"/>
                  <a:pt x="80" y="54"/>
                  <a:pt x="80" y="54"/>
                </a:cubicBezTo>
                <a:lnTo>
                  <a:pt x="80" y="57"/>
                </a:lnTo>
                <a:close/>
                <a:moveTo>
                  <a:pt x="80" y="50"/>
                </a:moveTo>
                <a:cubicBezTo>
                  <a:pt x="75" y="50"/>
                  <a:pt x="75" y="50"/>
                  <a:pt x="75" y="50"/>
                </a:cubicBezTo>
                <a:cubicBezTo>
                  <a:pt x="74" y="45"/>
                  <a:pt x="74" y="45"/>
                  <a:pt x="74" y="45"/>
                </a:cubicBezTo>
                <a:cubicBezTo>
                  <a:pt x="80" y="45"/>
                  <a:pt x="80" y="45"/>
                  <a:pt x="80" y="45"/>
                </a:cubicBezTo>
                <a:lnTo>
                  <a:pt x="80" y="50"/>
                </a:lnTo>
                <a:close/>
                <a:moveTo>
                  <a:pt x="96" y="57"/>
                </a:moveTo>
                <a:cubicBezTo>
                  <a:pt x="95" y="57"/>
                  <a:pt x="95" y="57"/>
                  <a:pt x="95" y="57"/>
                </a:cubicBezTo>
                <a:cubicBezTo>
                  <a:pt x="91" y="57"/>
                  <a:pt x="91" y="57"/>
                  <a:pt x="91" y="57"/>
                </a:cubicBezTo>
                <a:cubicBezTo>
                  <a:pt x="92" y="54"/>
                  <a:pt x="92" y="54"/>
                  <a:pt x="92" y="54"/>
                </a:cubicBezTo>
                <a:cubicBezTo>
                  <a:pt x="97" y="54"/>
                  <a:pt x="97" y="54"/>
                  <a:pt x="97" y="54"/>
                </a:cubicBezTo>
                <a:lnTo>
                  <a:pt x="96" y="57"/>
                </a:lnTo>
                <a:close/>
                <a:moveTo>
                  <a:pt x="96" y="37"/>
                </a:moveTo>
                <a:cubicBezTo>
                  <a:pt x="99" y="37"/>
                  <a:pt x="99" y="37"/>
                  <a:pt x="99" y="37"/>
                </a:cubicBezTo>
                <a:cubicBezTo>
                  <a:pt x="101" y="37"/>
                  <a:pt x="101" y="37"/>
                  <a:pt x="101" y="37"/>
                </a:cubicBezTo>
                <a:cubicBezTo>
                  <a:pt x="101" y="37"/>
                  <a:pt x="101" y="37"/>
                  <a:pt x="101" y="38"/>
                </a:cubicBezTo>
                <a:cubicBezTo>
                  <a:pt x="99" y="42"/>
                  <a:pt x="99" y="42"/>
                  <a:pt x="99" y="42"/>
                </a:cubicBezTo>
                <a:cubicBezTo>
                  <a:pt x="95" y="42"/>
                  <a:pt x="95" y="42"/>
                  <a:pt x="95" y="42"/>
                </a:cubicBezTo>
                <a:cubicBezTo>
                  <a:pt x="96" y="37"/>
                  <a:pt x="96" y="37"/>
                  <a:pt x="96" y="37"/>
                </a:cubicBezTo>
                <a:close/>
                <a:moveTo>
                  <a:pt x="95" y="45"/>
                </a:moveTo>
                <a:cubicBezTo>
                  <a:pt x="98" y="45"/>
                  <a:pt x="98" y="45"/>
                  <a:pt x="98" y="45"/>
                </a:cubicBezTo>
                <a:cubicBezTo>
                  <a:pt x="97" y="50"/>
                  <a:pt x="97" y="50"/>
                  <a:pt x="97" y="50"/>
                </a:cubicBezTo>
                <a:cubicBezTo>
                  <a:pt x="93" y="50"/>
                  <a:pt x="93" y="50"/>
                  <a:pt x="93" y="50"/>
                </a:cubicBezTo>
                <a:cubicBezTo>
                  <a:pt x="95" y="45"/>
                  <a:pt x="95" y="45"/>
                  <a:pt x="95" y="45"/>
                </a:cubicBezTo>
                <a:close/>
                <a:moveTo>
                  <a:pt x="84" y="37"/>
                </a:moveTo>
                <a:cubicBezTo>
                  <a:pt x="92" y="37"/>
                  <a:pt x="92" y="37"/>
                  <a:pt x="92" y="37"/>
                </a:cubicBezTo>
                <a:cubicBezTo>
                  <a:pt x="91" y="42"/>
                  <a:pt x="91" y="42"/>
                  <a:pt x="91" y="42"/>
                </a:cubicBezTo>
                <a:cubicBezTo>
                  <a:pt x="84" y="42"/>
                  <a:pt x="84" y="42"/>
                  <a:pt x="84" y="42"/>
                </a:cubicBezTo>
                <a:cubicBezTo>
                  <a:pt x="84" y="37"/>
                  <a:pt x="84" y="37"/>
                  <a:pt x="84" y="37"/>
                </a:cubicBezTo>
                <a:close/>
                <a:moveTo>
                  <a:pt x="84" y="45"/>
                </a:moveTo>
                <a:cubicBezTo>
                  <a:pt x="90" y="45"/>
                  <a:pt x="90" y="45"/>
                  <a:pt x="90" y="45"/>
                </a:cubicBezTo>
                <a:cubicBezTo>
                  <a:pt x="89" y="50"/>
                  <a:pt x="89" y="50"/>
                  <a:pt x="89" y="50"/>
                </a:cubicBezTo>
                <a:cubicBezTo>
                  <a:pt x="84" y="50"/>
                  <a:pt x="84" y="50"/>
                  <a:pt x="84" y="50"/>
                </a:cubicBezTo>
                <a:cubicBezTo>
                  <a:pt x="84" y="45"/>
                  <a:pt x="84" y="45"/>
                  <a:pt x="84" y="45"/>
                </a:cubicBezTo>
                <a:close/>
                <a:moveTo>
                  <a:pt x="84" y="54"/>
                </a:moveTo>
                <a:cubicBezTo>
                  <a:pt x="89" y="54"/>
                  <a:pt x="89" y="54"/>
                  <a:pt x="89" y="54"/>
                </a:cubicBezTo>
                <a:cubicBezTo>
                  <a:pt x="87" y="57"/>
                  <a:pt x="87" y="57"/>
                  <a:pt x="87" y="57"/>
                </a:cubicBezTo>
                <a:cubicBezTo>
                  <a:pt x="84" y="57"/>
                  <a:pt x="84" y="57"/>
                  <a:pt x="84" y="57"/>
                </a:cubicBezTo>
                <a:cubicBezTo>
                  <a:pt x="84" y="54"/>
                  <a:pt x="84" y="54"/>
                  <a:pt x="84" y="54"/>
                </a:cubicBezTo>
                <a:close/>
                <a:moveTo>
                  <a:pt x="80" y="37"/>
                </a:moveTo>
                <a:cubicBezTo>
                  <a:pt x="80" y="42"/>
                  <a:pt x="80" y="42"/>
                  <a:pt x="80" y="42"/>
                </a:cubicBezTo>
                <a:cubicBezTo>
                  <a:pt x="74" y="42"/>
                  <a:pt x="74" y="42"/>
                  <a:pt x="74" y="42"/>
                </a:cubicBezTo>
                <a:cubicBezTo>
                  <a:pt x="73" y="37"/>
                  <a:pt x="73" y="37"/>
                  <a:pt x="73" y="37"/>
                </a:cubicBezTo>
                <a:cubicBezTo>
                  <a:pt x="80" y="37"/>
                  <a:pt x="80" y="37"/>
                  <a:pt x="80" y="37"/>
                </a:cubicBezTo>
                <a:close/>
                <a:moveTo>
                  <a:pt x="69" y="57"/>
                </a:moveTo>
                <a:cubicBezTo>
                  <a:pt x="68" y="54"/>
                  <a:pt x="68" y="54"/>
                  <a:pt x="68" y="54"/>
                </a:cubicBezTo>
                <a:cubicBezTo>
                  <a:pt x="72" y="54"/>
                  <a:pt x="72" y="54"/>
                  <a:pt x="72" y="54"/>
                </a:cubicBezTo>
                <a:cubicBezTo>
                  <a:pt x="73" y="57"/>
                  <a:pt x="73" y="57"/>
                  <a:pt x="73" y="57"/>
                </a:cubicBezTo>
                <a:cubicBezTo>
                  <a:pt x="69" y="57"/>
                  <a:pt x="69" y="57"/>
                  <a:pt x="69" y="57"/>
                </a:cubicBezTo>
                <a:close/>
                <a:moveTo>
                  <a:pt x="72" y="50"/>
                </a:moveTo>
                <a:cubicBezTo>
                  <a:pt x="67" y="50"/>
                  <a:pt x="67" y="50"/>
                  <a:pt x="67" y="50"/>
                </a:cubicBezTo>
                <a:cubicBezTo>
                  <a:pt x="65" y="45"/>
                  <a:pt x="65" y="45"/>
                  <a:pt x="65" y="45"/>
                </a:cubicBezTo>
                <a:cubicBezTo>
                  <a:pt x="70" y="45"/>
                  <a:pt x="70" y="45"/>
                  <a:pt x="70" y="45"/>
                </a:cubicBezTo>
                <a:cubicBezTo>
                  <a:pt x="72" y="50"/>
                  <a:pt x="72" y="50"/>
                  <a:pt x="72" y="50"/>
                </a:cubicBezTo>
                <a:close/>
                <a:moveTo>
                  <a:pt x="63" y="37"/>
                </a:moveTo>
                <a:cubicBezTo>
                  <a:pt x="64" y="37"/>
                  <a:pt x="64" y="37"/>
                  <a:pt x="64" y="37"/>
                </a:cubicBezTo>
                <a:cubicBezTo>
                  <a:pt x="68" y="37"/>
                  <a:pt x="68" y="37"/>
                  <a:pt x="68" y="37"/>
                </a:cubicBezTo>
                <a:cubicBezTo>
                  <a:pt x="69" y="42"/>
                  <a:pt x="69" y="42"/>
                  <a:pt x="69" y="42"/>
                </a:cubicBezTo>
                <a:cubicBezTo>
                  <a:pt x="64" y="42"/>
                  <a:pt x="64" y="42"/>
                  <a:pt x="64" y="42"/>
                </a:cubicBezTo>
                <a:cubicBezTo>
                  <a:pt x="63" y="38"/>
                  <a:pt x="63" y="38"/>
                  <a:pt x="63" y="38"/>
                </a:cubicBezTo>
                <a:cubicBezTo>
                  <a:pt x="63" y="37"/>
                  <a:pt x="63" y="37"/>
                  <a:pt x="63" y="3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0939BE1F-4DCA-4093-92F0-0164014D3FC0}"/>
              </a:ext>
            </a:extLst>
          </p:cNvPr>
          <p:cNvSpPr/>
          <p:nvPr/>
        </p:nvSpPr>
        <p:spPr>
          <a:xfrm>
            <a:off x="883671" y="2717707"/>
            <a:ext cx="2634100" cy="400110"/>
          </a:xfrm>
          <a:prstGeom prst="rect">
            <a:avLst/>
          </a:prstGeom>
        </p:spPr>
        <p:txBody>
          <a:bodyPr wrap="square">
            <a:spAutoFit/>
          </a:bodyPr>
          <a:lstStyle/>
          <a:p>
            <a:r>
              <a:rPr lang="en-GB" sz="2000" dirty="0">
                <a:solidFill>
                  <a:schemeClr val="accent1"/>
                </a:solidFill>
                <a:latin typeface="Bell MT bold" panose="0203070306050A020303" pitchFamily="18" charset="0"/>
                <a:ea typeface="Lato Bold" panose="020F0502020204030203" pitchFamily="34" charset="0"/>
                <a:cs typeface="Lato Bold" panose="020F0502020204030203" pitchFamily="34" charset="0"/>
              </a:rPr>
              <a:t>Solution/01</a:t>
            </a:r>
            <a:endParaRPr lang="en-US" sz="2000" dirty="0">
              <a:solidFill>
                <a:schemeClr val="accent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 name="TextBox 10">
            <a:extLst>
              <a:ext uri="{FF2B5EF4-FFF2-40B4-BE49-F238E27FC236}">
                <a16:creationId xmlns:a16="http://schemas.microsoft.com/office/drawing/2014/main" id="{47D05030-77BF-400E-A2A9-5BF17183FFCE}"/>
              </a:ext>
            </a:extLst>
          </p:cNvPr>
          <p:cNvSpPr txBox="1"/>
          <p:nvPr/>
        </p:nvSpPr>
        <p:spPr>
          <a:xfrm>
            <a:off x="883670" y="3052054"/>
            <a:ext cx="2634101"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a:t>
            </a:r>
          </a:p>
        </p:txBody>
      </p:sp>
      <p:sp>
        <p:nvSpPr>
          <p:cNvPr id="200" name="Rectangle 199">
            <a:extLst>
              <a:ext uri="{FF2B5EF4-FFF2-40B4-BE49-F238E27FC236}">
                <a16:creationId xmlns:a16="http://schemas.microsoft.com/office/drawing/2014/main" id="{A554CFA3-0CFD-4472-B1A7-850359842A3E}"/>
              </a:ext>
            </a:extLst>
          </p:cNvPr>
          <p:cNvSpPr/>
          <p:nvPr/>
        </p:nvSpPr>
        <p:spPr>
          <a:xfrm>
            <a:off x="4646564" y="2717707"/>
            <a:ext cx="2634100" cy="400110"/>
          </a:xfrm>
          <a:prstGeom prst="rect">
            <a:avLst/>
          </a:prstGeom>
        </p:spPr>
        <p:txBody>
          <a:bodyPr wrap="square">
            <a:spAutoFit/>
          </a:bodyPr>
          <a:lstStyle/>
          <a:p>
            <a:r>
              <a:rPr lang="en-GB" sz="2000" dirty="0">
                <a:solidFill>
                  <a:schemeClr val="accent2"/>
                </a:solidFill>
                <a:latin typeface="Bell MT bold" panose="0203070306050A020303" pitchFamily="18" charset="0"/>
                <a:ea typeface="Lato Bold" panose="020F0502020204030203" pitchFamily="34" charset="0"/>
                <a:cs typeface="Lato Bold" panose="020F0502020204030203" pitchFamily="34" charset="0"/>
              </a:rPr>
              <a:t>Solution/02</a:t>
            </a:r>
            <a:endParaRPr lang="en-US" sz="2000" dirty="0">
              <a:solidFill>
                <a:schemeClr val="accent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02" name="TextBox 201">
            <a:extLst>
              <a:ext uri="{FF2B5EF4-FFF2-40B4-BE49-F238E27FC236}">
                <a16:creationId xmlns:a16="http://schemas.microsoft.com/office/drawing/2014/main" id="{DEF26010-5A79-41E2-B8CF-BD9741F3D0B3}"/>
              </a:ext>
            </a:extLst>
          </p:cNvPr>
          <p:cNvSpPr txBox="1"/>
          <p:nvPr/>
        </p:nvSpPr>
        <p:spPr>
          <a:xfrm>
            <a:off x="4646563" y="3052054"/>
            <a:ext cx="2634101"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a:t>
            </a:r>
          </a:p>
        </p:txBody>
      </p:sp>
      <p:sp>
        <p:nvSpPr>
          <p:cNvPr id="207" name="Rectangle 206">
            <a:extLst>
              <a:ext uri="{FF2B5EF4-FFF2-40B4-BE49-F238E27FC236}">
                <a16:creationId xmlns:a16="http://schemas.microsoft.com/office/drawing/2014/main" id="{94B51FAC-F8E8-4DCD-B76B-41477719D682}"/>
              </a:ext>
            </a:extLst>
          </p:cNvPr>
          <p:cNvSpPr/>
          <p:nvPr/>
        </p:nvSpPr>
        <p:spPr>
          <a:xfrm>
            <a:off x="883671" y="4890305"/>
            <a:ext cx="2634100" cy="400110"/>
          </a:xfrm>
          <a:prstGeom prst="rect">
            <a:avLst/>
          </a:prstGeom>
        </p:spPr>
        <p:txBody>
          <a:bodyPr wrap="square">
            <a:spAutoFit/>
          </a:bodyPr>
          <a:lstStyle/>
          <a:p>
            <a:r>
              <a:rPr lang="en-GB" sz="2000" dirty="0">
                <a:solidFill>
                  <a:schemeClr val="accent3"/>
                </a:solidFill>
                <a:latin typeface="Bell MT bold" panose="0203070306050A020303" pitchFamily="18" charset="0"/>
                <a:ea typeface="Lato Bold" panose="020F0502020204030203" pitchFamily="34" charset="0"/>
                <a:cs typeface="Lato Bold" panose="020F0502020204030203" pitchFamily="34" charset="0"/>
              </a:rPr>
              <a:t>Solution/03</a:t>
            </a:r>
            <a:endParaRPr lang="en-US" sz="2000" dirty="0">
              <a:solidFill>
                <a:schemeClr val="accent3"/>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09" name="TextBox 208">
            <a:extLst>
              <a:ext uri="{FF2B5EF4-FFF2-40B4-BE49-F238E27FC236}">
                <a16:creationId xmlns:a16="http://schemas.microsoft.com/office/drawing/2014/main" id="{A0B402A6-5FEF-42F5-A5D3-5941BE128CE2}"/>
              </a:ext>
            </a:extLst>
          </p:cNvPr>
          <p:cNvSpPr txBox="1"/>
          <p:nvPr/>
        </p:nvSpPr>
        <p:spPr>
          <a:xfrm>
            <a:off x="883670" y="5224652"/>
            <a:ext cx="2634101"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a:t>
            </a:r>
          </a:p>
        </p:txBody>
      </p:sp>
      <p:sp>
        <p:nvSpPr>
          <p:cNvPr id="214" name="Rectangle 213">
            <a:extLst>
              <a:ext uri="{FF2B5EF4-FFF2-40B4-BE49-F238E27FC236}">
                <a16:creationId xmlns:a16="http://schemas.microsoft.com/office/drawing/2014/main" id="{33E47DBE-898E-4D36-BD01-C8D9A234AF35}"/>
              </a:ext>
            </a:extLst>
          </p:cNvPr>
          <p:cNvSpPr/>
          <p:nvPr/>
        </p:nvSpPr>
        <p:spPr>
          <a:xfrm>
            <a:off x="4646564" y="4890305"/>
            <a:ext cx="2634100" cy="400110"/>
          </a:xfrm>
          <a:prstGeom prst="rect">
            <a:avLst/>
          </a:prstGeom>
        </p:spPr>
        <p:txBody>
          <a:bodyPr wrap="square">
            <a:spAutoFit/>
          </a:bodyPr>
          <a:lstStyle/>
          <a:p>
            <a:r>
              <a:rPr lang="en-GB" sz="2000" dirty="0">
                <a:solidFill>
                  <a:schemeClr val="accent4"/>
                </a:solidFill>
                <a:latin typeface="Bell MT bold" panose="0203070306050A020303" pitchFamily="18" charset="0"/>
                <a:ea typeface="Lato Bold" panose="020F0502020204030203" pitchFamily="34" charset="0"/>
                <a:cs typeface="Lato Bold" panose="020F0502020204030203" pitchFamily="34" charset="0"/>
              </a:rPr>
              <a:t>Solution/03</a:t>
            </a:r>
            <a:endParaRPr lang="en-US" sz="2000" dirty="0">
              <a:solidFill>
                <a:schemeClr val="accent4"/>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15" name="TextBox 214">
            <a:extLst>
              <a:ext uri="{FF2B5EF4-FFF2-40B4-BE49-F238E27FC236}">
                <a16:creationId xmlns:a16="http://schemas.microsoft.com/office/drawing/2014/main" id="{39244184-2DEC-4615-9E3A-9D8F05299DCF}"/>
              </a:ext>
            </a:extLst>
          </p:cNvPr>
          <p:cNvSpPr txBox="1"/>
          <p:nvPr/>
        </p:nvSpPr>
        <p:spPr>
          <a:xfrm>
            <a:off x="4646563" y="5224652"/>
            <a:ext cx="2634101"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a:t>
            </a:r>
          </a:p>
        </p:txBody>
      </p:sp>
      <p:cxnSp>
        <p:nvCxnSpPr>
          <p:cNvPr id="13" name="Straight Connector 12">
            <a:extLst>
              <a:ext uri="{FF2B5EF4-FFF2-40B4-BE49-F238E27FC236}">
                <a16:creationId xmlns:a16="http://schemas.microsoft.com/office/drawing/2014/main" id="{5129B5FC-565D-4BE3-B192-D05C1E68D482}"/>
              </a:ext>
            </a:extLst>
          </p:cNvPr>
          <p:cNvCxnSpPr>
            <a:cxnSpLocks/>
          </p:cNvCxnSpPr>
          <p:nvPr/>
        </p:nvCxnSpPr>
        <p:spPr>
          <a:xfrm>
            <a:off x="943356" y="3983470"/>
            <a:ext cx="6219444" cy="0"/>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5F0026-584E-40EB-8CFF-017ED92C1B58}"/>
              </a:ext>
            </a:extLst>
          </p:cNvPr>
          <p:cNvCxnSpPr>
            <a:cxnSpLocks/>
          </p:cNvCxnSpPr>
          <p:nvPr/>
        </p:nvCxnSpPr>
        <p:spPr>
          <a:xfrm>
            <a:off x="4082167" y="1879600"/>
            <a:ext cx="0" cy="4064000"/>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4D78050C-F6DD-4B45-B0EC-685AA6E8A5A6}"/>
              </a:ext>
            </a:extLst>
          </p:cNvPr>
          <p:cNvSpPr>
            <a:spLocks noGrp="1"/>
          </p:cNvSpPr>
          <p:nvPr>
            <p:ph type="pic" sz="quarter" idx="13"/>
          </p:nvPr>
        </p:nvSpPr>
        <p:spPr/>
      </p:sp>
    </p:spTree>
    <p:extLst>
      <p:ext uri="{BB962C8B-B14F-4D97-AF65-F5344CB8AC3E}">
        <p14:creationId xmlns:p14="http://schemas.microsoft.com/office/powerpoint/2010/main" val="817348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Box 181">
            <a:extLst>
              <a:ext uri="{FF2B5EF4-FFF2-40B4-BE49-F238E27FC236}">
                <a16:creationId xmlns:a16="http://schemas.microsoft.com/office/drawing/2014/main" id="{BB094DD5-3DAE-40E8-B341-94800E8D7ABA}"/>
              </a:ext>
            </a:extLst>
          </p:cNvPr>
          <p:cNvSpPr txBox="1"/>
          <p:nvPr/>
        </p:nvSpPr>
        <p:spPr>
          <a:xfrm>
            <a:off x="883670" y="838200"/>
            <a:ext cx="6340572" cy="672941"/>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Business </a:t>
            </a: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Solution</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50CEE632-DAF4-44D0-9647-15FF232C44EB}"/>
              </a:ext>
            </a:extLst>
          </p:cNvPr>
          <p:cNvSpPr/>
          <p:nvPr/>
        </p:nvSpPr>
        <p:spPr>
          <a:xfrm>
            <a:off x="742215" y="2741709"/>
            <a:ext cx="2552668" cy="1662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E3CFBC0-1FEE-4A30-86CB-DDCC448F7AA5}"/>
              </a:ext>
            </a:extLst>
          </p:cNvPr>
          <p:cNvSpPr/>
          <p:nvPr/>
        </p:nvSpPr>
        <p:spPr>
          <a:xfrm>
            <a:off x="3460516" y="2741709"/>
            <a:ext cx="2552668" cy="16621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5AD5C8-B0DC-478C-9E45-38F1362571FB}"/>
              </a:ext>
            </a:extLst>
          </p:cNvPr>
          <p:cNvSpPr/>
          <p:nvPr/>
        </p:nvSpPr>
        <p:spPr>
          <a:xfrm>
            <a:off x="6178816" y="2741709"/>
            <a:ext cx="2552668" cy="16621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D3F04D-8519-4E48-BB62-CF1A83E34F2D}"/>
              </a:ext>
            </a:extLst>
          </p:cNvPr>
          <p:cNvSpPr/>
          <p:nvPr/>
        </p:nvSpPr>
        <p:spPr>
          <a:xfrm>
            <a:off x="8897117" y="2741709"/>
            <a:ext cx="2552668" cy="16621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3">
            <a:extLst>
              <a:ext uri="{FF2B5EF4-FFF2-40B4-BE49-F238E27FC236}">
                <a16:creationId xmlns:a16="http://schemas.microsoft.com/office/drawing/2014/main" id="{5DA4FF6D-E67A-4523-ABB8-576355CED04A}"/>
              </a:ext>
            </a:extLst>
          </p:cNvPr>
          <p:cNvSpPr>
            <a:spLocks/>
          </p:cNvSpPr>
          <p:nvPr/>
        </p:nvSpPr>
        <p:spPr bwMode="auto">
          <a:xfrm>
            <a:off x="4029696" y="2011555"/>
            <a:ext cx="1414307" cy="1427524"/>
          </a:xfrm>
          <a:custGeom>
            <a:avLst/>
            <a:gdLst>
              <a:gd name="T0" fmla="*/ 15 w 216"/>
              <a:gd name="T1" fmla="*/ 81 h 216"/>
              <a:gd name="T2" fmla="*/ 81 w 216"/>
              <a:gd name="T3" fmla="*/ 15 h 216"/>
              <a:gd name="T4" fmla="*/ 135 w 216"/>
              <a:gd name="T5" fmla="*/ 15 h 216"/>
              <a:gd name="T6" fmla="*/ 201 w 216"/>
              <a:gd name="T7" fmla="*/ 81 h 216"/>
              <a:gd name="T8" fmla="*/ 201 w 216"/>
              <a:gd name="T9" fmla="*/ 135 h 216"/>
              <a:gd name="T10" fmla="*/ 135 w 216"/>
              <a:gd name="T11" fmla="*/ 201 h 216"/>
              <a:gd name="T12" fmla="*/ 81 w 216"/>
              <a:gd name="T13" fmla="*/ 201 h 216"/>
              <a:gd name="T14" fmla="*/ 15 w 216"/>
              <a:gd name="T15" fmla="*/ 135 h 216"/>
              <a:gd name="T16" fmla="*/ 15 w 216"/>
              <a:gd name="T17"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6">
                <a:moveTo>
                  <a:pt x="15" y="81"/>
                </a:moveTo>
                <a:cubicBezTo>
                  <a:pt x="81" y="15"/>
                  <a:pt x="81" y="15"/>
                  <a:pt x="81" y="15"/>
                </a:cubicBezTo>
                <a:cubicBezTo>
                  <a:pt x="96" y="0"/>
                  <a:pt x="120" y="0"/>
                  <a:pt x="135" y="15"/>
                </a:cubicBezTo>
                <a:cubicBezTo>
                  <a:pt x="201" y="81"/>
                  <a:pt x="201" y="81"/>
                  <a:pt x="201" y="81"/>
                </a:cubicBezTo>
                <a:cubicBezTo>
                  <a:pt x="216" y="96"/>
                  <a:pt x="216" y="120"/>
                  <a:pt x="201" y="135"/>
                </a:cubicBezTo>
                <a:cubicBezTo>
                  <a:pt x="135" y="201"/>
                  <a:pt x="135" y="201"/>
                  <a:pt x="135" y="201"/>
                </a:cubicBezTo>
                <a:cubicBezTo>
                  <a:pt x="120" y="216"/>
                  <a:pt x="96" y="216"/>
                  <a:pt x="81" y="201"/>
                </a:cubicBezTo>
                <a:cubicBezTo>
                  <a:pt x="15" y="135"/>
                  <a:pt x="15" y="135"/>
                  <a:pt x="15" y="135"/>
                </a:cubicBezTo>
                <a:cubicBezTo>
                  <a:pt x="0" y="120"/>
                  <a:pt x="0" y="96"/>
                  <a:pt x="15" y="81"/>
                </a:cubicBezTo>
                <a:close/>
              </a:path>
            </a:pathLst>
          </a:custGeom>
          <a:solidFill>
            <a:schemeClr val="accent2">
              <a:lumMod val="75000"/>
            </a:schemeClr>
          </a:solidFill>
          <a:ln w="0">
            <a:noFill/>
          </a:ln>
          <a:effectLst>
            <a:outerShdw blurRad="50800" dist="508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54">
            <a:extLst>
              <a:ext uri="{FF2B5EF4-FFF2-40B4-BE49-F238E27FC236}">
                <a16:creationId xmlns:a16="http://schemas.microsoft.com/office/drawing/2014/main" id="{FF471D24-C345-4F1B-98BE-696A9942A803}"/>
              </a:ext>
            </a:extLst>
          </p:cNvPr>
          <p:cNvSpPr>
            <a:spLocks/>
          </p:cNvSpPr>
          <p:nvPr/>
        </p:nvSpPr>
        <p:spPr bwMode="auto">
          <a:xfrm>
            <a:off x="1311395" y="2011555"/>
            <a:ext cx="1414307" cy="1427524"/>
          </a:xfrm>
          <a:custGeom>
            <a:avLst/>
            <a:gdLst>
              <a:gd name="T0" fmla="*/ 15 w 216"/>
              <a:gd name="T1" fmla="*/ 81 h 216"/>
              <a:gd name="T2" fmla="*/ 81 w 216"/>
              <a:gd name="T3" fmla="*/ 15 h 216"/>
              <a:gd name="T4" fmla="*/ 135 w 216"/>
              <a:gd name="T5" fmla="*/ 15 h 216"/>
              <a:gd name="T6" fmla="*/ 201 w 216"/>
              <a:gd name="T7" fmla="*/ 81 h 216"/>
              <a:gd name="T8" fmla="*/ 201 w 216"/>
              <a:gd name="T9" fmla="*/ 135 h 216"/>
              <a:gd name="T10" fmla="*/ 135 w 216"/>
              <a:gd name="T11" fmla="*/ 201 h 216"/>
              <a:gd name="T12" fmla="*/ 81 w 216"/>
              <a:gd name="T13" fmla="*/ 201 h 216"/>
              <a:gd name="T14" fmla="*/ 15 w 216"/>
              <a:gd name="T15" fmla="*/ 135 h 216"/>
              <a:gd name="T16" fmla="*/ 15 w 216"/>
              <a:gd name="T17"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6">
                <a:moveTo>
                  <a:pt x="15" y="81"/>
                </a:moveTo>
                <a:cubicBezTo>
                  <a:pt x="81" y="15"/>
                  <a:pt x="81" y="15"/>
                  <a:pt x="81" y="15"/>
                </a:cubicBezTo>
                <a:cubicBezTo>
                  <a:pt x="96" y="0"/>
                  <a:pt x="120" y="0"/>
                  <a:pt x="135" y="15"/>
                </a:cubicBezTo>
                <a:cubicBezTo>
                  <a:pt x="201" y="81"/>
                  <a:pt x="201" y="81"/>
                  <a:pt x="201" y="81"/>
                </a:cubicBezTo>
                <a:cubicBezTo>
                  <a:pt x="216" y="96"/>
                  <a:pt x="216" y="120"/>
                  <a:pt x="201" y="135"/>
                </a:cubicBezTo>
                <a:cubicBezTo>
                  <a:pt x="135" y="201"/>
                  <a:pt x="135" y="201"/>
                  <a:pt x="135" y="201"/>
                </a:cubicBezTo>
                <a:cubicBezTo>
                  <a:pt x="120" y="216"/>
                  <a:pt x="96" y="216"/>
                  <a:pt x="81" y="201"/>
                </a:cubicBezTo>
                <a:cubicBezTo>
                  <a:pt x="15" y="135"/>
                  <a:pt x="15" y="135"/>
                  <a:pt x="15" y="135"/>
                </a:cubicBezTo>
                <a:cubicBezTo>
                  <a:pt x="0" y="120"/>
                  <a:pt x="0" y="96"/>
                  <a:pt x="15" y="81"/>
                </a:cubicBezTo>
                <a:close/>
              </a:path>
            </a:pathLst>
          </a:custGeom>
          <a:solidFill>
            <a:schemeClr val="accent1">
              <a:lumMod val="75000"/>
            </a:schemeClr>
          </a:solidFill>
          <a:ln w="0">
            <a:noFill/>
          </a:ln>
          <a:effectLst>
            <a:outerShdw blurRad="50800" dist="508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56">
            <a:extLst>
              <a:ext uri="{FF2B5EF4-FFF2-40B4-BE49-F238E27FC236}">
                <a16:creationId xmlns:a16="http://schemas.microsoft.com/office/drawing/2014/main" id="{B0E1F4D3-7C79-4BA8-A76F-1325DF38E18C}"/>
              </a:ext>
            </a:extLst>
          </p:cNvPr>
          <p:cNvSpPr>
            <a:spLocks/>
          </p:cNvSpPr>
          <p:nvPr/>
        </p:nvSpPr>
        <p:spPr bwMode="auto">
          <a:xfrm>
            <a:off x="6747996" y="2011555"/>
            <a:ext cx="1414307" cy="1427524"/>
          </a:xfrm>
          <a:custGeom>
            <a:avLst/>
            <a:gdLst>
              <a:gd name="T0" fmla="*/ 15 w 216"/>
              <a:gd name="T1" fmla="*/ 81 h 216"/>
              <a:gd name="T2" fmla="*/ 81 w 216"/>
              <a:gd name="T3" fmla="*/ 15 h 216"/>
              <a:gd name="T4" fmla="*/ 135 w 216"/>
              <a:gd name="T5" fmla="*/ 15 h 216"/>
              <a:gd name="T6" fmla="*/ 201 w 216"/>
              <a:gd name="T7" fmla="*/ 81 h 216"/>
              <a:gd name="T8" fmla="*/ 201 w 216"/>
              <a:gd name="T9" fmla="*/ 135 h 216"/>
              <a:gd name="T10" fmla="*/ 135 w 216"/>
              <a:gd name="T11" fmla="*/ 201 h 216"/>
              <a:gd name="T12" fmla="*/ 81 w 216"/>
              <a:gd name="T13" fmla="*/ 201 h 216"/>
              <a:gd name="T14" fmla="*/ 15 w 216"/>
              <a:gd name="T15" fmla="*/ 135 h 216"/>
              <a:gd name="T16" fmla="*/ 15 w 216"/>
              <a:gd name="T17"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6">
                <a:moveTo>
                  <a:pt x="15" y="81"/>
                </a:moveTo>
                <a:cubicBezTo>
                  <a:pt x="81" y="15"/>
                  <a:pt x="81" y="15"/>
                  <a:pt x="81" y="15"/>
                </a:cubicBezTo>
                <a:cubicBezTo>
                  <a:pt x="96" y="0"/>
                  <a:pt x="120" y="0"/>
                  <a:pt x="135" y="15"/>
                </a:cubicBezTo>
                <a:cubicBezTo>
                  <a:pt x="201" y="81"/>
                  <a:pt x="201" y="81"/>
                  <a:pt x="201" y="81"/>
                </a:cubicBezTo>
                <a:cubicBezTo>
                  <a:pt x="216" y="96"/>
                  <a:pt x="216" y="120"/>
                  <a:pt x="201" y="135"/>
                </a:cubicBezTo>
                <a:cubicBezTo>
                  <a:pt x="135" y="201"/>
                  <a:pt x="135" y="201"/>
                  <a:pt x="135" y="201"/>
                </a:cubicBezTo>
                <a:cubicBezTo>
                  <a:pt x="120" y="216"/>
                  <a:pt x="96" y="216"/>
                  <a:pt x="81" y="201"/>
                </a:cubicBezTo>
                <a:cubicBezTo>
                  <a:pt x="15" y="135"/>
                  <a:pt x="15" y="135"/>
                  <a:pt x="15" y="135"/>
                </a:cubicBezTo>
                <a:cubicBezTo>
                  <a:pt x="0" y="120"/>
                  <a:pt x="0" y="96"/>
                  <a:pt x="15" y="81"/>
                </a:cubicBezTo>
                <a:close/>
              </a:path>
            </a:pathLst>
          </a:custGeom>
          <a:solidFill>
            <a:schemeClr val="accent3">
              <a:lumMod val="75000"/>
            </a:schemeClr>
          </a:solidFill>
          <a:ln w="0">
            <a:noFill/>
          </a:ln>
          <a:effectLst>
            <a:outerShdw blurRad="50800" dist="508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57">
            <a:extLst>
              <a:ext uri="{FF2B5EF4-FFF2-40B4-BE49-F238E27FC236}">
                <a16:creationId xmlns:a16="http://schemas.microsoft.com/office/drawing/2014/main" id="{73725F38-96DE-4F18-8F3E-0834B39F5A02}"/>
              </a:ext>
            </a:extLst>
          </p:cNvPr>
          <p:cNvSpPr>
            <a:spLocks/>
          </p:cNvSpPr>
          <p:nvPr/>
        </p:nvSpPr>
        <p:spPr bwMode="auto">
          <a:xfrm>
            <a:off x="9466297" y="2011555"/>
            <a:ext cx="1414307" cy="1427524"/>
          </a:xfrm>
          <a:custGeom>
            <a:avLst/>
            <a:gdLst>
              <a:gd name="T0" fmla="*/ 15 w 216"/>
              <a:gd name="T1" fmla="*/ 81 h 216"/>
              <a:gd name="T2" fmla="*/ 81 w 216"/>
              <a:gd name="T3" fmla="*/ 15 h 216"/>
              <a:gd name="T4" fmla="*/ 135 w 216"/>
              <a:gd name="T5" fmla="*/ 15 h 216"/>
              <a:gd name="T6" fmla="*/ 201 w 216"/>
              <a:gd name="T7" fmla="*/ 81 h 216"/>
              <a:gd name="T8" fmla="*/ 201 w 216"/>
              <a:gd name="T9" fmla="*/ 135 h 216"/>
              <a:gd name="T10" fmla="*/ 135 w 216"/>
              <a:gd name="T11" fmla="*/ 201 h 216"/>
              <a:gd name="T12" fmla="*/ 81 w 216"/>
              <a:gd name="T13" fmla="*/ 201 h 216"/>
              <a:gd name="T14" fmla="*/ 15 w 216"/>
              <a:gd name="T15" fmla="*/ 135 h 216"/>
              <a:gd name="T16" fmla="*/ 15 w 216"/>
              <a:gd name="T17"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6">
                <a:moveTo>
                  <a:pt x="15" y="81"/>
                </a:moveTo>
                <a:cubicBezTo>
                  <a:pt x="81" y="15"/>
                  <a:pt x="81" y="15"/>
                  <a:pt x="81" y="15"/>
                </a:cubicBezTo>
                <a:cubicBezTo>
                  <a:pt x="96" y="0"/>
                  <a:pt x="120" y="0"/>
                  <a:pt x="135" y="15"/>
                </a:cubicBezTo>
                <a:cubicBezTo>
                  <a:pt x="201" y="81"/>
                  <a:pt x="201" y="81"/>
                  <a:pt x="201" y="81"/>
                </a:cubicBezTo>
                <a:cubicBezTo>
                  <a:pt x="216" y="96"/>
                  <a:pt x="216" y="120"/>
                  <a:pt x="201" y="135"/>
                </a:cubicBezTo>
                <a:cubicBezTo>
                  <a:pt x="135" y="201"/>
                  <a:pt x="135" y="201"/>
                  <a:pt x="135" y="201"/>
                </a:cubicBezTo>
                <a:cubicBezTo>
                  <a:pt x="120" y="216"/>
                  <a:pt x="96" y="216"/>
                  <a:pt x="81" y="201"/>
                </a:cubicBezTo>
                <a:cubicBezTo>
                  <a:pt x="15" y="135"/>
                  <a:pt x="15" y="135"/>
                  <a:pt x="15" y="135"/>
                </a:cubicBezTo>
                <a:cubicBezTo>
                  <a:pt x="0" y="120"/>
                  <a:pt x="0" y="96"/>
                  <a:pt x="15" y="81"/>
                </a:cubicBezTo>
                <a:close/>
              </a:path>
            </a:pathLst>
          </a:custGeom>
          <a:solidFill>
            <a:schemeClr val="accent4">
              <a:lumMod val="75000"/>
            </a:schemeClr>
          </a:solidFill>
          <a:ln w="0">
            <a:noFill/>
          </a:ln>
          <a:effectLst>
            <a:outerShdw blurRad="50800" dist="508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5F81C9F5-289B-453C-BB00-2DCCE389444B}"/>
              </a:ext>
            </a:extLst>
          </p:cNvPr>
          <p:cNvGrpSpPr/>
          <p:nvPr/>
        </p:nvGrpSpPr>
        <p:grpSpPr>
          <a:xfrm>
            <a:off x="1805235" y="2407317"/>
            <a:ext cx="426628" cy="562974"/>
            <a:chOff x="2241805" y="3077887"/>
            <a:chExt cx="360692" cy="475965"/>
          </a:xfrm>
        </p:grpSpPr>
        <p:sp>
          <p:nvSpPr>
            <p:cNvPr id="29" name="Freeform 58">
              <a:extLst>
                <a:ext uri="{FF2B5EF4-FFF2-40B4-BE49-F238E27FC236}">
                  <a16:creationId xmlns:a16="http://schemas.microsoft.com/office/drawing/2014/main" id="{160B6922-689A-4927-BAE8-8998913497CC}"/>
                </a:ext>
              </a:extLst>
            </p:cNvPr>
            <p:cNvSpPr>
              <a:spLocks/>
            </p:cNvSpPr>
            <p:nvPr/>
          </p:nvSpPr>
          <p:spPr bwMode="auto">
            <a:xfrm>
              <a:off x="2388685" y="3330744"/>
              <a:ext cx="22311" cy="37185"/>
            </a:xfrm>
            <a:custGeom>
              <a:avLst/>
              <a:gdLst>
                <a:gd name="T0" fmla="*/ 0 w 3"/>
                <a:gd name="T1" fmla="*/ 2 h 5"/>
                <a:gd name="T2" fmla="*/ 3 w 3"/>
                <a:gd name="T3" fmla="*/ 5 h 5"/>
                <a:gd name="T4" fmla="*/ 3 w 3"/>
                <a:gd name="T5" fmla="*/ 0 h 5"/>
                <a:gd name="T6" fmla="*/ 1 w 3"/>
                <a:gd name="T7" fmla="*/ 1 h 5"/>
                <a:gd name="T8" fmla="*/ 0 w 3"/>
                <a:gd name="T9" fmla="*/ 2 h 5"/>
              </a:gdLst>
              <a:ahLst/>
              <a:cxnLst>
                <a:cxn ang="0">
                  <a:pos x="T0" y="T1"/>
                </a:cxn>
                <a:cxn ang="0">
                  <a:pos x="T2" y="T3"/>
                </a:cxn>
                <a:cxn ang="0">
                  <a:pos x="T4" y="T5"/>
                </a:cxn>
                <a:cxn ang="0">
                  <a:pos x="T6" y="T7"/>
                </a:cxn>
                <a:cxn ang="0">
                  <a:pos x="T8" y="T9"/>
                </a:cxn>
              </a:cxnLst>
              <a:rect l="0" t="0" r="r" b="b"/>
              <a:pathLst>
                <a:path w="3" h="5">
                  <a:moveTo>
                    <a:pt x="0" y="2"/>
                  </a:moveTo>
                  <a:cubicBezTo>
                    <a:pt x="0" y="4"/>
                    <a:pt x="1" y="5"/>
                    <a:pt x="3" y="5"/>
                  </a:cubicBezTo>
                  <a:cubicBezTo>
                    <a:pt x="3" y="0"/>
                    <a:pt x="3" y="0"/>
                    <a:pt x="3" y="0"/>
                  </a:cubicBezTo>
                  <a:cubicBezTo>
                    <a:pt x="3" y="0"/>
                    <a:pt x="2" y="0"/>
                    <a:pt x="1" y="1"/>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9">
              <a:extLst>
                <a:ext uri="{FF2B5EF4-FFF2-40B4-BE49-F238E27FC236}">
                  <a16:creationId xmlns:a16="http://schemas.microsoft.com/office/drawing/2014/main" id="{8FD72E84-2FF9-4B17-8A46-4A4456803F40}"/>
                </a:ext>
              </a:extLst>
            </p:cNvPr>
            <p:cNvSpPr>
              <a:spLocks/>
            </p:cNvSpPr>
            <p:nvPr/>
          </p:nvSpPr>
          <p:spPr bwMode="auto">
            <a:xfrm>
              <a:off x="2425870" y="3397676"/>
              <a:ext cx="29747" cy="44622"/>
            </a:xfrm>
            <a:custGeom>
              <a:avLst/>
              <a:gdLst>
                <a:gd name="T0" fmla="*/ 0 w 4"/>
                <a:gd name="T1" fmla="*/ 0 h 6"/>
                <a:gd name="T2" fmla="*/ 0 w 4"/>
                <a:gd name="T3" fmla="*/ 6 h 6"/>
                <a:gd name="T4" fmla="*/ 3 w 4"/>
                <a:gd name="T5" fmla="*/ 5 h 6"/>
                <a:gd name="T6" fmla="*/ 4 w 4"/>
                <a:gd name="T7" fmla="*/ 3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6"/>
                    <a:pt x="0" y="6"/>
                    <a:pt x="0" y="6"/>
                  </a:cubicBezTo>
                  <a:cubicBezTo>
                    <a:pt x="1" y="6"/>
                    <a:pt x="2" y="6"/>
                    <a:pt x="3" y="5"/>
                  </a:cubicBezTo>
                  <a:cubicBezTo>
                    <a:pt x="4" y="4"/>
                    <a:pt x="4" y="4"/>
                    <a:pt x="4" y="3"/>
                  </a:cubicBezTo>
                  <a:cubicBezTo>
                    <a:pt x="4" y="1"/>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
              <a:extLst>
                <a:ext uri="{FF2B5EF4-FFF2-40B4-BE49-F238E27FC236}">
                  <a16:creationId xmlns:a16="http://schemas.microsoft.com/office/drawing/2014/main" id="{4F28F63E-972B-4E34-A0A0-DBEE640D6371}"/>
                </a:ext>
              </a:extLst>
            </p:cNvPr>
            <p:cNvSpPr>
              <a:spLocks/>
            </p:cNvSpPr>
            <p:nvPr/>
          </p:nvSpPr>
          <p:spPr bwMode="auto">
            <a:xfrm>
              <a:off x="2323611" y="3077887"/>
              <a:ext cx="206376" cy="89243"/>
            </a:xfrm>
            <a:custGeom>
              <a:avLst/>
              <a:gdLst>
                <a:gd name="T0" fmla="*/ 20 w 28"/>
                <a:gd name="T1" fmla="*/ 12 h 12"/>
                <a:gd name="T2" fmla="*/ 20 w 28"/>
                <a:gd name="T3" fmla="*/ 12 h 12"/>
                <a:gd name="T4" fmla="*/ 24 w 28"/>
                <a:gd name="T5" fmla="*/ 6 h 12"/>
                <a:gd name="T6" fmla="*/ 14 w 28"/>
                <a:gd name="T7" fmla="*/ 0 h 12"/>
                <a:gd name="T8" fmla="*/ 3 w 28"/>
                <a:gd name="T9" fmla="*/ 6 h 12"/>
                <a:gd name="T10" fmla="*/ 7 w 28"/>
                <a:gd name="T11" fmla="*/ 12 h 12"/>
                <a:gd name="T12" fmla="*/ 8 w 28"/>
                <a:gd name="T13" fmla="*/ 12 h 12"/>
                <a:gd name="T14" fmla="*/ 20 w 28"/>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20" y="12"/>
                  </a:moveTo>
                  <a:cubicBezTo>
                    <a:pt x="20" y="12"/>
                    <a:pt x="20" y="12"/>
                    <a:pt x="20" y="12"/>
                  </a:cubicBezTo>
                  <a:cubicBezTo>
                    <a:pt x="21" y="11"/>
                    <a:pt x="23" y="8"/>
                    <a:pt x="24" y="6"/>
                  </a:cubicBezTo>
                  <a:cubicBezTo>
                    <a:pt x="28" y="0"/>
                    <a:pt x="20" y="0"/>
                    <a:pt x="14" y="0"/>
                  </a:cubicBezTo>
                  <a:cubicBezTo>
                    <a:pt x="8" y="0"/>
                    <a:pt x="0" y="0"/>
                    <a:pt x="3" y="6"/>
                  </a:cubicBezTo>
                  <a:cubicBezTo>
                    <a:pt x="4" y="8"/>
                    <a:pt x="6" y="11"/>
                    <a:pt x="7" y="12"/>
                  </a:cubicBezTo>
                  <a:cubicBezTo>
                    <a:pt x="7" y="12"/>
                    <a:pt x="7" y="12"/>
                    <a:pt x="8" y="12"/>
                  </a:cubicBezTo>
                  <a:cubicBezTo>
                    <a:pt x="20" y="12"/>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EE6FBFEF-6AAD-4EE4-B16F-E0E02FA7AB36}"/>
                </a:ext>
              </a:extLst>
            </p:cNvPr>
            <p:cNvSpPr>
              <a:spLocks noEditPoints="1"/>
            </p:cNvSpPr>
            <p:nvPr/>
          </p:nvSpPr>
          <p:spPr bwMode="auto">
            <a:xfrm>
              <a:off x="2241805" y="3189442"/>
              <a:ext cx="360692" cy="364410"/>
            </a:xfrm>
            <a:custGeom>
              <a:avLst/>
              <a:gdLst>
                <a:gd name="T0" fmla="*/ 31 w 49"/>
                <a:gd name="T1" fmla="*/ 35 h 49"/>
                <a:gd name="T2" fmla="*/ 25 w 49"/>
                <a:gd name="T3" fmla="*/ 37 h 49"/>
                <a:gd name="T4" fmla="*/ 25 w 49"/>
                <a:gd name="T5" fmla="*/ 40 h 49"/>
                <a:gd name="T6" fmla="*/ 23 w 49"/>
                <a:gd name="T7" fmla="*/ 40 h 49"/>
                <a:gd name="T8" fmla="*/ 23 w 49"/>
                <a:gd name="T9" fmla="*/ 37 h 49"/>
                <a:gd name="T10" fmla="*/ 16 w 49"/>
                <a:gd name="T11" fmla="*/ 31 h 49"/>
                <a:gd name="T12" fmla="*/ 19 w 49"/>
                <a:gd name="T13" fmla="*/ 30 h 49"/>
                <a:gd name="T14" fmla="*/ 23 w 49"/>
                <a:gd name="T15" fmla="*/ 34 h 49"/>
                <a:gd name="T16" fmla="*/ 23 w 49"/>
                <a:gd name="T17" fmla="*/ 28 h 49"/>
                <a:gd name="T18" fmla="*/ 18 w 49"/>
                <a:gd name="T19" fmla="*/ 25 h 49"/>
                <a:gd name="T20" fmla="*/ 17 w 49"/>
                <a:gd name="T21" fmla="*/ 22 h 49"/>
                <a:gd name="T22" fmla="*/ 23 w 49"/>
                <a:gd name="T23" fmla="*/ 16 h 49"/>
                <a:gd name="T24" fmla="*/ 23 w 49"/>
                <a:gd name="T25" fmla="*/ 14 h 49"/>
                <a:gd name="T26" fmla="*/ 25 w 49"/>
                <a:gd name="T27" fmla="*/ 14 h 49"/>
                <a:gd name="T28" fmla="*/ 25 w 49"/>
                <a:gd name="T29" fmla="*/ 16 h 49"/>
                <a:gd name="T30" fmla="*/ 32 w 49"/>
                <a:gd name="T31" fmla="*/ 21 h 49"/>
                <a:gd name="T32" fmla="*/ 28 w 49"/>
                <a:gd name="T33" fmla="*/ 21 h 49"/>
                <a:gd name="T34" fmla="*/ 25 w 49"/>
                <a:gd name="T35" fmla="*/ 19 h 49"/>
                <a:gd name="T36" fmla="*/ 25 w 49"/>
                <a:gd name="T37" fmla="*/ 24 h 49"/>
                <a:gd name="T38" fmla="*/ 30 w 49"/>
                <a:gd name="T39" fmla="*/ 26 h 49"/>
                <a:gd name="T40" fmla="*/ 31 w 49"/>
                <a:gd name="T41" fmla="*/ 27 h 49"/>
                <a:gd name="T42" fmla="*/ 32 w 49"/>
                <a:gd name="T43" fmla="*/ 30 h 49"/>
                <a:gd name="T44" fmla="*/ 31 w 49"/>
                <a:gd name="T45" fmla="*/ 35 h 49"/>
                <a:gd name="T46" fmla="*/ 32 w 49"/>
                <a:gd name="T47" fmla="*/ 1 h 49"/>
                <a:gd name="T48" fmla="*/ 31 w 49"/>
                <a:gd name="T49" fmla="*/ 3 h 49"/>
                <a:gd name="T50" fmla="*/ 19 w 49"/>
                <a:gd name="T51" fmla="*/ 3 h 49"/>
                <a:gd name="T52" fmla="*/ 17 w 49"/>
                <a:gd name="T53" fmla="*/ 0 h 49"/>
                <a:gd name="T54" fmla="*/ 0 w 49"/>
                <a:gd name="T55" fmla="*/ 31 h 49"/>
                <a:gd name="T56" fmla="*/ 25 w 49"/>
                <a:gd name="T57" fmla="*/ 49 h 49"/>
                <a:gd name="T58" fmla="*/ 49 w 49"/>
                <a:gd name="T59" fmla="*/ 31 h 49"/>
                <a:gd name="T60" fmla="*/ 32 w 49"/>
                <a:gd name="T6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31" y="35"/>
                  </a:moveTo>
                  <a:cubicBezTo>
                    <a:pt x="29" y="36"/>
                    <a:pt x="28" y="37"/>
                    <a:pt x="25" y="37"/>
                  </a:cubicBezTo>
                  <a:cubicBezTo>
                    <a:pt x="25" y="40"/>
                    <a:pt x="25" y="40"/>
                    <a:pt x="25" y="40"/>
                  </a:cubicBezTo>
                  <a:cubicBezTo>
                    <a:pt x="23" y="40"/>
                    <a:pt x="23" y="40"/>
                    <a:pt x="23" y="40"/>
                  </a:cubicBezTo>
                  <a:cubicBezTo>
                    <a:pt x="23" y="37"/>
                    <a:pt x="23" y="37"/>
                    <a:pt x="23" y="37"/>
                  </a:cubicBezTo>
                  <a:cubicBezTo>
                    <a:pt x="20" y="36"/>
                    <a:pt x="17" y="35"/>
                    <a:pt x="16" y="31"/>
                  </a:cubicBezTo>
                  <a:cubicBezTo>
                    <a:pt x="19" y="30"/>
                    <a:pt x="19" y="30"/>
                    <a:pt x="19" y="30"/>
                  </a:cubicBezTo>
                  <a:cubicBezTo>
                    <a:pt x="20" y="33"/>
                    <a:pt x="21" y="34"/>
                    <a:pt x="23" y="34"/>
                  </a:cubicBezTo>
                  <a:cubicBezTo>
                    <a:pt x="23" y="28"/>
                    <a:pt x="23" y="28"/>
                    <a:pt x="23" y="28"/>
                  </a:cubicBezTo>
                  <a:cubicBezTo>
                    <a:pt x="21" y="27"/>
                    <a:pt x="19" y="26"/>
                    <a:pt x="18" y="25"/>
                  </a:cubicBezTo>
                  <a:cubicBezTo>
                    <a:pt x="17" y="24"/>
                    <a:pt x="17" y="23"/>
                    <a:pt x="17" y="22"/>
                  </a:cubicBezTo>
                  <a:cubicBezTo>
                    <a:pt x="17" y="19"/>
                    <a:pt x="19" y="17"/>
                    <a:pt x="23" y="16"/>
                  </a:cubicBezTo>
                  <a:cubicBezTo>
                    <a:pt x="23" y="14"/>
                    <a:pt x="23" y="14"/>
                    <a:pt x="23" y="14"/>
                  </a:cubicBezTo>
                  <a:cubicBezTo>
                    <a:pt x="25" y="14"/>
                    <a:pt x="25" y="14"/>
                    <a:pt x="25" y="14"/>
                  </a:cubicBezTo>
                  <a:cubicBezTo>
                    <a:pt x="25" y="16"/>
                    <a:pt x="25" y="16"/>
                    <a:pt x="25" y="16"/>
                  </a:cubicBezTo>
                  <a:cubicBezTo>
                    <a:pt x="29" y="16"/>
                    <a:pt x="31" y="18"/>
                    <a:pt x="32" y="21"/>
                  </a:cubicBezTo>
                  <a:cubicBezTo>
                    <a:pt x="28" y="21"/>
                    <a:pt x="28" y="21"/>
                    <a:pt x="28" y="21"/>
                  </a:cubicBezTo>
                  <a:cubicBezTo>
                    <a:pt x="28" y="20"/>
                    <a:pt x="27" y="19"/>
                    <a:pt x="25" y="19"/>
                  </a:cubicBezTo>
                  <a:cubicBezTo>
                    <a:pt x="25" y="24"/>
                    <a:pt x="25" y="24"/>
                    <a:pt x="25" y="24"/>
                  </a:cubicBezTo>
                  <a:cubicBezTo>
                    <a:pt x="27" y="25"/>
                    <a:pt x="29" y="25"/>
                    <a:pt x="30" y="26"/>
                  </a:cubicBezTo>
                  <a:cubicBezTo>
                    <a:pt x="30" y="26"/>
                    <a:pt x="31" y="26"/>
                    <a:pt x="31" y="27"/>
                  </a:cubicBezTo>
                  <a:cubicBezTo>
                    <a:pt x="32" y="28"/>
                    <a:pt x="32" y="29"/>
                    <a:pt x="32" y="30"/>
                  </a:cubicBezTo>
                  <a:cubicBezTo>
                    <a:pt x="32" y="32"/>
                    <a:pt x="32" y="34"/>
                    <a:pt x="31" y="35"/>
                  </a:cubicBezTo>
                  <a:close/>
                  <a:moveTo>
                    <a:pt x="32" y="1"/>
                  </a:moveTo>
                  <a:cubicBezTo>
                    <a:pt x="32" y="2"/>
                    <a:pt x="32" y="3"/>
                    <a:pt x="31" y="3"/>
                  </a:cubicBezTo>
                  <a:cubicBezTo>
                    <a:pt x="19" y="3"/>
                    <a:pt x="19" y="3"/>
                    <a:pt x="19" y="3"/>
                  </a:cubicBezTo>
                  <a:cubicBezTo>
                    <a:pt x="18" y="3"/>
                    <a:pt x="17" y="2"/>
                    <a:pt x="17" y="0"/>
                  </a:cubicBezTo>
                  <a:cubicBezTo>
                    <a:pt x="8" y="6"/>
                    <a:pt x="0" y="20"/>
                    <a:pt x="0" y="31"/>
                  </a:cubicBezTo>
                  <a:cubicBezTo>
                    <a:pt x="0" y="46"/>
                    <a:pt x="11" y="49"/>
                    <a:pt x="25" y="49"/>
                  </a:cubicBezTo>
                  <a:cubicBezTo>
                    <a:pt x="38" y="49"/>
                    <a:pt x="49" y="46"/>
                    <a:pt x="49" y="31"/>
                  </a:cubicBezTo>
                  <a:cubicBezTo>
                    <a:pt x="49" y="20"/>
                    <a:pt x="41" y="7"/>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C510654C-AEF6-4754-83B2-B719322BAA83}"/>
              </a:ext>
            </a:extLst>
          </p:cNvPr>
          <p:cNvGrpSpPr/>
          <p:nvPr/>
        </p:nvGrpSpPr>
        <p:grpSpPr>
          <a:xfrm>
            <a:off x="4514739" y="2432945"/>
            <a:ext cx="444221" cy="518991"/>
            <a:chOff x="4681122" y="3100199"/>
            <a:chExt cx="375565" cy="438779"/>
          </a:xfrm>
        </p:grpSpPr>
        <p:sp>
          <p:nvSpPr>
            <p:cNvPr id="34" name="Freeform 62">
              <a:extLst>
                <a:ext uri="{FF2B5EF4-FFF2-40B4-BE49-F238E27FC236}">
                  <a16:creationId xmlns:a16="http://schemas.microsoft.com/office/drawing/2014/main" id="{60DB4255-DD5A-4AE7-A176-89444BD2B2E4}"/>
                </a:ext>
              </a:extLst>
            </p:cNvPr>
            <p:cNvSpPr>
              <a:spLocks noEditPoints="1"/>
            </p:cNvSpPr>
            <p:nvPr/>
          </p:nvSpPr>
          <p:spPr bwMode="auto">
            <a:xfrm>
              <a:off x="4681122" y="3100199"/>
              <a:ext cx="375565" cy="438779"/>
            </a:xfrm>
            <a:custGeom>
              <a:avLst/>
              <a:gdLst>
                <a:gd name="T0" fmla="*/ 18 w 51"/>
                <a:gd name="T1" fmla="*/ 2 h 59"/>
                <a:gd name="T2" fmla="*/ 17 w 51"/>
                <a:gd name="T3" fmla="*/ 3 h 59"/>
                <a:gd name="T4" fmla="*/ 18 w 51"/>
                <a:gd name="T5" fmla="*/ 5 h 59"/>
                <a:gd name="T6" fmla="*/ 19 w 51"/>
                <a:gd name="T7" fmla="*/ 5 h 59"/>
                <a:gd name="T8" fmla="*/ 19 w 51"/>
                <a:gd name="T9" fmla="*/ 18 h 59"/>
                <a:gd name="T10" fmla="*/ 16 w 51"/>
                <a:gd name="T11" fmla="*/ 31 h 59"/>
                <a:gd name="T12" fmla="*/ 4 w 51"/>
                <a:gd name="T13" fmla="*/ 53 h 59"/>
                <a:gd name="T14" fmla="*/ 4 w 51"/>
                <a:gd name="T15" fmla="*/ 55 h 59"/>
                <a:gd name="T16" fmla="*/ 6 w 51"/>
                <a:gd name="T17" fmla="*/ 56 h 59"/>
                <a:gd name="T18" fmla="*/ 46 w 51"/>
                <a:gd name="T19" fmla="*/ 56 h 59"/>
                <a:gd name="T20" fmla="*/ 48 w 51"/>
                <a:gd name="T21" fmla="*/ 55 h 59"/>
                <a:gd name="T22" fmla="*/ 48 w 51"/>
                <a:gd name="T23" fmla="*/ 53 h 59"/>
                <a:gd name="T24" fmla="*/ 36 w 51"/>
                <a:gd name="T25" fmla="*/ 31 h 59"/>
                <a:gd name="T26" fmla="*/ 33 w 51"/>
                <a:gd name="T27" fmla="*/ 18 h 59"/>
                <a:gd name="T28" fmla="*/ 33 w 51"/>
                <a:gd name="T29" fmla="*/ 5 h 59"/>
                <a:gd name="T30" fmla="*/ 34 w 51"/>
                <a:gd name="T31" fmla="*/ 5 h 59"/>
                <a:gd name="T32" fmla="*/ 35 w 51"/>
                <a:gd name="T33" fmla="*/ 3 h 59"/>
                <a:gd name="T34" fmla="*/ 33 w 51"/>
                <a:gd name="T35" fmla="*/ 2 h 59"/>
                <a:gd name="T36" fmla="*/ 18 w 51"/>
                <a:gd name="T37" fmla="*/ 2 h 59"/>
                <a:gd name="T38" fmla="*/ 46 w 51"/>
                <a:gd name="T39" fmla="*/ 59 h 59"/>
                <a:gd name="T40" fmla="*/ 6 w 51"/>
                <a:gd name="T41" fmla="*/ 59 h 59"/>
                <a:gd name="T42" fmla="*/ 1 w 51"/>
                <a:gd name="T43" fmla="*/ 56 h 59"/>
                <a:gd name="T44" fmla="*/ 1 w 51"/>
                <a:gd name="T45" fmla="*/ 51 h 59"/>
                <a:gd name="T46" fmla="*/ 13 w 51"/>
                <a:gd name="T47" fmla="*/ 30 h 59"/>
                <a:gd name="T48" fmla="*/ 16 w 51"/>
                <a:gd name="T49" fmla="*/ 18 h 59"/>
                <a:gd name="T50" fmla="*/ 16 w 51"/>
                <a:gd name="T51" fmla="*/ 7 h 59"/>
                <a:gd name="T52" fmla="*/ 15 w 51"/>
                <a:gd name="T53" fmla="*/ 3 h 59"/>
                <a:gd name="T54" fmla="*/ 18 w 51"/>
                <a:gd name="T55" fmla="*/ 0 h 59"/>
                <a:gd name="T56" fmla="*/ 33 w 51"/>
                <a:gd name="T57" fmla="*/ 0 h 59"/>
                <a:gd name="T58" fmla="*/ 37 w 51"/>
                <a:gd name="T59" fmla="*/ 3 h 59"/>
                <a:gd name="T60" fmla="*/ 35 w 51"/>
                <a:gd name="T61" fmla="*/ 7 h 59"/>
                <a:gd name="T62" fmla="*/ 35 w 51"/>
                <a:gd name="T63" fmla="*/ 18 h 59"/>
                <a:gd name="T64" fmla="*/ 38 w 51"/>
                <a:gd name="T65" fmla="*/ 30 h 59"/>
                <a:gd name="T66" fmla="*/ 50 w 51"/>
                <a:gd name="T67" fmla="*/ 51 h 59"/>
                <a:gd name="T68" fmla="*/ 50 w 51"/>
                <a:gd name="T69" fmla="*/ 56 h 59"/>
                <a:gd name="T70" fmla="*/ 46 w 51"/>
                <a:gd name="T7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9">
                  <a:moveTo>
                    <a:pt x="18" y="2"/>
                  </a:moveTo>
                  <a:cubicBezTo>
                    <a:pt x="17" y="2"/>
                    <a:pt x="17" y="3"/>
                    <a:pt x="17" y="3"/>
                  </a:cubicBezTo>
                  <a:cubicBezTo>
                    <a:pt x="17" y="4"/>
                    <a:pt x="17" y="4"/>
                    <a:pt x="18" y="5"/>
                  </a:cubicBezTo>
                  <a:cubicBezTo>
                    <a:pt x="19" y="5"/>
                    <a:pt x="19" y="5"/>
                    <a:pt x="19" y="5"/>
                  </a:cubicBezTo>
                  <a:cubicBezTo>
                    <a:pt x="19" y="18"/>
                    <a:pt x="19" y="18"/>
                    <a:pt x="19" y="18"/>
                  </a:cubicBezTo>
                  <a:cubicBezTo>
                    <a:pt x="19" y="23"/>
                    <a:pt x="18" y="27"/>
                    <a:pt x="16" y="31"/>
                  </a:cubicBezTo>
                  <a:cubicBezTo>
                    <a:pt x="4" y="53"/>
                    <a:pt x="4" y="53"/>
                    <a:pt x="4" y="53"/>
                  </a:cubicBezTo>
                  <a:cubicBezTo>
                    <a:pt x="3" y="53"/>
                    <a:pt x="3" y="54"/>
                    <a:pt x="4" y="55"/>
                  </a:cubicBezTo>
                  <a:cubicBezTo>
                    <a:pt x="4" y="56"/>
                    <a:pt x="5" y="56"/>
                    <a:pt x="6" y="56"/>
                  </a:cubicBezTo>
                  <a:cubicBezTo>
                    <a:pt x="46" y="56"/>
                    <a:pt x="46" y="56"/>
                    <a:pt x="46" y="56"/>
                  </a:cubicBezTo>
                  <a:cubicBezTo>
                    <a:pt x="47" y="56"/>
                    <a:pt x="47" y="56"/>
                    <a:pt x="48" y="55"/>
                  </a:cubicBezTo>
                  <a:cubicBezTo>
                    <a:pt x="48" y="54"/>
                    <a:pt x="48" y="53"/>
                    <a:pt x="48" y="53"/>
                  </a:cubicBezTo>
                  <a:cubicBezTo>
                    <a:pt x="36" y="31"/>
                    <a:pt x="36" y="31"/>
                    <a:pt x="36" y="31"/>
                  </a:cubicBezTo>
                  <a:cubicBezTo>
                    <a:pt x="34" y="27"/>
                    <a:pt x="33" y="23"/>
                    <a:pt x="33" y="18"/>
                  </a:cubicBezTo>
                  <a:cubicBezTo>
                    <a:pt x="33" y="5"/>
                    <a:pt x="33" y="5"/>
                    <a:pt x="33" y="5"/>
                  </a:cubicBezTo>
                  <a:cubicBezTo>
                    <a:pt x="34" y="5"/>
                    <a:pt x="34" y="5"/>
                    <a:pt x="34" y="5"/>
                  </a:cubicBezTo>
                  <a:cubicBezTo>
                    <a:pt x="35" y="4"/>
                    <a:pt x="35" y="4"/>
                    <a:pt x="35" y="3"/>
                  </a:cubicBezTo>
                  <a:cubicBezTo>
                    <a:pt x="35" y="3"/>
                    <a:pt x="34" y="2"/>
                    <a:pt x="33" y="2"/>
                  </a:cubicBezTo>
                  <a:cubicBezTo>
                    <a:pt x="18" y="2"/>
                    <a:pt x="18" y="2"/>
                    <a:pt x="18" y="2"/>
                  </a:cubicBezTo>
                  <a:close/>
                  <a:moveTo>
                    <a:pt x="46" y="59"/>
                  </a:moveTo>
                  <a:cubicBezTo>
                    <a:pt x="6" y="59"/>
                    <a:pt x="6" y="59"/>
                    <a:pt x="6" y="59"/>
                  </a:cubicBezTo>
                  <a:cubicBezTo>
                    <a:pt x="4" y="59"/>
                    <a:pt x="2" y="58"/>
                    <a:pt x="1" y="56"/>
                  </a:cubicBezTo>
                  <a:cubicBezTo>
                    <a:pt x="0" y="55"/>
                    <a:pt x="0" y="53"/>
                    <a:pt x="1" y="51"/>
                  </a:cubicBezTo>
                  <a:cubicBezTo>
                    <a:pt x="13" y="30"/>
                    <a:pt x="13" y="30"/>
                    <a:pt x="13" y="30"/>
                  </a:cubicBezTo>
                  <a:cubicBezTo>
                    <a:pt x="15" y="26"/>
                    <a:pt x="16" y="22"/>
                    <a:pt x="16" y="18"/>
                  </a:cubicBezTo>
                  <a:cubicBezTo>
                    <a:pt x="16" y="7"/>
                    <a:pt x="16" y="7"/>
                    <a:pt x="16" y="7"/>
                  </a:cubicBezTo>
                  <a:cubicBezTo>
                    <a:pt x="15" y="6"/>
                    <a:pt x="14" y="5"/>
                    <a:pt x="15" y="3"/>
                  </a:cubicBezTo>
                  <a:cubicBezTo>
                    <a:pt x="15" y="1"/>
                    <a:pt x="16" y="0"/>
                    <a:pt x="18" y="0"/>
                  </a:cubicBezTo>
                  <a:cubicBezTo>
                    <a:pt x="33" y="0"/>
                    <a:pt x="33" y="0"/>
                    <a:pt x="33" y="0"/>
                  </a:cubicBezTo>
                  <a:cubicBezTo>
                    <a:pt x="36" y="0"/>
                    <a:pt x="37" y="1"/>
                    <a:pt x="37" y="3"/>
                  </a:cubicBezTo>
                  <a:cubicBezTo>
                    <a:pt x="37" y="5"/>
                    <a:pt x="37" y="6"/>
                    <a:pt x="35" y="7"/>
                  </a:cubicBezTo>
                  <a:cubicBezTo>
                    <a:pt x="35" y="18"/>
                    <a:pt x="35" y="18"/>
                    <a:pt x="35" y="18"/>
                  </a:cubicBezTo>
                  <a:cubicBezTo>
                    <a:pt x="35" y="22"/>
                    <a:pt x="36" y="27"/>
                    <a:pt x="38" y="30"/>
                  </a:cubicBezTo>
                  <a:cubicBezTo>
                    <a:pt x="50" y="51"/>
                    <a:pt x="50" y="51"/>
                    <a:pt x="50" y="51"/>
                  </a:cubicBezTo>
                  <a:cubicBezTo>
                    <a:pt x="51" y="53"/>
                    <a:pt x="51" y="55"/>
                    <a:pt x="50" y="56"/>
                  </a:cubicBezTo>
                  <a:cubicBezTo>
                    <a:pt x="49" y="58"/>
                    <a:pt x="48" y="59"/>
                    <a:pt x="46"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
              <a:extLst>
                <a:ext uri="{FF2B5EF4-FFF2-40B4-BE49-F238E27FC236}">
                  <a16:creationId xmlns:a16="http://schemas.microsoft.com/office/drawing/2014/main" id="{C5CC6874-5D9D-4439-B67C-4AADB7BEE97D}"/>
                </a:ext>
              </a:extLst>
            </p:cNvPr>
            <p:cNvSpPr>
              <a:spLocks noEditPoints="1"/>
            </p:cNvSpPr>
            <p:nvPr/>
          </p:nvSpPr>
          <p:spPr bwMode="auto">
            <a:xfrm>
              <a:off x="4733181" y="3345618"/>
              <a:ext cx="278885" cy="148739"/>
            </a:xfrm>
            <a:custGeom>
              <a:avLst/>
              <a:gdLst>
                <a:gd name="T0" fmla="*/ 24 w 38"/>
                <a:gd name="T1" fmla="*/ 18 h 20"/>
                <a:gd name="T2" fmla="*/ 23 w 38"/>
                <a:gd name="T3" fmla="*/ 16 h 20"/>
                <a:gd name="T4" fmla="*/ 24 w 38"/>
                <a:gd name="T5" fmla="*/ 15 h 20"/>
                <a:gd name="T6" fmla="*/ 25 w 38"/>
                <a:gd name="T7" fmla="*/ 16 h 20"/>
                <a:gd name="T8" fmla="*/ 24 w 38"/>
                <a:gd name="T9" fmla="*/ 18 h 20"/>
                <a:gd name="T10" fmla="*/ 21 w 38"/>
                <a:gd name="T11" fmla="*/ 5 h 20"/>
                <a:gd name="T12" fmla="*/ 22 w 38"/>
                <a:gd name="T13" fmla="*/ 4 h 20"/>
                <a:gd name="T14" fmla="*/ 23 w 38"/>
                <a:gd name="T15" fmla="*/ 5 h 20"/>
                <a:gd name="T16" fmla="*/ 22 w 38"/>
                <a:gd name="T17" fmla="*/ 7 h 20"/>
                <a:gd name="T18" fmla="*/ 21 w 38"/>
                <a:gd name="T19" fmla="*/ 5 h 20"/>
                <a:gd name="T20" fmla="*/ 12 w 38"/>
                <a:gd name="T21" fmla="*/ 13 h 20"/>
                <a:gd name="T22" fmla="*/ 10 w 38"/>
                <a:gd name="T23" fmla="*/ 11 h 20"/>
                <a:gd name="T24" fmla="*/ 12 w 38"/>
                <a:gd name="T25" fmla="*/ 10 h 20"/>
                <a:gd name="T26" fmla="*/ 13 w 38"/>
                <a:gd name="T27" fmla="*/ 11 h 20"/>
                <a:gd name="T28" fmla="*/ 12 w 38"/>
                <a:gd name="T29" fmla="*/ 13 h 20"/>
                <a:gd name="T30" fmla="*/ 36 w 38"/>
                <a:gd name="T31" fmla="*/ 16 h 20"/>
                <a:gd name="T32" fmla="*/ 28 w 38"/>
                <a:gd name="T33" fmla="*/ 0 h 20"/>
                <a:gd name="T34" fmla="*/ 10 w 38"/>
                <a:gd name="T35" fmla="*/ 0 h 20"/>
                <a:gd name="T36" fmla="*/ 1 w 38"/>
                <a:gd name="T37" fmla="*/ 16 h 20"/>
                <a:gd name="T38" fmla="*/ 2 w 38"/>
                <a:gd name="T39" fmla="*/ 20 h 20"/>
                <a:gd name="T40" fmla="*/ 35 w 38"/>
                <a:gd name="T41" fmla="*/ 20 h 20"/>
                <a:gd name="T42" fmla="*/ 36 w 38"/>
                <a:gd name="T4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0">
                  <a:moveTo>
                    <a:pt x="24" y="18"/>
                  </a:moveTo>
                  <a:cubicBezTo>
                    <a:pt x="23" y="18"/>
                    <a:pt x="23" y="17"/>
                    <a:pt x="23" y="16"/>
                  </a:cubicBezTo>
                  <a:cubicBezTo>
                    <a:pt x="23" y="16"/>
                    <a:pt x="23" y="15"/>
                    <a:pt x="24" y="15"/>
                  </a:cubicBezTo>
                  <a:cubicBezTo>
                    <a:pt x="25" y="15"/>
                    <a:pt x="25" y="16"/>
                    <a:pt x="25" y="16"/>
                  </a:cubicBezTo>
                  <a:cubicBezTo>
                    <a:pt x="25" y="17"/>
                    <a:pt x="25" y="18"/>
                    <a:pt x="24" y="18"/>
                  </a:cubicBezTo>
                  <a:close/>
                  <a:moveTo>
                    <a:pt x="21" y="5"/>
                  </a:moveTo>
                  <a:cubicBezTo>
                    <a:pt x="21" y="5"/>
                    <a:pt x="21" y="4"/>
                    <a:pt x="22" y="4"/>
                  </a:cubicBezTo>
                  <a:cubicBezTo>
                    <a:pt x="23" y="4"/>
                    <a:pt x="23" y="5"/>
                    <a:pt x="23" y="5"/>
                  </a:cubicBezTo>
                  <a:cubicBezTo>
                    <a:pt x="23" y="6"/>
                    <a:pt x="23" y="7"/>
                    <a:pt x="22" y="7"/>
                  </a:cubicBezTo>
                  <a:cubicBezTo>
                    <a:pt x="21" y="7"/>
                    <a:pt x="21" y="6"/>
                    <a:pt x="21" y="5"/>
                  </a:cubicBezTo>
                  <a:close/>
                  <a:moveTo>
                    <a:pt x="12" y="13"/>
                  </a:moveTo>
                  <a:cubicBezTo>
                    <a:pt x="11" y="13"/>
                    <a:pt x="10" y="12"/>
                    <a:pt x="10" y="11"/>
                  </a:cubicBezTo>
                  <a:cubicBezTo>
                    <a:pt x="10" y="10"/>
                    <a:pt x="11" y="10"/>
                    <a:pt x="12" y="10"/>
                  </a:cubicBezTo>
                  <a:cubicBezTo>
                    <a:pt x="13" y="10"/>
                    <a:pt x="13" y="10"/>
                    <a:pt x="13" y="11"/>
                  </a:cubicBezTo>
                  <a:cubicBezTo>
                    <a:pt x="13" y="12"/>
                    <a:pt x="13" y="13"/>
                    <a:pt x="12" y="13"/>
                  </a:cubicBezTo>
                  <a:close/>
                  <a:moveTo>
                    <a:pt x="36" y="16"/>
                  </a:moveTo>
                  <a:cubicBezTo>
                    <a:pt x="36" y="16"/>
                    <a:pt x="28" y="1"/>
                    <a:pt x="28" y="0"/>
                  </a:cubicBezTo>
                  <a:cubicBezTo>
                    <a:pt x="10" y="0"/>
                    <a:pt x="10" y="0"/>
                    <a:pt x="10" y="0"/>
                  </a:cubicBezTo>
                  <a:cubicBezTo>
                    <a:pt x="10" y="1"/>
                    <a:pt x="1" y="16"/>
                    <a:pt x="1" y="16"/>
                  </a:cubicBezTo>
                  <a:cubicBezTo>
                    <a:pt x="0" y="18"/>
                    <a:pt x="0" y="20"/>
                    <a:pt x="2" y="20"/>
                  </a:cubicBezTo>
                  <a:cubicBezTo>
                    <a:pt x="35" y="20"/>
                    <a:pt x="35" y="20"/>
                    <a:pt x="35" y="20"/>
                  </a:cubicBezTo>
                  <a:cubicBezTo>
                    <a:pt x="38" y="20"/>
                    <a:pt x="38" y="18"/>
                    <a:pt x="3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104287AA-EC2B-440E-A88C-BB1B33C67187}"/>
              </a:ext>
            </a:extLst>
          </p:cNvPr>
          <p:cNvGrpSpPr/>
          <p:nvPr/>
        </p:nvGrpSpPr>
        <p:grpSpPr>
          <a:xfrm>
            <a:off x="7224242" y="2449011"/>
            <a:ext cx="461816" cy="501399"/>
            <a:chOff x="7135313" y="3115073"/>
            <a:chExt cx="390441" cy="423906"/>
          </a:xfrm>
        </p:grpSpPr>
        <p:sp>
          <p:nvSpPr>
            <p:cNvPr id="37" name="Freeform 64">
              <a:extLst>
                <a:ext uri="{FF2B5EF4-FFF2-40B4-BE49-F238E27FC236}">
                  <a16:creationId xmlns:a16="http://schemas.microsoft.com/office/drawing/2014/main" id="{2CFF1408-9D93-40C4-9A85-4665500F0D74}"/>
                </a:ext>
              </a:extLst>
            </p:cNvPr>
            <p:cNvSpPr>
              <a:spLocks noEditPoints="1"/>
            </p:cNvSpPr>
            <p:nvPr/>
          </p:nvSpPr>
          <p:spPr bwMode="auto">
            <a:xfrm>
              <a:off x="7207824" y="3115073"/>
              <a:ext cx="317930" cy="297477"/>
            </a:xfrm>
            <a:custGeom>
              <a:avLst/>
              <a:gdLst>
                <a:gd name="T0" fmla="*/ 22 w 43"/>
                <a:gd name="T1" fmla="*/ 5 h 40"/>
                <a:gd name="T2" fmla="*/ 11 w 43"/>
                <a:gd name="T3" fmla="*/ 11 h 40"/>
                <a:gd name="T4" fmla="*/ 13 w 43"/>
                <a:gd name="T5" fmla="*/ 31 h 40"/>
                <a:gd name="T6" fmla="*/ 22 w 43"/>
                <a:gd name="T7" fmla="*/ 35 h 40"/>
                <a:gd name="T8" fmla="*/ 34 w 43"/>
                <a:gd name="T9" fmla="*/ 30 h 40"/>
                <a:gd name="T10" fmla="*/ 37 w 43"/>
                <a:gd name="T11" fmla="*/ 19 h 40"/>
                <a:gd name="T12" fmla="*/ 32 w 43"/>
                <a:gd name="T13" fmla="*/ 9 h 40"/>
                <a:gd name="T14" fmla="*/ 22 w 43"/>
                <a:gd name="T15" fmla="*/ 5 h 40"/>
                <a:gd name="T16" fmla="*/ 22 w 43"/>
                <a:gd name="T17" fmla="*/ 40 h 40"/>
                <a:gd name="T18" fmla="*/ 9 w 43"/>
                <a:gd name="T19" fmla="*/ 35 h 40"/>
                <a:gd name="T20" fmla="*/ 7 w 43"/>
                <a:gd name="T21" fmla="*/ 7 h 40"/>
                <a:gd name="T22" fmla="*/ 22 w 43"/>
                <a:gd name="T23" fmla="*/ 0 h 40"/>
                <a:gd name="T24" fmla="*/ 36 w 43"/>
                <a:gd name="T25" fmla="*/ 5 h 40"/>
                <a:gd name="T26" fmla="*/ 43 w 43"/>
                <a:gd name="T27" fmla="*/ 18 h 40"/>
                <a:gd name="T28" fmla="*/ 38 w 43"/>
                <a:gd name="T29" fmla="*/ 33 h 40"/>
                <a:gd name="T30" fmla="*/ 22 w 43"/>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0">
                  <a:moveTo>
                    <a:pt x="22" y="5"/>
                  </a:moveTo>
                  <a:cubicBezTo>
                    <a:pt x="18" y="5"/>
                    <a:pt x="14" y="7"/>
                    <a:pt x="11" y="11"/>
                  </a:cubicBezTo>
                  <a:cubicBezTo>
                    <a:pt x="6" y="17"/>
                    <a:pt x="7" y="26"/>
                    <a:pt x="13" y="31"/>
                  </a:cubicBezTo>
                  <a:cubicBezTo>
                    <a:pt x="16" y="34"/>
                    <a:pt x="19" y="35"/>
                    <a:pt x="22" y="35"/>
                  </a:cubicBezTo>
                  <a:cubicBezTo>
                    <a:pt x="27" y="35"/>
                    <a:pt x="31" y="33"/>
                    <a:pt x="34" y="30"/>
                  </a:cubicBezTo>
                  <a:cubicBezTo>
                    <a:pt x="36" y="27"/>
                    <a:pt x="37" y="23"/>
                    <a:pt x="37" y="19"/>
                  </a:cubicBezTo>
                  <a:cubicBezTo>
                    <a:pt x="37" y="15"/>
                    <a:pt x="35" y="11"/>
                    <a:pt x="32" y="9"/>
                  </a:cubicBezTo>
                  <a:cubicBezTo>
                    <a:pt x="29" y="7"/>
                    <a:pt x="26" y="5"/>
                    <a:pt x="22" y="5"/>
                  </a:cubicBezTo>
                  <a:close/>
                  <a:moveTo>
                    <a:pt x="22" y="40"/>
                  </a:moveTo>
                  <a:cubicBezTo>
                    <a:pt x="18" y="40"/>
                    <a:pt x="13" y="39"/>
                    <a:pt x="9" y="35"/>
                  </a:cubicBezTo>
                  <a:cubicBezTo>
                    <a:pt x="1" y="28"/>
                    <a:pt x="0" y="16"/>
                    <a:pt x="7" y="7"/>
                  </a:cubicBezTo>
                  <a:cubicBezTo>
                    <a:pt x="11" y="3"/>
                    <a:pt x="17" y="0"/>
                    <a:pt x="22" y="0"/>
                  </a:cubicBezTo>
                  <a:cubicBezTo>
                    <a:pt x="27" y="0"/>
                    <a:pt x="32" y="2"/>
                    <a:pt x="36" y="5"/>
                  </a:cubicBezTo>
                  <a:cubicBezTo>
                    <a:pt x="40" y="8"/>
                    <a:pt x="42" y="13"/>
                    <a:pt x="43" y="18"/>
                  </a:cubicBezTo>
                  <a:cubicBezTo>
                    <a:pt x="43" y="24"/>
                    <a:pt x="41" y="29"/>
                    <a:pt x="38" y="33"/>
                  </a:cubicBezTo>
                  <a:cubicBezTo>
                    <a:pt x="34" y="38"/>
                    <a:pt x="28" y="40"/>
                    <a:pt x="2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5">
              <a:extLst>
                <a:ext uri="{FF2B5EF4-FFF2-40B4-BE49-F238E27FC236}">
                  <a16:creationId xmlns:a16="http://schemas.microsoft.com/office/drawing/2014/main" id="{48D37E05-0BED-4789-B424-4CE6D0617748}"/>
                </a:ext>
              </a:extLst>
            </p:cNvPr>
            <p:cNvSpPr>
              <a:spLocks/>
            </p:cNvSpPr>
            <p:nvPr/>
          </p:nvSpPr>
          <p:spPr bwMode="auto">
            <a:xfrm>
              <a:off x="7230134" y="3353054"/>
              <a:ext cx="74369" cy="74369"/>
            </a:xfrm>
            <a:custGeom>
              <a:avLst/>
              <a:gdLst>
                <a:gd name="T0" fmla="*/ 16 w 40"/>
                <a:gd name="T1" fmla="*/ 40 h 40"/>
                <a:gd name="T2" fmla="*/ 0 w 40"/>
                <a:gd name="T3" fmla="*/ 28 h 40"/>
                <a:gd name="T4" fmla="*/ 24 w 40"/>
                <a:gd name="T5" fmla="*/ 0 h 40"/>
                <a:gd name="T6" fmla="*/ 40 w 40"/>
                <a:gd name="T7" fmla="*/ 12 h 40"/>
                <a:gd name="T8" fmla="*/ 16 w 40"/>
                <a:gd name="T9" fmla="*/ 40 h 40"/>
                <a:gd name="T10" fmla="*/ 16 w 40"/>
                <a:gd name="T11" fmla="*/ 40 h 40"/>
              </a:gdLst>
              <a:ahLst/>
              <a:cxnLst>
                <a:cxn ang="0">
                  <a:pos x="T0" y="T1"/>
                </a:cxn>
                <a:cxn ang="0">
                  <a:pos x="T2" y="T3"/>
                </a:cxn>
                <a:cxn ang="0">
                  <a:pos x="T4" y="T5"/>
                </a:cxn>
                <a:cxn ang="0">
                  <a:pos x="T6" y="T7"/>
                </a:cxn>
                <a:cxn ang="0">
                  <a:pos x="T8" y="T9"/>
                </a:cxn>
                <a:cxn ang="0">
                  <a:pos x="T10" y="T11"/>
                </a:cxn>
              </a:cxnLst>
              <a:rect l="0" t="0" r="r" b="b"/>
              <a:pathLst>
                <a:path w="40" h="40">
                  <a:moveTo>
                    <a:pt x="16" y="40"/>
                  </a:moveTo>
                  <a:lnTo>
                    <a:pt x="0" y="28"/>
                  </a:lnTo>
                  <a:lnTo>
                    <a:pt x="24" y="0"/>
                  </a:lnTo>
                  <a:lnTo>
                    <a:pt x="40" y="12"/>
                  </a:lnTo>
                  <a:lnTo>
                    <a:pt x="16" y="40"/>
                  </a:lnTo>
                  <a:lnTo>
                    <a:pt x="1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6">
              <a:extLst>
                <a:ext uri="{FF2B5EF4-FFF2-40B4-BE49-F238E27FC236}">
                  <a16:creationId xmlns:a16="http://schemas.microsoft.com/office/drawing/2014/main" id="{C083D192-C91D-46C1-A066-FA441640D5D5}"/>
                </a:ext>
              </a:extLst>
            </p:cNvPr>
            <p:cNvSpPr>
              <a:spLocks/>
            </p:cNvSpPr>
            <p:nvPr/>
          </p:nvSpPr>
          <p:spPr bwMode="auto">
            <a:xfrm>
              <a:off x="7135313" y="3390240"/>
              <a:ext cx="139443" cy="148739"/>
            </a:xfrm>
            <a:custGeom>
              <a:avLst/>
              <a:gdLst>
                <a:gd name="T0" fmla="*/ 9 w 19"/>
                <a:gd name="T1" fmla="*/ 18 h 20"/>
                <a:gd name="T2" fmla="*/ 5 w 19"/>
                <a:gd name="T3" fmla="*/ 19 h 20"/>
                <a:gd name="T4" fmla="*/ 2 w 19"/>
                <a:gd name="T5" fmla="*/ 16 h 20"/>
                <a:gd name="T6" fmla="*/ 1 w 19"/>
                <a:gd name="T7" fmla="*/ 12 h 20"/>
                <a:gd name="T8" fmla="*/ 11 w 19"/>
                <a:gd name="T9" fmla="*/ 2 h 20"/>
                <a:gd name="T10" fmla="*/ 15 w 19"/>
                <a:gd name="T11" fmla="*/ 1 h 20"/>
                <a:gd name="T12" fmla="*/ 17 w 19"/>
                <a:gd name="T13" fmla="*/ 4 h 20"/>
                <a:gd name="T14" fmla="*/ 18 w 19"/>
                <a:gd name="T15" fmla="*/ 8 h 20"/>
                <a:gd name="T16" fmla="*/ 9 w 19"/>
                <a:gd name="T1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9" y="18"/>
                  </a:moveTo>
                  <a:cubicBezTo>
                    <a:pt x="8" y="20"/>
                    <a:pt x="6" y="20"/>
                    <a:pt x="5" y="19"/>
                  </a:cubicBezTo>
                  <a:cubicBezTo>
                    <a:pt x="2" y="16"/>
                    <a:pt x="2" y="16"/>
                    <a:pt x="2" y="16"/>
                  </a:cubicBezTo>
                  <a:cubicBezTo>
                    <a:pt x="1" y="15"/>
                    <a:pt x="0" y="14"/>
                    <a:pt x="1" y="12"/>
                  </a:cubicBezTo>
                  <a:cubicBezTo>
                    <a:pt x="11" y="2"/>
                    <a:pt x="11" y="2"/>
                    <a:pt x="11" y="2"/>
                  </a:cubicBezTo>
                  <a:cubicBezTo>
                    <a:pt x="12" y="1"/>
                    <a:pt x="13" y="0"/>
                    <a:pt x="15" y="1"/>
                  </a:cubicBezTo>
                  <a:cubicBezTo>
                    <a:pt x="17" y="4"/>
                    <a:pt x="17" y="4"/>
                    <a:pt x="17" y="4"/>
                  </a:cubicBezTo>
                  <a:cubicBezTo>
                    <a:pt x="19" y="5"/>
                    <a:pt x="19" y="7"/>
                    <a:pt x="18" y="8"/>
                  </a:cubicBezTo>
                  <a:cubicBezTo>
                    <a:pt x="9" y="18"/>
                    <a:pt x="9" y="18"/>
                    <a:pt x="9"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7">
              <a:extLst>
                <a:ext uri="{FF2B5EF4-FFF2-40B4-BE49-F238E27FC236}">
                  <a16:creationId xmlns:a16="http://schemas.microsoft.com/office/drawing/2014/main" id="{C1B94CBE-B13B-4472-A4B8-BA1FEB254739}"/>
                </a:ext>
              </a:extLst>
            </p:cNvPr>
            <p:cNvSpPr>
              <a:spLocks/>
            </p:cNvSpPr>
            <p:nvPr/>
          </p:nvSpPr>
          <p:spPr bwMode="auto">
            <a:xfrm>
              <a:off x="7304503" y="3167131"/>
              <a:ext cx="104117" cy="59496"/>
            </a:xfrm>
            <a:custGeom>
              <a:avLst/>
              <a:gdLst>
                <a:gd name="T0" fmla="*/ 13 w 14"/>
                <a:gd name="T1" fmla="*/ 3 h 8"/>
                <a:gd name="T2" fmla="*/ 7 w 14"/>
                <a:gd name="T3" fmla="*/ 4 h 8"/>
                <a:gd name="T4" fmla="*/ 1 w 14"/>
                <a:gd name="T5" fmla="*/ 6 h 8"/>
                <a:gd name="T6" fmla="*/ 6 w 14"/>
                <a:gd name="T7" fmla="*/ 1 h 8"/>
                <a:gd name="T8" fmla="*/ 13 w 14"/>
                <a:gd name="T9" fmla="*/ 3 h 8"/>
              </a:gdLst>
              <a:ahLst/>
              <a:cxnLst>
                <a:cxn ang="0">
                  <a:pos x="T0" y="T1"/>
                </a:cxn>
                <a:cxn ang="0">
                  <a:pos x="T2" y="T3"/>
                </a:cxn>
                <a:cxn ang="0">
                  <a:pos x="T4" y="T5"/>
                </a:cxn>
                <a:cxn ang="0">
                  <a:pos x="T6" y="T7"/>
                </a:cxn>
                <a:cxn ang="0">
                  <a:pos x="T8" y="T9"/>
                </a:cxn>
              </a:cxnLst>
              <a:rect l="0" t="0" r="r" b="b"/>
              <a:pathLst>
                <a:path w="14" h="8">
                  <a:moveTo>
                    <a:pt x="13" y="3"/>
                  </a:moveTo>
                  <a:cubicBezTo>
                    <a:pt x="14" y="5"/>
                    <a:pt x="11" y="3"/>
                    <a:pt x="7" y="4"/>
                  </a:cubicBezTo>
                  <a:cubicBezTo>
                    <a:pt x="4" y="5"/>
                    <a:pt x="1" y="8"/>
                    <a:pt x="1" y="6"/>
                  </a:cubicBezTo>
                  <a:cubicBezTo>
                    <a:pt x="0" y="4"/>
                    <a:pt x="4" y="2"/>
                    <a:pt x="6" y="1"/>
                  </a:cubicBezTo>
                  <a:cubicBezTo>
                    <a:pt x="9" y="0"/>
                    <a:pt x="13" y="1"/>
                    <a:pt x="1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8">
              <a:extLst>
                <a:ext uri="{FF2B5EF4-FFF2-40B4-BE49-F238E27FC236}">
                  <a16:creationId xmlns:a16="http://schemas.microsoft.com/office/drawing/2014/main" id="{0C61E2DB-E940-4E69-8514-8A3E6AA93296}"/>
                </a:ext>
              </a:extLst>
            </p:cNvPr>
            <p:cNvSpPr>
              <a:spLocks/>
            </p:cNvSpPr>
            <p:nvPr/>
          </p:nvSpPr>
          <p:spPr bwMode="auto">
            <a:xfrm>
              <a:off x="7408621" y="3182005"/>
              <a:ext cx="27889" cy="29747"/>
            </a:xfrm>
            <a:custGeom>
              <a:avLst/>
              <a:gdLst>
                <a:gd name="T0" fmla="*/ 3 w 4"/>
                <a:gd name="T1" fmla="*/ 3 h 4"/>
                <a:gd name="T2" fmla="*/ 1 w 4"/>
                <a:gd name="T3" fmla="*/ 3 h 4"/>
                <a:gd name="T4" fmla="*/ 0 w 4"/>
                <a:gd name="T5" fmla="*/ 2 h 4"/>
                <a:gd name="T6" fmla="*/ 2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2" y="3"/>
                    <a:pt x="1" y="3"/>
                  </a:cubicBezTo>
                  <a:cubicBezTo>
                    <a:pt x="0" y="3"/>
                    <a:pt x="0" y="2"/>
                    <a:pt x="0" y="2"/>
                  </a:cubicBezTo>
                  <a:cubicBezTo>
                    <a:pt x="1" y="1"/>
                    <a:pt x="1" y="0"/>
                    <a:pt x="2" y="1"/>
                  </a:cubicBezTo>
                  <a:cubicBezTo>
                    <a:pt x="3" y="1"/>
                    <a:pt x="4"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3CDD0DF0-83CE-40FC-BE9A-89939E726E2F}"/>
              </a:ext>
            </a:extLst>
          </p:cNvPr>
          <p:cNvGrpSpPr/>
          <p:nvPr/>
        </p:nvGrpSpPr>
        <p:grpSpPr>
          <a:xfrm>
            <a:off x="9938146" y="2424149"/>
            <a:ext cx="470610" cy="536584"/>
            <a:chOff x="9574629" y="3092762"/>
            <a:chExt cx="397876" cy="453654"/>
          </a:xfrm>
        </p:grpSpPr>
        <p:sp>
          <p:nvSpPr>
            <p:cNvPr id="43" name="Freeform 69">
              <a:extLst>
                <a:ext uri="{FF2B5EF4-FFF2-40B4-BE49-F238E27FC236}">
                  <a16:creationId xmlns:a16="http://schemas.microsoft.com/office/drawing/2014/main" id="{8DB86E90-5A43-4B8F-9E7B-945DCB30B62A}"/>
                </a:ext>
              </a:extLst>
            </p:cNvPr>
            <p:cNvSpPr>
              <a:spLocks noEditPoints="1"/>
            </p:cNvSpPr>
            <p:nvPr/>
          </p:nvSpPr>
          <p:spPr bwMode="auto">
            <a:xfrm>
              <a:off x="9721509" y="3092762"/>
              <a:ext cx="104117" cy="111555"/>
            </a:xfrm>
            <a:custGeom>
              <a:avLst/>
              <a:gdLst>
                <a:gd name="T0" fmla="*/ 7 w 14"/>
                <a:gd name="T1" fmla="*/ 11 h 15"/>
                <a:gd name="T2" fmla="*/ 3 w 14"/>
                <a:gd name="T3" fmla="*/ 7 h 15"/>
                <a:gd name="T4" fmla="*/ 7 w 14"/>
                <a:gd name="T5" fmla="*/ 4 h 15"/>
                <a:gd name="T6" fmla="*/ 11 w 14"/>
                <a:gd name="T7" fmla="*/ 7 h 15"/>
                <a:gd name="T8" fmla="*/ 7 w 14"/>
                <a:gd name="T9" fmla="*/ 11 h 15"/>
                <a:gd name="T10" fmla="*/ 14 w 14"/>
                <a:gd name="T11" fmla="*/ 7 h 15"/>
                <a:gd name="T12" fmla="*/ 7 w 14"/>
                <a:gd name="T13" fmla="*/ 0 h 15"/>
                <a:gd name="T14" fmla="*/ 0 w 14"/>
                <a:gd name="T15" fmla="*/ 7 h 15"/>
                <a:gd name="T16" fmla="*/ 4 w 14"/>
                <a:gd name="T17" fmla="*/ 14 h 15"/>
                <a:gd name="T18" fmla="*/ 7 w 14"/>
                <a:gd name="T19" fmla="*/ 15 h 15"/>
                <a:gd name="T20" fmla="*/ 9 w 14"/>
                <a:gd name="T21" fmla="*/ 14 h 15"/>
                <a:gd name="T22" fmla="*/ 14 w 1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5">
                  <a:moveTo>
                    <a:pt x="7" y="11"/>
                  </a:moveTo>
                  <a:cubicBezTo>
                    <a:pt x="5" y="11"/>
                    <a:pt x="3" y="9"/>
                    <a:pt x="3" y="7"/>
                  </a:cubicBezTo>
                  <a:cubicBezTo>
                    <a:pt x="3" y="5"/>
                    <a:pt x="5" y="4"/>
                    <a:pt x="7" y="4"/>
                  </a:cubicBezTo>
                  <a:cubicBezTo>
                    <a:pt x="9" y="4"/>
                    <a:pt x="11" y="5"/>
                    <a:pt x="11" y="7"/>
                  </a:cubicBezTo>
                  <a:cubicBezTo>
                    <a:pt x="11" y="9"/>
                    <a:pt x="9" y="11"/>
                    <a:pt x="7" y="11"/>
                  </a:cubicBezTo>
                  <a:close/>
                  <a:moveTo>
                    <a:pt x="14" y="7"/>
                  </a:moveTo>
                  <a:cubicBezTo>
                    <a:pt x="14" y="3"/>
                    <a:pt x="11" y="0"/>
                    <a:pt x="7" y="0"/>
                  </a:cubicBezTo>
                  <a:cubicBezTo>
                    <a:pt x="3" y="0"/>
                    <a:pt x="0" y="3"/>
                    <a:pt x="0" y="7"/>
                  </a:cubicBezTo>
                  <a:cubicBezTo>
                    <a:pt x="0" y="11"/>
                    <a:pt x="2" y="13"/>
                    <a:pt x="4" y="14"/>
                  </a:cubicBezTo>
                  <a:cubicBezTo>
                    <a:pt x="5" y="15"/>
                    <a:pt x="6" y="15"/>
                    <a:pt x="7" y="15"/>
                  </a:cubicBezTo>
                  <a:cubicBezTo>
                    <a:pt x="8" y="15"/>
                    <a:pt x="9" y="15"/>
                    <a:pt x="9" y="14"/>
                  </a:cubicBezTo>
                  <a:cubicBezTo>
                    <a:pt x="12" y="13"/>
                    <a:pt x="14"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0">
              <a:extLst>
                <a:ext uri="{FF2B5EF4-FFF2-40B4-BE49-F238E27FC236}">
                  <a16:creationId xmlns:a16="http://schemas.microsoft.com/office/drawing/2014/main" id="{A5BE30F1-F9DE-444E-B952-2DD9179CE116}"/>
                </a:ext>
              </a:extLst>
            </p:cNvPr>
            <p:cNvSpPr>
              <a:spLocks/>
            </p:cNvSpPr>
            <p:nvPr/>
          </p:nvSpPr>
          <p:spPr bwMode="auto">
            <a:xfrm>
              <a:off x="9574629" y="3338181"/>
              <a:ext cx="72511" cy="66933"/>
            </a:xfrm>
            <a:custGeom>
              <a:avLst/>
              <a:gdLst>
                <a:gd name="T0" fmla="*/ 24 w 39"/>
                <a:gd name="T1" fmla="*/ 0 h 36"/>
                <a:gd name="T2" fmla="*/ 12 w 39"/>
                <a:gd name="T3" fmla="*/ 12 h 36"/>
                <a:gd name="T4" fmla="*/ 0 w 39"/>
                <a:gd name="T5" fmla="*/ 28 h 36"/>
                <a:gd name="T6" fmla="*/ 20 w 39"/>
                <a:gd name="T7" fmla="*/ 32 h 36"/>
                <a:gd name="T8" fmla="*/ 39 w 39"/>
                <a:gd name="T9" fmla="*/ 36 h 36"/>
                <a:gd name="T10" fmla="*/ 32 w 39"/>
                <a:gd name="T11" fmla="*/ 16 h 36"/>
                <a:gd name="T12" fmla="*/ 24 w 39"/>
                <a:gd name="T13" fmla="*/ 0 h 36"/>
                <a:gd name="T14" fmla="*/ 24 w 39"/>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6">
                  <a:moveTo>
                    <a:pt x="24" y="0"/>
                  </a:moveTo>
                  <a:lnTo>
                    <a:pt x="12" y="12"/>
                  </a:lnTo>
                  <a:lnTo>
                    <a:pt x="0" y="28"/>
                  </a:lnTo>
                  <a:lnTo>
                    <a:pt x="20" y="32"/>
                  </a:lnTo>
                  <a:lnTo>
                    <a:pt x="39" y="36"/>
                  </a:lnTo>
                  <a:lnTo>
                    <a:pt x="32" y="16"/>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1">
              <a:extLst>
                <a:ext uri="{FF2B5EF4-FFF2-40B4-BE49-F238E27FC236}">
                  <a16:creationId xmlns:a16="http://schemas.microsoft.com/office/drawing/2014/main" id="{725D8062-9FA7-400A-96A5-E1D5D52095CB}"/>
                </a:ext>
              </a:extLst>
            </p:cNvPr>
            <p:cNvSpPr>
              <a:spLocks/>
            </p:cNvSpPr>
            <p:nvPr/>
          </p:nvSpPr>
          <p:spPr bwMode="auto">
            <a:xfrm>
              <a:off x="9898136" y="3338181"/>
              <a:ext cx="74369" cy="66933"/>
            </a:xfrm>
            <a:custGeom>
              <a:avLst/>
              <a:gdLst>
                <a:gd name="T0" fmla="*/ 40 w 40"/>
                <a:gd name="T1" fmla="*/ 28 h 36"/>
                <a:gd name="T2" fmla="*/ 28 w 40"/>
                <a:gd name="T3" fmla="*/ 12 h 36"/>
                <a:gd name="T4" fmla="*/ 16 w 40"/>
                <a:gd name="T5" fmla="*/ 0 h 36"/>
                <a:gd name="T6" fmla="*/ 8 w 40"/>
                <a:gd name="T7" fmla="*/ 16 h 36"/>
                <a:gd name="T8" fmla="*/ 0 w 40"/>
                <a:gd name="T9" fmla="*/ 36 h 36"/>
                <a:gd name="T10" fmla="*/ 20 w 40"/>
                <a:gd name="T11" fmla="*/ 32 h 36"/>
                <a:gd name="T12" fmla="*/ 40 w 40"/>
                <a:gd name="T13" fmla="*/ 28 h 36"/>
                <a:gd name="T14" fmla="*/ 40 w 40"/>
                <a:gd name="T15" fmla="*/ 2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6">
                  <a:moveTo>
                    <a:pt x="40" y="28"/>
                  </a:moveTo>
                  <a:lnTo>
                    <a:pt x="28" y="12"/>
                  </a:lnTo>
                  <a:lnTo>
                    <a:pt x="16" y="0"/>
                  </a:lnTo>
                  <a:lnTo>
                    <a:pt x="8" y="16"/>
                  </a:lnTo>
                  <a:lnTo>
                    <a:pt x="0" y="36"/>
                  </a:lnTo>
                  <a:lnTo>
                    <a:pt x="20" y="32"/>
                  </a:lnTo>
                  <a:lnTo>
                    <a:pt x="40" y="28"/>
                  </a:lnTo>
                  <a:lnTo>
                    <a:pt x="4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2">
              <a:extLst>
                <a:ext uri="{FF2B5EF4-FFF2-40B4-BE49-F238E27FC236}">
                  <a16:creationId xmlns:a16="http://schemas.microsoft.com/office/drawing/2014/main" id="{553B81EE-489C-4C2F-8DBF-7D33F4ED27FF}"/>
                </a:ext>
              </a:extLst>
            </p:cNvPr>
            <p:cNvSpPr>
              <a:spLocks/>
            </p:cNvSpPr>
            <p:nvPr/>
          </p:nvSpPr>
          <p:spPr bwMode="auto">
            <a:xfrm>
              <a:off x="9589504" y="3211753"/>
              <a:ext cx="368128" cy="334663"/>
            </a:xfrm>
            <a:custGeom>
              <a:avLst/>
              <a:gdLst>
                <a:gd name="T0" fmla="*/ 50 w 50"/>
                <a:gd name="T1" fmla="*/ 29 h 45"/>
                <a:gd name="T2" fmla="*/ 49 w 50"/>
                <a:gd name="T3" fmla="*/ 26 h 45"/>
                <a:gd name="T4" fmla="*/ 47 w 50"/>
                <a:gd name="T5" fmla="*/ 26 h 45"/>
                <a:gd name="T6" fmla="*/ 45 w 50"/>
                <a:gd name="T7" fmla="*/ 27 h 45"/>
                <a:gd name="T8" fmla="*/ 42 w 50"/>
                <a:gd name="T9" fmla="*/ 30 h 45"/>
                <a:gd name="T10" fmla="*/ 29 w 50"/>
                <a:gd name="T11" fmla="*/ 30 h 45"/>
                <a:gd name="T12" fmla="*/ 28 w 50"/>
                <a:gd name="T13" fmla="*/ 6 h 45"/>
                <a:gd name="T14" fmla="*/ 34 w 50"/>
                <a:gd name="T15" fmla="*/ 6 h 45"/>
                <a:gd name="T16" fmla="*/ 35 w 50"/>
                <a:gd name="T17" fmla="*/ 5 h 45"/>
                <a:gd name="T18" fmla="*/ 35 w 50"/>
                <a:gd name="T19" fmla="*/ 5 h 45"/>
                <a:gd name="T20" fmla="*/ 34 w 50"/>
                <a:gd name="T21" fmla="*/ 3 h 45"/>
                <a:gd name="T22" fmla="*/ 28 w 50"/>
                <a:gd name="T23" fmla="*/ 3 h 45"/>
                <a:gd name="T24" fmla="*/ 27 w 50"/>
                <a:gd name="T25" fmla="*/ 0 h 45"/>
                <a:gd name="T26" fmla="*/ 25 w 50"/>
                <a:gd name="T27" fmla="*/ 0 h 45"/>
                <a:gd name="T28" fmla="*/ 22 w 50"/>
                <a:gd name="T29" fmla="*/ 0 h 45"/>
                <a:gd name="T30" fmla="*/ 22 w 50"/>
                <a:gd name="T31" fmla="*/ 3 h 45"/>
                <a:gd name="T32" fmla="*/ 16 w 50"/>
                <a:gd name="T33" fmla="*/ 3 h 45"/>
                <a:gd name="T34" fmla="*/ 15 w 50"/>
                <a:gd name="T35" fmla="*/ 5 h 45"/>
                <a:gd name="T36" fmla="*/ 15 w 50"/>
                <a:gd name="T37" fmla="*/ 5 h 45"/>
                <a:gd name="T38" fmla="*/ 16 w 50"/>
                <a:gd name="T39" fmla="*/ 6 h 45"/>
                <a:gd name="T40" fmla="*/ 22 w 50"/>
                <a:gd name="T41" fmla="*/ 6 h 45"/>
                <a:gd name="T42" fmla="*/ 21 w 50"/>
                <a:gd name="T43" fmla="*/ 30 h 45"/>
                <a:gd name="T44" fmla="*/ 7 w 50"/>
                <a:gd name="T45" fmla="*/ 30 h 45"/>
                <a:gd name="T46" fmla="*/ 5 w 50"/>
                <a:gd name="T47" fmla="*/ 27 h 45"/>
                <a:gd name="T48" fmla="*/ 3 w 50"/>
                <a:gd name="T49" fmla="*/ 26 h 45"/>
                <a:gd name="T50" fmla="*/ 1 w 50"/>
                <a:gd name="T51" fmla="*/ 26 h 45"/>
                <a:gd name="T52" fmla="*/ 0 w 50"/>
                <a:gd name="T53" fmla="*/ 29 h 45"/>
                <a:gd name="T54" fmla="*/ 7 w 50"/>
                <a:gd name="T55" fmla="*/ 37 h 45"/>
                <a:gd name="T56" fmla="*/ 11 w 50"/>
                <a:gd name="T57" fmla="*/ 38 h 45"/>
                <a:gd name="T58" fmla="*/ 24 w 50"/>
                <a:gd name="T59" fmla="*/ 44 h 45"/>
                <a:gd name="T60" fmla="*/ 26 w 50"/>
                <a:gd name="T61" fmla="*/ 44 h 45"/>
                <a:gd name="T62" fmla="*/ 39 w 50"/>
                <a:gd name="T63" fmla="*/ 38 h 45"/>
                <a:gd name="T64" fmla="*/ 42 w 50"/>
                <a:gd name="T65" fmla="*/ 37 h 45"/>
                <a:gd name="T66" fmla="*/ 50 w 50"/>
                <a:gd name="T67"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5">
                  <a:moveTo>
                    <a:pt x="50" y="29"/>
                  </a:moveTo>
                  <a:cubicBezTo>
                    <a:pt x="50" y="28"/>
                    <a:pt x="49" y="27"/>
                    <a:pt x="49" y="26"/>
                  </a:cubicBezTo>
                  <a:cubicBezTo>
                    <a:pt x="47" y="26"/>
                    <a:pt x="47" y="26"/>
                    <a:pt x="47" y="26"/>
                  </a:cubicBezTo>
                  <a:cubicBezTo>
                    <a:pt x="45" y="27"/>
                    <a:pt x="45" y="27"/>
                    <a:pt x="45" y="27"/>
                  </a:cubicBezTo>
                  <a:cubicBezTo>
                    <a:pt x="45" y="28"/>
                    <a:pt x="44" y="29"/>
                    <a:pt x="42" y="30"/>
                  </a:cubicBezTo>
                  <a:cubicBezTo>
                    <a:pt x="40" y="31"/>
                    <a:pt x="30" y="33"/>
                    <a:pt x="29" y="30"/>
                  </a:cubicBezTo>
                  <a:cubicBezTo>
                    <a:pt x="28" y="28"/>
                    <a:pt x="28" y="16"/>
                    <a:pt x="28" y="6"/>
                  </a:cubicBezTo>
                  <a:cubicBezTo>
                    <a:pt x="34" y="6"/>
                    <a:pt x="34" y="6"/>
                    <a:pt x="34" y="6"/>
                  </a:cubicBezTo>
                  <a:cubicBezTo>
                    <a:pt x="35" y="6"/>
                    <a:pt x="35" y="6"/>
                    <a:pt x="35" y="5"/>
                  </a:cubicBezTo>
                  <a:cubicBezTo>
                    <a:pt x="35" y="5"/>
                    <a:pt x="35" y="5"/>
                    <a:pt x="35" y="5"/>
                  </a:cubicBezTo>
                  <a:cubicBezTo>
                    <a:pt x="35" y="4"/>
                    <a:pt x="35" y="3"/>
                    <a:pt x="34" y="3"/>
                  </a:cubicBezTo>
                  <a:cubicBezTo>
                    <a:pt x="28" y="3"/>
                    <a:pt x="28" y="3"/>
                    <a:pt x="28" y="3"/>
                  </a:cubicBezTo>
                  <a:cubicBezTo>
                    <a:pt x="28" y="2"/>
                    <a:pt x="28" y="1"/>
                    <a:pt x="27" y="0"/>
                  </a:cubicBezTo>
                  <a:cubicBezTo>
                    <a:pt x="27" y="0"/>
                    <a:pt x="26" y="0"/>
                    <a:pt x="25" y="0"/>
                  </a:cubicBezTo>
                  <a:cubicBezTo>
                    <a:pt x="24" y="0"/>
                    <a:pt x="23" y="0"/>
                    <a:pt x="22" y="0"/>
                  </a:cubicBezTo>
                  <a:cubicBezTo>
                    <a:pt x="22" y="1"/>
                    <a:pt x="22" y="2"/>
                    <a:pt x="22" y="3"/>
                  </a:cubicBezTo>
                  <a:cubicBezTo>
                    <a:pt x="16" y="3"/>
                    <a:pt x="16" y="3"/>
                    <a:pt x="16" y="3"/>
                  </a:cubicBezTo>
                  <a:cubicBezTo>
                    <a:pt x="15" y="3"/>
                    <a:pt x="15" y="4"/>
                    <a:pt x="15" y="5"/>
                  </a:cubicBezTo>
                  <a:cubicBezTo>
                    <a:pt x="15" y="5"/>
                    <a:pt x="15" y="5"/>
                    <a:pt x="15" y="5"/>
                  </a:cubicBezTo>
                  <a:cubicBezTo>
                    <a:pt x="15" y="6"/>
                    <a:pt x="15" y="6"/>
                    <a:pt x="16" y="6"/>
                  </a:cubicBezTo>
                  <a:cubicBezTo>
                    <a:pt x="22" y="6"/>
                    <a:pt x="22" y="6"/>
                    <a:pt x="22" y="6"/>
                  </a:cubicBezTo>
                  <a:cubicBezTo>
                    <a:pt x="22" y="16"/>
                    <a:pt x="21" y="28"/>
                    <a:pt x="21" y="30"/>
                  </a:cubicBezTo>
                  <a:cubicBezTo>
                    <a:pt x="20" y="33"/>
                    <a:pt x="10" y="31"/>
                    <a:pt x="7" y="30"/>
                  </a:cubicBezTo>
                  <a:cubicBezTo>
                    <a:pt x="6" y="29"/>
                    <a:pt x="5" y="28"/>
                    <a:pt x="5" y="27"/>
                  </a:cubicBezTo>
                  <a:cubicBezTo>
                    <a:pt x="3" y="26"/>
                    <a:pt x="3" y="26"/>
                    <a:pt x="3" y="26"/>
                  </a:cubicBezTo>
                  <a:cubicBezTo>
                    <a:pt x="1" y="26"/>
                    <a:pt x="1" y="26"/>
                    <a:pt x="1" y="26"/>
                  </a:cubicBezTo>
                  <a:cubicBezTo>
                    <a:pt x="1" y="27"/>
                    <a:pt x="0" y="28"/>
                    <a:pt x="0" y="29"/>
                  </a:cubicBezTo>
                  <a:cubicBezTo>
                    <a:pt x="0" y="33"/>
                    <a:pt x="4" y="36"/>
                    <a:pt x="7" y="37"/>
                  </a:cubicBezTo>
                  <a:cubicBezTo>
                    <a:pt x="9" y="37"/>
                    <a:pt x="10" y="38"/>
                    <a:pt x="11" y="38"/>
                  </a:cubicBezTo>
                  <a:cubicBezTo>
                    <a:pt x="16" y="40"/>
                    <a:pt x="21" y="40"/>
                    <a:pt x="24" y="44"/>
                  </a:cubicBezTo>
                  <a:cubicBezTo>
                    <a:pt x="24" y="45"/>
                    <a:pt x="26" y="45"/>
                    <a:pt x="26" y="44"/>
                  </a:cubicBezTo>
                  <a:cubicBezTo>
                    <a:pt x="29" y="40"/>
                    <a:pt x="34" y="40"/>
                    <a:pt x="39" y="38"/>
                  </a:cubicBezTo>
                  <a:cubicBezTo>
                    <a:pt x="40" y="38"/>
                    <a:pt x="41" y="37"/>
                    <a:pt x="42" y="37"/>
                  </a:cubicBezTo>
                  <a:cubicBezTo>
                    <a:pt x="46" y="36"/>
                    <a:pt x="50" y="33"/>
                    <a:pt x="5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C9A23E10-9AF7-4B0C-8B37-953B8E488CAF}"/>
              </a:ext>
            </a:extLst>
          </p:cNvPr>
          <p:cNvSpPr/>
          <p:nvPr/>
        </p:nvSpPr>
        <p:spPr>
          <a:xfrm>
            <a:off x="1035349" y="3591433"/>
            <a:ext cx="2010383" cy="605294"/>
          </a:xfrm>
          <a:prstGeom prst="rect">
            <a:avLst/>
          </a:prstGeom>
        </p:spPr>
        <p:txBody>
          <a:bodyPr wrap="square">
            <a:spAutoFit/>
          </a:bodyPr>
          <a:lstStyle/>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Subtitle</a:t>
            </a:r>
          </a:p>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text goes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8" name="Rectangle 47">
            <a:extLst>
              <a:ext uri="{FF2B5EF4-FFF2-40B4-BE49-F238E27FC236}">
                <a16:creationId xmlns:a16="http://schemas.microsoft.com/office/drawing/2014/main" id="{70CE416B-7B0A-4E5C-999B-E61BF21E35CA}"/>
              </a:ext>
            </a:extLst>
          </p:cNvPr>
          <p:cNvSpPr/>
          <p:nvPr/>
        </p:nvSpPr>
        <p:spPr>
          <a:xfrm>
            <a:off x="3744829" y="3591433"/>
            <a:ext cx="2010383" cy="605294"/>
          </a:xfrm>
          <a:prstGeom prst="rect">
            <a:avLst/>
          </a:prstGeom>
        </p:spPr>
        <p:txBody>
          <a:bodyPr wrap="square">
            <a:spAutoFit/>
          </a:bodyPr>
          <a:lstStyle/>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Subtitle</a:t>
            </a:r>
          </a:p>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text goes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9" name="Rectangle 48">
            <a:extLst>
              <a:ext uri="{FF2B5EF4-FFF2-40B4-BE49-F238E27FC236}">
                <a16:creationId xmlns:a16="http://schemas.microsoft.com/office/drawing/2014/main" id="{A5C0E906-04F8-438F-A817-DE37C5EE10BF}"/>
              </a:ext>
            </a:extLst>
          </p:cNvPr>
          <p:cNvSpPr/>
          <p:nvPr/>
        </p:nvSpPr>
        <p:spPr>
          <a:xfrm>
            <a:off x="6454310" y="3591433"/>
            <a:ext cx="2010383" cy="605294"/>
          </a:xfrm>
          <a:prstGeom prst="rect">
            <a:avLst/>
          </a:prstGeom>
        </p:spPr>
        <p:txBody>
          <a:bodyPr wrap="square">
            <a:spAutoFit/>
          </a:bodyPr>
          <a:lstStyle/>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Subtitle</a:t>
            </a:r>
          </a:p>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text goes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0" name="Rectangle 49">
            <a:extLst>
              <a:ext uri="{FF2B5EF4-FFF2-40B4-BE49-F238E27FC236}">
                <a16:creationId xmlns:a16="http://schemas.microsoft.com/office/drawing/2014/main" id="{915D9255-D682-4642-9E24-9173C4309949}"/>
              </a:ext>
            </a:extLst>
          </p:cNvPr>
          <p:cNvSpPr/>
          <p:nvPr/>
        </p:nvSpPr>
        <p:spPr>
          <a:xfrm>
            <a:off x="9173101" y="3591433"/>
            <a:ext cx="2010383" cy="605294"/>
          </a:xfrm>
          <a:prstGeom prst="rect">
            <a:avLst/>
          </a:prstGeom>
        </p:spPr>
        <p:txBody>
          <a:bodyPr wrap="square">
            <a:spAutoFit/>
          </a:bodyPr>
          <a:lstStyle/>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Subtitle</a:t>
            </a:r>
          </a:p>
          <a:p>
            <a:pPr algn="ctr">
              <a:lnSpc>
                <a:spcPts val="2000"/>
              </a:lnSpc>
            </a:pPr>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text goes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51" name="TextBox 50">
            <a:extLst>
              <a:ext uri="{FF2B5EF4-FFF2-40B4-BE49-F238E27FC236}">
                <a16:creationId xmlns:a16="http://schemas.microsoft.com/office/drawing/2014/main" id="{2DF27022-94C2-4F31-84A1-2B1F7A27BB7A}"/>
              </a:ext>
            </a:extLst>
          </p:cNvPr>
          <p:cNvSpPr txBox="1"/>
          <p:nvPr/>
        </p:nvSpPr>
        <p:spPr>
          <a:xfrm>
            <a:off x="887368" y="4610625"/>
            <a:ext cx="2183195" cy="913422"/>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in a it’s classical Latin literature from</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making it meet great the best business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team. Sydney to in a it’s be.</a:t>
            </a:r>
          </a:p>
        </p:txBody>
      </p:sp>
      <p:sp>
        <p:nvSpPr>
          <p:cNvPr id="52" name="TextBox 51">
            <a:extLst>
              <a:ext uri="{FF2B5EF4-FFF2-40B4-BE49-F238E27FC236}">
                <a16:creationId xmlns:a16="http://schemas.microsoft.com/office/drawing/2014/main" id="{AA00D528-A1E9-455D-9B47-849011467031}"/>
              </a:ext>
            </a:extLst>
          </p:cNvPr>
          <p:cNvSpPr txBox="1"/>
          <p:nvPr/>
        </p:nvSpPr>
        <p:spPr>
          <a:xfrm>
            <a:off x="3628307" y="4610625"/>
            <a:ext cx="2183195" cy="913422"/>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in a it’s classical Latin literature from</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making it meet great the best business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team. Sydney to in a it’s be.</a:t>
            </a:r>
          </a:p>
        </p:txBody>
      </p:sp>
      <p:sp>
        <p:nvSpPr>
          <p:cNvPr id="53" name="TextBox 52">
            <a:extLst>
              <a:ext uri="{FF2B5EF4-FFF2-40B4-BE49-F238E27FC236}">
                <a16:creationId xmlns:a16="http://schemas.microsoft.com/office/drawing/2014/main" id="{04E8777C-BF2B-427B-94FB-4612CA6D3D16}"/>
              </a:ext>
            </a:extLst>
          </p:cNvPr>
          <p:cNvSpPr txBox="1"/>
          <p:nvPr/>
        </p:nvSpPr>
        <p:spPr>
          <a:xfrm>
            <a:off x="6380500" y="4610625"/>
            <a:ext cx="2183195" cy="913422"/>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in a it’s classical Latin literature from</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making it meet great the best business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team. Sydney to in a it’s be.</a:t>
            </a:r>
          </a:p>
        </p:txBody>
      </p:sp>
      <p:sp>
        <p:nvSpPr>
          <p:cNvPr id="54" name="TextBox 53">
            <a:extLst>
              <a:ext uri="{FF2B5EF4-FFF2-40B4-BE49-F238E27FC236}">
                <a16:creationId xmlns:a16="http://schemas.microsoft.com/office/drawing/2014/main" id="{3F161181-FF58-4841-B68A-452519679DBD}"/>
              </a:ext>
            </a:extLst>
          </p:cNvPr>
          <p:cNvSpPr txBox="1"/>
          <p:nvPr/>
        </p:nvSpPr>
        <p:spPr>
          <a:xfrm>
            <a:off x="9020279" y="4610625"/>
            <a:ext cx="2183195" cy="913422"/>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in a it’s classical Latin literature from</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making it meet great the best business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team. Sydney to in a it’s be.</a:t>
            </a:r>
          </a:p>
        </p:txBody>
      </p:sp>
      <p:grpSp>
        <p:nvGrpSpPr>
          <p:cNvPr id="55" name="Group 54">
            <a:extLst>
              <a:ext uri="{FF2B5EF4-FFF2-40B4-BE49-F238E27FC236}">
                <a16:creationId xmlns:a16="http://schemas.microsoft.com/office/drawing/2014/main" id="{099B09E8-6A9F-4BB7-A090-B06A325F0803}"/>
              </a:ext>
            </a:extLst>
          </p:cNvPr>
          <p:cNvGrpSpPr/>
          <p:nvPr/>
        </p:nvGrpSpPr>
        <p:grpSpPr>
          <a:xfrm>
            <a:off x="742215" y="4529407"/>
            <a:ext cx="10707570" cy="1234500"/>
            <a:chOff x="619124" y="4637598"/>
            <a:chExt cx="10953751" cy="1700322"/>
          </a:xfrm>
          <a:noFill/>
        </p:grpSpPr>
        <p:sp>
          <p:nvSpPr>
            <p:cNvPr id="56" name="Rectangle 55">
              <a:extLst>
                <a:ext uri="{FF2B5EF4-FFF2-40B4-BE49-F238E27FC236}">
                  <a16:creationId xmlns:a16="http://schemas.microsoft.com/office/drawing/2014/main" id="{581E9EC8-E433-4C1D-90D1-1605D592A90C}"/>
                </a:ext>
              </a:extLst>
            </p:cNvPr>
            <p:cNvSpPr/>
            <p:nvPr/>
          </p:nvSpPr>
          <p:spPr>
            <a:xfrm>
              <a:off x="619124" y="4637598"/>
              <a:ext cx="2611357" cy="170032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3820567-A08E-4267-8B06-EDDAE3C013BB}"/>
                </a:ext>
              </a:extLst>
            </p:cNvPr>
            <p:cNvSpPr/>
            <p:nvPr/>
          </p:nvSpPr>
          <p:spPr>
            <a:xfrm>
              <a:off x="3399922" y="4637598"/>
              <a:ext cx="2611357" cy="170032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507CCB5-C229-43A6-BAA2-7897FB2019A6}"/>
                </a:ext>
              </a:extLst>
            </p:cNvPr>
            <p:cNvSpPr/>
            <p:nvPr/>
          </p:nvSpPr>
          <p:spPr>
            <a:xfrm>
              <a:off x="6180720" y="4637598"/>
              <a:ext cx="2611357" cy="170032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6867A20-2AC4-4B28-9513-77D768A3FAFE}"/>
                </a:ext>
              </a:extLst>
            </p:cNvPr>
            <p:cNvSpPr/>
            <p:nvPr/>
          </p:nvSpPr>
          <p:spPr>
            <a:xfrm>
              <a:off x="8961518" y="4637598"/>
              <a:ext cx="2611357" cy="170032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7859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F3C8A25C-E7A4-42A3-9F29-FAEC79FBD42F}"/>
              </a:ext>
            </a:extLst>
          </p:cNvPr>
          <p:cNvSpPr txBox="1"/>
          <p:nvPr/>
        </p:nvSpPr>
        <p:spPr>
          <a:xfrm>
            <a:off x="6096000" y="838200"/>
            <a:ext cx="5086350" cy="1247457"/>
          </a:xfrm>
          <a:prstGeom prst="rect">
            <a:avLst/>
          </a:prstGeom>
          <a:noFill/>
        </p:spPr>
        <p:txBody>
          <a:bodyPr wrap="square">
            <a:spAutoFit/>
          </a:bodyPr>
          <a:lstStyle/>
          <a:p>
            <a:pPr>
              <a:lnSpc>
                <a:spcPts val="4500"/>
              </a:lnSpc>
            </a:pPr>
            <a:r>
              <a:rPr lang="en-US" sz="4000" i="0" u="none" strike="noStrike" dirty="0">
                <a:solidFill>
                  <a:schemeClr val="tx2"/>
                </a:solidFill>
                <a:effectLst/>
                <a:latin typeface="Bell MT" panose="02020503060305020303" pitchFamily="18" charset="0"/>
                <a:ea typeface="Open Sans" panose="020B0606030504020204" pitchFamily="34" charset="0"/>
                <a:cs typeface="Open Sans" panose="020B0606030504020204" pitchFamily="34" charset="0"/>
              </a:rPr>
              <a:t>Solution</a:t>
            </a:r>
          </a:p>
          <a:p>
            <a:pPr>
              <a:lnSpc>
                <a:spcPts val="4500"/>
              </a:lnSpc>
            </a:pP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Definition</a:t>
            </a:r>
          </a:p>
        </p:txBody>
      </p:sp>
      <p:sp>
        <p:nvSpPr>
          <p:cNvPr id="23" name="Rectangle 22">
            <a:extLst>
              <a:ext uri="{FF2B5EF4-FFF2-40B4-BE49-F238E27FC236}">
                <a16:creationId xmlns:a16="http://schemas.microsoft.com/office/drawing/2014/main" id="{2C0AED10-662C-47EF-B65C-23138C60B11D}"/>
              </a:ext>
            </a:extLst>
          </p:cNvPr>
          <p:cNvSpPr/>
          <p:nvPr/>
        </p:nvSpPr>
        <p:spPr>
          <a:xfrm>
            <a:off x="-1" y="0"/>
            <a:ext cx="54006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217">
            <a:extLst>
              <a:ext uri="{FF2B5EF4-FFF2-40B4-BE49-F238E27FC236}">
                <a16:creationId xmlns:a16="http://schemas.microsoft.com/office/drawing/2014/main" id="{AACC2716-EF3B-4533-A958-9766382BE4D7}"/>
              </a:ext>
            </a:extLst>
          </p:cNvPr>
          <p:cNvGrpSpPr/>
          <p:nvPr/>
        </p:nvGrpSpPr>
        <p:grpSpPr>
          <a:xfrm>
            <a:off x="1270436" y="586775"/>
            <a:ext cx="2294856" cy="1788565"/>
            <a:chOff x="829111" y="586775"/>
            <a:chExt cx="2294856" cy="1788565"/>
          </a:xfrm>
        </p:grpSpPr>
        <p:grpSp>
          <p:nvGrpSpPr>
            <p:cNvPr id="219" name="Group 218">
              <a:extLst>
                <a:ext uri="{FF2B5EF4-FFF2-40B4-BE49-F238E27FC236}">
                  <a16:creationId xmlns:a16="http://schemas.microsoft.com/office/drawing/2014/main" id="{781DF0AD-E2C9-4090-BE01-EE175FBEA0BA}"/>
                </a:ext>
              </a:extLst>
            </p:cNvPr>
            <p:cNvGrpSpPr/>
            <p:nvPr/>
          </p:nvGrpSpPr>
          <p:grpSpPr>
            <a:xfrm>
              <a:off x="829111" y="1389820"/>
              <a:ext cx="2294856" cy="985520"/>
              <a:chOff x="6620311" y="4950812"/>
              <a:chExt cx="2294856" cy="985520"/>
            </a:xfrm>
          </p:grpSpPr>
          <p:sp>
            <p:nvSpPr>
              <p:cNvPr id="221" name="Rectangle 220">
                <a:extLst>
                  <a:ext uri="{FF2B5EF4-FFF2-40B4-BE49-F238E27FC236}">
                    <a16:creationId xmlns:a16="http://schemas.microsoft.com/office/drawing/2014/main" id="{F78150D9-AEA6-4090-ADC2-FED10C7476D3}"/>
                  </a:ext>
                </a:extLst>
              </p:cNvPr>
              <p:cNvSpPr/>
              <p:nvPr/>
            </p:nvSpPr>
            <p:spPr>
              <a:xfrm>
                <a:off x="6620311" y="4950812"/>
                <a:ext cx="229485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22" name="TextBox 221">
                <a:extLst>
                  <a:ext uri="{FF2B5EF4-FFF2-40B4-BE49-F238E27FC236}">
                    <a16:creationId xmlns:a16="http://schemas.microsoft.com/office/drawing/2014/main" id="{04553FAB-BC7A-40F7-9529-A810BFF32966}"/>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220" name="TextBox 219">
              <a:extLst>
                <a:ext uri="{FF2B5EF4-FFF2-40B4-BE49-F238E27FC236}">
                  <a16:creationId xmlns:a16="http://schemas.microsoft.com/office/drawing/2014/main" id="{C21C09BE-DACA-40D1-8161-6E6F70584C73}"/>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01</a:t>
              </a:r>
              <a:endParaRPr lang="en-US" sz="54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223" name="Group 222">
            <a:extLst>
              <a:ext uri="{FF2B5EF4-FFF2-40B4-BE49-F238E27FC236}">
                <a16:creationId xmlns:a16="http://schemas.microsoft.com/office/drawing/2014/main" id="{A43A95FC-0F98-4DE5-89BB-FE5CE1939BA4}"/>
              </a:ext>
            </a:extLst>
          </p:cNvPr>
          <p:cNvGrpSpPr/>
          <p:nvPr/>
        </p:nvGrpSpPr>
        <p:grpSpPr>
          <a:xfrm>
            <a:off x="1270436" y="2524160"/>
            <a:ext cx="2294856" cy="1788565"/>
            <a:chOff x="829111" y="586775"/>
            <a:chExt cx="2294856" cy="1788565"/>
          </a:xfrm>
        </p:grpSpPr>
        <p:grpSp>
          <p:nvGrpSpPr>
            <p:cNvPr id="224" name="Group 223">
              <a:extLst>
                <a:ext uri="{FF2B5EF4-FFF2-40B4-BE49-F238E27FC236}">
                  <a16:creationId xmlns:a16="http://schemas.microsoft.com/office/drawing/2014/main" id="{97B54BD7-205D-4B9F-AAD2-83B2815F03E4}"/>
                </a:ext>
              </a:extLst>
            </p:cNvPr>
            <p:cNvGrpSpPr/>
            <p:nvPr/>
          </p:nvGrpSpPr>
          <p:grpSpPr>
            <a:xfrm>
              <a:off x="829111" y="1389820"/>
              <a:ext cx="2294856" cy="985520"/>
              <a:chOff x="6620311" y="4950812"/>
              <a:chExt cx="2294856" cy="985520"/>
            </a:xfrm>
          </p:grpSpPr>
          <p:sp>
            <p:nvSpPr>
              <p:cNvPr id="226" name="Rectangle 225">
                <a:extLst>
                  <a:ext uri="{FF2B5EF4-FFF2-40B4-BE49-F238E27FC236}">
                    <a16:creationId xmlns:a16="http://schemas.microsoft.com/office/drawing/2014/main" id="{47AA5706-CDEB-4CCF-9C93-74EF2B97FB97}"/>
                  </a:ext>
                </a:extLst>
              </p:cNvPr>
              <p:cNvSpPr/>
              <p:nvPr/>
            </p:nvSpPr>
            <p:spPr>
              <a:xfrm>
                <a:off x="6620311" y="4950812"/>
                <a:ext cx="229485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27" name="TextBox 226">
                <a:extLst>
                  <a:ext uri="{FF2B5EF4-FFF2-40B4-BE49-F238E27FC236}">
                    <a16:creationId xmlns:a16="http://schemas.microsoft.com/office/drawing/2014/main" id="{C6B8A8D2-B5FD-4CE9-BA05-671C5B85B63F}"/>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225" name="TextBox 224">
              <a:extLst>
                <a:ext uri="{FF2B5EF4-FFF2-40B4-BE49-F238E27FC236}">
                  <a16:creationId xmlns:a16="http://schemas.microsoft.com/office/drawing/2014/main" id="{1C55FCC3-F6D4-4B47-9958-5628CE940108}"/>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02</a:t>
              </a:r>
              <a:endParaRPr lang="en-US" sz="54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grpSp>
      <p:grpSp>
        <p:nvGrpSpPr>
          <p:cNvPr id="228" name="Group 227">
            <a:extLst>
              <a:ext uri="{FF2B5EF4-FFF2-40B4-BE49-F238E27FC236}">
                <a16:creationId xmlns:a16="http://schemas.microsoft.com/office/drawing/2014/main" id="{77C9D0EF-2012-4C55-AF65-C06E39DF9438}"/>
              </a:ext>
            </a:extLst>
          </p:cNvPr>
          <p:cNvGrpSpPr/>
          <p:nvPr/>
        </p:nvGrpSpPr>
        <p:grpSpPr>
          <a:xfrm>
            <a:off x="1270436" y="4461545"/>
            <a:ext cx="2294856" cy="1788565"/>
            <a:chOff x="829111" y="586775"/>
            <a:chExt cx="2294856" cy="1788565"/>
          </a:xfrm>
        </p:grpSpPr>
        <p:grpSp>
          <p:nvGrpSpPr>
            <p:cNvPr id="229" name="Group 228">
              <a:extLst>
                <a:ext uri="{FF2B5EF4-FFF2-40B4-BE49-F238E27FC236}">
                  <a16:creationId xmlns:a16="http://schemas.microsoft.com/office/drawing/2014/main" id="{CB3D7895-CE02-4552-A133-1EB3E4C7FDEC}"/>
                </a:ext>
              </a:extLst>
            </p:cNvPr>
            <p:cNvGrpSpPr/>
            <p:nvPr/>
          </p:nvGrpSpPr>
          <p:grpSpPr>
            <a:xfrm>
              <a:off x="829111" y="1389820"/>
              <a:ext cx="2294856" cy="985520"/>
              <a:chOff x="6620311" y="4950812"/>
              <a:chExt cx="2294856" cy="985520"/>
            </a:xfrm>
          </p:grpSpPr>
          <p:sp>
            <p:nvSpPr>
              <p:cNvPr id="231" name="Rectangle 230">
                <a:extLst>
                  <a:ext uri="{FF2B5EF4-FFF2-40B4-BE49-F238E27FC236}">
                    <a16:creationId xmlns:a16="http://schemas.microsoft.com/office/drawing/2014/main" id="{C50DB157-8830-47D7-A959-AA01B18D0DD9}"/>
                  </a:ext>
                </a:extLst>
              </p:cNvPr>
              <p:cNvSpPr/>
              <p:nvPr/>
            </p:nvSpPr>
            <p:spPr>
              <a:xfrm>
                <a:off x="6620311" y="4950812"/>
                <a:ext cx="2294856" cy="353943"/>
              </a:xfrm>
              <a:prstGeom prst="rect">
                <a:avLst/>
              </a:prstGeom>
            </p:spPr>
            <p:txBody>
              <a:bodyPr wrap="square">
                <a:spAutoFit/>
              </a:bodyPr>
              <a:lstStyle/>
              <a:p>
                <a:r>
                  <a:rPr lang="en-GB" sz="1700" dirty="0">
                    <a:solidFill>
                      <a:schemeClr val="bg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32" name="TextBox 231">
                <a:extLst>
                  <a:ext uri="{FF2B5EF4-FFF2-40B4-BE49-F238E27FC236}">
                    <a16:creationId xmlns:a16="http://schemas.microsoft.com/office/drawing/2014/main" id="{9DE98F30-A0A6-4B54-BDF6-14F8F21035CF}"/>
                  </a:ext>
                </a:extLst>
              </p:cNvPr>
              <p:cNvSpPr txBox="1"/>
              <p:nvPr/>
            </p:nvSpPr>
            <p:spPr>
              <a:xfrm>
                <a:off x="6620311" y="5219917"/>
                <a:ext cx="2294856" cy="716415"/>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grpSp>
        <p:sp>
          <p:nvSpPr>
            <p:cNvPr id="230" name="TextBox 229">
              <a:extLst>
                <a:ext uri="{FF2B5EF4-FFF2-40B4-BE49-F238E27FC236}">
                  <a16:creationId xmlns:a16="http://schemas.microsoft.com/office/drawing/2014/main" id="{987984FB-224E-47EE-B215-E139C593AD82}"/>
                </a:ext>
              </a:extLst>
            </p:cNvPr>
            <p:cNvSpPr txBox="1"/>
            <p:nvPr/>
          </p:nvSpPr>
          <p:spPr>
            <a:xfrm>
              <a:off x="829111" y="586775"/>
              <a:ext cx="879945" cy="923330"/>
            </a:xfrm>
            <a:prstGeom prst="rect">
              <a:avLst/>
            </a:prstGeom>
            <a:noFill/>
          </p:spPr>
          <p:txBody>
            <a:bodyPr wrap="square">
              <a:spAutoFit/>
            </a:bodyPr>
            <a:lstStyle/>
            <a:p>
              <a:r>
                <a:rPr lang="en-US" sz="54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03</a:t>
              </a:r>
              <a:endParaRPr lang="en-US" sz="5400" dirty="0">
                <a:solidFill>
                  <a:schemeClr val="bg1"/>
                </a:solidFill>
                <a:latin typeface="Bell MT bold" panose="0203070306050A020303" pitchFamily="18" charset="0"/>
                <a:ea typeface="Open Sans" panose="020B0606030504020204" pitchFamily="34" charset="0"/>
                <a:cs typeface="Open Sans" panose="020B0606030504020204" pitchFamily="34" charset="0"/>
              </a:endParaRPr>
            </a:p>
          </p:txBody>
        </p:sp>
      </p:grpSp>
      <p:sp>
        <p:nvSpPr>
          <p:cNvPr id="235" name="TextBox 234">
            <a:extLst>
              <a:ext uri="{FF2B5EF4-FFF2-40B4-BE49-F238E27FC236}">
                <a16:creationId xmlns:a16="http://schemas.microsoft.com/office/drawing/2014/main" id="{FEC0F7DB-B62F-4121-A23C-03D40E6E40C7}"/>
              </a:ext>
            </a:extLst>
          </p:cNvPr>
          <p:cNvSpPr txBox="1"/>
          <p:nvPr/>
        </p:nvSpPr>
        <p:spPr>
          <a:xfrm>
            <a:off x="6238875" y="5498429"/>
            <a:ext cx="3429000" cy="751681"/>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to any</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number of HTML nodes that you want to with dummy content. This basic example will placeholder text</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237" name="Rectangle 236">
            <a:extLst>
              <a:ext uri="{FF2B5EF4-FFF2-40B4-BE49-F238E27FC236}">
                <a16:creationId xmlns:a16="http://schemas.microsoft.com/office/drawing/2014/main" id="{99E5070B-A7E4-4A5F-94BA-FD6E8E692E9A}"/>
              </a:ext>
            </a:extLst>
          </p:cNvPr>
          <p:cNvSpPr/>
          <p:nvPr/>
        </p:nvSpPr>
        <p:spPr>
          <a:xfrm>
            <a:off x="6238875" y="4770510"/>
            <a:ext cx="3429000" cy="741165"/>
          </a:xfrm>
          <a:prstGeom prst="rect">
            <a:avLst/>
          </a:prstGeom>
        </p:spPr>
        <p:txBody>
          <a:bodyPr wrap="square">
            <a:spAutoFit/>
          </a:bodyPr>
          <a:lstStyle/>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Standing And</a:t>
            </a:r>
          </a:p>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Thought</a:t>
            </a:r>
          </a:p>
        </p:txBody>
      </p:sp>
      <p:sp>
        <p:nvSpPr>
          <p:cNvPr id="238" name="TextBox 237">
            <a:extLst>
              <a:ext uri="{FF2B5EF4-FFF2-40B4-BE49-F238E27FC236}">
                <a16:creationId xmlns:a16="http://schemas.microsoft.com/office/drawing/2014/main" id="{5C43F9FE-B9C0-40F7-ACEA-967C5FE8BD14}"/>
              </a:ext>
            </a:extLst>
          </p:cNvPr>
          <p:cNvSpPr txBox="1"/>
          <p:nvPr/>
        </p:nvSpPr>
        <p:spPr>
          <a:xfrm>
            <a:off x="8715375" y="3010939"/>
            <a:ext cx="1800225" cy="1468191"/>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to any</a:t>
            </a: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number of HTML nodes that you want to with dummy content. This basic example will placeholder text</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8AD71BB8-C90D-463E-9C2E-82BA8582692A}"/>
              </a:ext>
            </a:extLst>
          </p:cNvPr>
          <p:cNvSpPr>
            <a:spLocks noGrp="1"/>
          </p:cNvSpPr>
          <p:nvPr>
            <p:ph type="pic" sz="quarter" idx="13"/>
          </p:nvPr>
        </p:nvSpPr>
        <p:spPr/>
      </p:sp>
    </p:spTree>
    <p:extLst>
      <p:ext uri="{BB962C8B-B14F-4D97-AF65-F5344CB8AC3E}">
        <p14:creationId xmlns:p14="http://schemas.microsoft.com/office/powerpoint/2010/main" val="1283918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373A1A7A-57A9-4FAB-86CB-F7063E8B1E5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1BCCE4AE-6506-4E69-99AD-2AF8A732148C}"/>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i="0" u="none" strike="noStrike" dirty="0">
                <a:solidFill>
                  <a:schemeClr val="bg1"/>
                </a:solidFill>
                <a:effectLst/>
                <a:latin typeface="Bell MT" panose="02020503060305020303" pitchFamily="18" charset="0"/>
                <a:ea typeface="Open Sans" panose="020B0606030504020204" pitchFamily="34" charset="0"/>
                <a:cs typeface="Open Sans" panose="020B0606030504020204" pitchFamily="34" charset="0"/>
              </a:rPr>
              <a:t>Solution</a:t>
            </a:r>
          </a:p>
          <a:p>
            <a:pPr>
              <a:lnSpc>
                <a:spcPts val="4500"/>
              </a:lnSpc>
            </a:pPr>
            <a:r>
              <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rPr>
              <a:t>Definition</a:t>
            </a:r>
          </a:p>
        </p:txBody>
      </p:sp>
      <p:sp>
        <p:nvSpPr>
          <p:cNvPr id="246" name="Rectangle 245">
            <a:extLst>
              <a:ext uri="{FF2B5EF4-FFF2-40B4-BE49-F238E27FC236}">
                <a16:creationId xmlns:a16="http://schemas.microsoft.com/office/drawing/2014/main" id="{2F316040-7086-4516-8E12-4886CC7537AB}"/>
              </a:ext>
            </a:extLst>
          </p:cNvPr>
          <p:cNvSpPr/>
          <p:nvPr/>
        </p:nvSpPr>
        <p:spPr>
          <a:xfrm>
            <a:off x="6096000" y="838200"/>
            <a:ext cx="1397000" cy="1397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8D6E30FA-F496-44E2-A053-E85681931526}"/>
              </a:ext>
            </a:extLst>
          </p:cNvPr>
          <p:cNvSpPr/>
          <p:nvPr/>
        </p:nvSpPr>
        <p:spPr>
          <a:xfrm>
            <a:off x="6096000" y="2730500"/>
            <a:ext cx="1397000" cy="1397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CF66CA99-A78C-4B18-8889-2004DCC5C756}"/>
              </a:ext>
            </a:extLst>
          </p:cNvPr>
          <p:cNvSpPr/>
          <p:nvPr/>
        </p:nvSpPr>
        <p:spPr>
          <a:xfrm>
            <a:off x="6096000" y="4622800"/>
            <a:ext cx="1397000" cy="1397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6ABCC18-344C-4AAD-87D4-6419B2E39359}"/>
              </a:ext>
            </a:extLst>
          </p:cNvPr>
          <p:cNvSpPr/>
          <p:nvPr/>
        </p:nvSpPr>
        <p:spPr>
          <a:xfrm>
            <a:off x="1034264" y="2730500"/>
            <a:ext cx="2270090" cy="22700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C17E6BCB-390E-46E8-9BDA-7D9AC786B317}"/>
              </a:ext>
            </a:extLst>
          </p:cNvPr>
          <p:cNvGrpSpPr/>
          <p:nvPr/>
        </p:nvGrpSpPr>
        <p:grpSpPr>
          <a:xfrm>
            <a:off x="1496794" y="3194374"/>
            <a:ext cx="2549347" cy="2623058"/>
            <a:chOff x="5438775" y="2747963"/>
            <a:chExt cx="1317625" cy="1355725"/>
          </a:xfrm>
          <a:solidFill>
            <a:schemeClr val="accent3"/>
          </a:solidFill>
        </p:grpSpPr>
        <p:sp>
          <p:nvSpPr>
            <p:cNvPr id="254" name="Freeform 5">
              <a:extLst>
                <a:ext uri="{FF2B5EF4-FFF2-40B4-BE49-F238E27FC236}">
                  <a16:creationId xmlns:a16="http://schemas.microsoft.com/office/drawing/2014/main" id="{3D6CC8D2-9E89-45D8-AEDD-647CDC1745F0}"/>
                </a:ext>
              </a:extLst>
            </p:cNvPr>
            <p:cNvSpPr>
              <a:spLocks noEditPoints="1"/>
            </p:cNvSpPr>
            <p:nvPr/>
          </p:nvSpPr>
          <p:spPr bwMode="auto">
            <a:xfrm>
              <a:off x="5438775" y="3643313"/>
              <a:ext cx="1158875" cy="460375"/>
            </a:xfrm>
            <a:custGeom>
              <a:avLst/>
              <a:gdLst>
                <a:gd name="T0" fmla="*/ 266 w 305"/>
                <a:gd name="T1" fmla="*/ 10 h 121"/>
                <a:gd name="T2" fmla="*/ 214 w 305"/>
                <a:gd name="T3" fmla="*/ 37 h 121"/>
                <a:gd name="T4" fmla="*/ 197 w 305"/>
                <a:gd name="T5" fmla="*/ 30 h 121"/>
                <a:gd name="T6" fmla="*/ 162 w 305"/>
                <a:gd name="T7" fmla="*/ 30 h 121"/>
                <a:gd name="T8" fmla="*/ 159 w 305"/>
                <a:gd name="T9" fmla="*/ 29 h 121"/>
                <a:gd name="T10" fmla="*/ 158 w 305"/>
                <a:gd name="T11" fmla="*/ 28 h 121"/>
                <a:gd name="T12" fmla="*/ 157 w 305"/>
                <a:gd name="T13" fmla="*/ 28 h 121"/>
                <a:gd name="T14" fmla="*/ 77 w 305"/>
                <a:gd name="T15" fmla="*/ 13 h 121"/>
                <a:gd name="T16" fmla="*/ 68 w 305"/>
                <a:gd name="T17" fmla="*/ 15 h 121"/>
                <a:gd name="T18" fmla="*/ 60 w 305"/>
                <a:gd name="T19" fmla="*/ 15 h 121"/>
                <a:gd name="T20" fmla="*/ 44 w 305"/>
                <a:gd name="T21" fmla="*/ 3 h 121"/>
                <a:gd name="T22" fmla="*/ 18 w 305"/>
                <a:gd name="T23" fmla="*/ 3 h 121"/>
                <a:gd name="T24" fmla="*/ 0 w 305"/>
                <a:gd name="T25" fmla="*/ 21 h 121"/>
                <a:gd name="T26" fmla="*/ 0 w 305"/>
                <a:gd name="T27" fmla="*/ 89 h 121"/>
                <a:gd name="T28" fmla="*/ 18 w 305"/>
                <a:gd name="T29" fmla="*/ 107 h 121"/>
                <a:gd name="T30" fmla="*/ 44 w 305"/>
                <a:gd name="T31" fmla="*/ 107 h 121"/>
                <a:gd name="T32" fmla="*/ 60 w 305"/>
                <a:gd name="T33" fmla="*/ 95 h 121"/>
                <a:gd name="T34" fmla="*/ 75 w 305"/>
                <a:gd name="T35" fmla="*/ 95 h 121"/>
                <a:gd name="T36" fmla="*/ 79 w 305"/>
                <a:gd name="T37" fmla="*/ 96 h 121"/>
                <a:gd name="T38" fmla="*/ 146 w 305"/>
                <a:gd name="T39" fmla="*/ 114 h 121"/>
                <a:gd name="T40" fmla="*/ 155 w 305"/>
                <a:gd name="T41" fmla="*/ 116 h 121"/>
                <a:gd name="T42" fmla="*/ 178 w 305"/>
                <a:gd name="T43" fmla="*/ 121 h 121"/>
                <a:gd name="T44" fmla="*/ 208 w 305"/>
                <a:gd name="T45" fmla="*/ 110 h 121"/>
                <a:gd name="T46" fmla="*/ 208 w 305"/>
                <a:gd name="T47" fmla="*/ 110 h 121"/>
                <a:gd name="T48" fmla="*/ 291 w 305"/>
                <a:gd name="T49" fmla="*/ 51 h 121"/>
                <a:gd name="T50" fmla="*/ 298 w 305"/>
                <a:gd name="T51" fmla="*/ 18 h 121"/>
                <a:gd name="T52" fmla="*/ 266 w 305"/>
                <a:gd name="T53" fmla="*/ 10 h 121"/>
                <a:gd name="T54" fmla="*/ 47 w 305"/>
                <a:gd name="T55" fmla="*/ 89 h 121"/>
                <a:gd name="T56" fmla="*/ 44 w 305"/>
                <a:gd name="T57" fmla="*/ 93 h 121"/>
                <a:gd name="T58" fmla="*/ 18 w 305"/>
                <a:gd name="T59" fmla="*/ 93 h 121"/>
                <a:gd name="T60" fmla="*/ 14 w 305"/>
                <a:gd name="T61" fmla="*/ 89 h 121"/>
                <a:gd name="T62" fmla="*/ 14 w 305"/>
                <a:gd name="T63" fmla="*/ 21 h 121"/>
                <a:gd name="T64" fmla="*/ 18 w 305"/>
                <a:gd name="T65" fmla="*/ 17 h 121"/>
                <a:gd name="T66" fmla="*/ 44 w 305"/>
                <a:gd name="T67" fmla="*/ 17 h 121"/>
                <a:gd name="T68" fmla="*/ 47 w 305"/>
                <a:gd name="T69" fmla="*/ 21 h 121"/>
                <a:gd name="T70" fmla="*/ 47 w 305"/>
                <a:gd name="T71" fmla="*/ 89 h 121"/>
                <a:gd name="T72" fmla="*/ 283 w 305"/>
                <a:gd name="T73" fmla="*/ 40 h 121"/>
                <a:gd name="T74" fmla="*/ 200 w 305"/>
                <a:gd name="T75" fmla="*/ 99 h 121"/>
                <a:gd name="T76" fmla="*/ 159 w 305"/>
                <a:gd name="T77" fmla="*/ 103 h 121"/>
                <a:gd name="T78" fmla="*/ 150 w 305"/>
                <a:gd name="T79" fmla="*/ 100 h 121"/>
                <a:gd name="T80" fmla="*/ 83 w 305"/>
                <a:gd name="T81" fmla="*/ 82 h 121"/>
                <a:gd name="T82" fmla="*/ 75 w 305"/>
                <a:gd name="T83" fmla="*/ 81 h 121"/>
                <a:gd name="T84" fmla="*/ 61 w 305"/>
                <a:gd name="T85" fmla="*/ 81 h 121"/>
                <a:gd name="T86" fmla="*/ 61 w 305"/>
                <a:gd name="T87" fmla="*/ 29 h 121"/>
                <a:gd name="T88" fmla="*/ 69 w 305"/>
                <a:gd name="T89" fmla="*/ 29 h 121"/>
                <a:gd name="T90" fmla="*/ 82 w 305"/>
                <a:gd name="T91" fmla="*/ 26 h 121"/>
                <a:gd name="T92" fmla="*/ 148 w 305"/>
                <a:gd name="T93" fmla="*/ 38 h 121"/>
                <a:gd name="T94" fmla="*/ 148 w 305"/>
                <a:gd name="T95" fmla="*/ 38 h 121"/>
                <a:gd name="T96" fmla="*/ 162 w 305"/>
                <a:gd name="T97" fmla="*/ 43 h 121"/>
                <a:gd name="T98" fmla="*/ 197 w 305"/>
                <a:gd name="T99" fmla="*/ 43 h 121"/>
                <a:gd name="T100" fmla="*/ 208 w 305"/>
                <a:gd name="T101" fmla="*/ 54 h 121"/>
                <a:gd name="T102" fmla="*/ 197 w 305"/>
                <a:gd name="T103" fmla="*/ 65 h 121"/>
                <a:gd name="T104" fmla="*/ 140 w 305"/>
                <a:gd name="T105" fmla="*/ 65 h 121"/>
                <a:gd name="T106" fmla="*/ 133 w 305"/>
                <a:gd name="T107" fmla="*/ 72 h 121"/>
                <a:gd name="T108" fmla="*/ 140 w 305"/>
                <a:gd name="T109" fmla="*/ 78 h 121"/>
                <a:gd name="T110" fmla="*/ 197 w 305"/>
                <a:gd name="T111" fmla="*/ 78 h 121"/>
                <a:gd name="T112" fmla="*/ 222 w 305"/>
                <a:gd name="T113" fmla="*/ 54 h 121"/>
                <a:gd name="T114" fmla="*/ 221 w 305"/>
                <a:gd name="T115" fmla="*/ 49 h 121"/>
                <a:gd name="T116" fmla="*/ 272 w 305"/>
                <a:gd name="T117" fmla="*/ 23 h 121"/>
                <a:gd name="T118" fmla="*/ 286 w 305"/>
                <a:gd name="T119" fmla="*/ 26 h 121"/>
                <a:gd name="T120" fmla="*/ 283 w 305"/>
                <a:gd name="T121" fmla="*/ 40 h 121"/>
                <a:gd name="T122" fmla="*/ 283 w 305"/>
                <a:gd name="T123" fmla="*/ 40 h 121"/>
                <a:gd name="T124" fmla="*/ 283 w 305"/>
                <a:gd name="T125"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5" h="121">
                  <a:moveTo>
                    <a:pt x="266" y="10"/>
                  </a:moveTo>
                  <a:cubicBezTo>
                    <a:pt x="214" y="37"/>
                    <a:pt x="214" y="37"/>
                    <a:pt x="214" y="37"/>
                  </a:cubicBezTo>
                  <a:cubicBezTo>
                    <a:pt x="210" y="32"/>
                    <a:pt x="204" y="30"/>
                    <a:pt x="197" y="30"/>
                  </a:cubicBezTo>
                  <a:cubicBezTo>
                    <a:pt x="162" y="30"/>
                    <a:pt x="162" y="30"/>
                    <a:pt x="162" y="30"/>
                  </a:cubicBezTo>
                  <a:cubicBezTo>
                    <a:pt x="160" y="30"/>
                    <a:pt x="160" y="29"/>
                    <a:pt x="159" y="29"/>
                  </a:cubicBezTo>
                  <a:cubicBezTo>
                    <a:pt x="159" y="29"/>
                    <a:pt x="158" y="28"/>
                    <a:pt x="158" y="28"/>
                  </a:cubicBezTo>
                  <a:cubicBezTo>
                    <a:pt x="157" y="28"/>
                    <a:pt x="157" y="28"/>
                    <a:pt x="157" y="28"/>
                  </a:cubicBezTo>
                  <a:cubicBezTo>
                    <a:pt x="129" y="0"/>
                    <a:pt x="104" y="2"/>
                    <a:pt x="77" y="13"/>
                  </a:cubicBezTo>
                  <a:cubicBezTo>
                    <a:pt x="72" y="15"/>
                    <a:pt x="72" y="15"/>
                    <a:pt x="68" y="15"/>
                  </a:cubicBezTo>
                  <a:cubicBezTo>
                    <a:pt x="60" y="15"/>
                    <a:pt x="60" y="15"/>
                    <a:pt x="60" y="15"/>
                  </a:cubicBezTo>
                  <a:cubicBezTo>
                    <a:pt x="58" y="8"/>
                    <a:pt x="51" y="3"/>
                    <a:pt x="44" y="3"/>
                  </a:cubicBezTo>
                  <a:cubicBezTo>
                    <a:pt x="18" y="3"/>
                    <a:pt x="18" y="3"/>
                    <a:pt x="18" y="3"/>
                  </a:cubicBezTo>
                  <a:cubicBezTo>
                    <a:pt x="8" y="3"/>
                    <a:pt x="0" y="11"/>
                    <a:pt x="0" y="21"/>
                  </a:cubicBezTo>
                  <a:cubicBezTo>
                    <a:pt x="0" y="89"/>
                    <a:pt x="0" y="89"/>
                    <a:pt x="0" y="89"/>
                  </a:cubicBezTo>
                  <a:cubicBezTo>
                    <a:pt x="0" y="99"/>
                    <a:pt x="8" y="107"/>
                    <a:pt x="18" y="107"/>
                  </a:cubicBezTo>
                  <a:cubicBezTo>
                    <a:pt x="44" y="107"/>
                    <a:pt x="44" y="107"/>
                    <a:pt x="44" y="107"/>
                  </a:cubicBezTo>
                  <a:cubicBezTo>
                    <a:pt x="51" y="107"/>
                    <a:pt x="58" y="102"/>
                    <a:pt x="60" y="95"/>
                  </a:cubicBezTo>
                  <a:cubicBezTo>
                    <a:pt x="75" y="95"/>
                    <a:pt x="75" y="95"/>
                    <a:pt x="75" y="95"/>
                  </a:cubicBezTo>
                  <a:cubicBezTo>
                    <a:pt x="76" y="95"/>
                    <a:pt x="78" y="95"/>
                    <a:pt x="79" y="96"/>
                  </a:cubicBezTo>
                  <a:cubicBezTo>
                    <a:pt x="146" y="114"/>
                    <a:pt x="146" y="114"/>
                    <a:pt x="146" y="114"/>
                  </a:cubicBezTo>
                  <a:cubicBezTo>
                    <a:pt x="149" y="115"/>
                    <a:pt x="152" y="115"/>
                    <a:pt x="155" y="116"/>
                  </a:cubicBezTo>
                  <a:cubicBezTo>
                    <a:pt x="163" y="119"/>
                    <a:pt x="171" y="121"/>
                    <a:pt x="178" y="121"/>
                  </a:cubicBezTo>
                  <a:cubicBezTo>
                    <a:pt x="187" y="121"/>
                    <a:pt x="196" y="118"/>
                    <a:pt x="208" y="110"/>
                  </a:cubicBezTo>
                  <a:cubicBezTo>
                    <a:pt x="208" y="110"/>
                    <a:pt x="208" y="110"/>
                    <a:pt x="208" y="110"/>
                  </a:cubicBezTo>
                  <a:cubicBezTo>
                    <a:pt x="291" y="51"/>
                    <a:pt x="291" y="51"/>
                    <a:pt x="291" y="51"/>
                  </a:cubicBezTo>
                  <a:cubicBezTo>
                    <a:pt x="301" y="43"/>
                    <a:pt x="305" y="29"/>
                    <a:pt x="298" y="18"/>
                  </a:cubicBezTo>
                  <a:cubicBezTo>
                    <a:pt x="291" y="8"/>
                    <a:pt x="277" y="4"/>
                    <a:pt x="266" y="10"/>
                  </a:cubicBezTo>
                  <a:close/>
                  <a:moveTo>
                    <a:pt x="47" y="89"/>
                  </a:moveTo>
                  <a:cubicBezTo>
                    <a:pt x="47" y="91"/>
                    <a:pt x="46" y="93"/>
                    <a:pt x="44" y="93"/>
                  </a:cubicBezTo>
                  <a:cubicBezTo>
                    <a:pt x="18" y="93"/>
                    <a:pt x="18" y="93"/>
                    <a:pt x="18" y="93"/>
                  </a:cubicBezTo>
                  <a:cubicBezTo>
                    <a:pt x="16" y="93"/>
                    <a:pt x="14" y="91"/>
                    <a:pt x="14" y="89"/>
                  </a:cubicBezTo>
                  <a:cubicBezTo>
                    <a:pt x="14" y="21"/>
                    <a:pt x="14" y="21"/>
                    <a:pt x="14" y="21"/>
                  </a:cubicBezTo>
                  <a:cubicBezTo>
                    <a:pt x="14" y="19"/>
                    <a:pt x="16" y="17"/>
                    <a:pt x="18" y="17"/>
                  </a:cubicBezTo>
                  <a:cubicBezTo>
                    <a:pt x="44" y="17"/>
                    <a:pt x="44" y="17"/>
                    <a:pt x="44" y="17"/>
                  </a:cubicBezTo>
                  <a:cubicBezTo>
                    <a:pt x="46" y="17"/>
                    <a:pt x="47" y="19"/>
                    <a:pt x="47" y="21"/>
                  </a:cubicBezTo>
                  <a:lnTo>
                    <a:pt x="47" y="89"/>
                  </a:lnTo>
                  <a:close/>
                  <a:moveTo>
                    <a:pt x="283" y="40"/>
                  </a:moveTo>
                  <a:cubicBezTo>
                    <a:pt x="200" y="99"/>
                    <a:pt x="200" y="99"/>
                    <a:pt x="200" y="99"/>
                  </a:cubicBezTo>
                  <a:cubicBezTo>
                    <a:pt x="183" y="110"/>
                    <a:pt x="176" y="108"/>
                    <a:pt x="159" y="103"/>
                  </a:cubicBezTo>
                  <a:cubicBezTo>
                    <a:pt x="156" y="102"/>
                    <a:pt x="153" y="101"/>
                    <a:pt x="150" y="100"/>
                  </a:cubicBezTo>
                  <a:cubicBezTo>
                    <a:pt x="83" y="82"/>
                    <a:pt x="83" y="82"/>
                    <a:pt x="83" y="82"/>
                  </a:cubicBezTo>
                  <a:cubicBezTo>
                    <a:pt x="80" y="82"/>
                    <a:pt x="77" y="81"/>
                    <a:pt x="75" y="81"/>
                  </a:cubicBezTo>
                  <a:cubicBezTo>
                    <a:pt x="61" y="81"/>
                    <a:pt x="61" y="81"/>
                    <a:pt x="61" y="81"/>
                  </a:cubicBezTo>
                  <a:cubicBezTo>
                    <a:pt x="61" y="29"/>
                    <a:pt x="61" y="29"/>
                    <a:pt x="61" y="29"/>
                  </a:cubicBezTo>
                  <a:cubicBezTo>
                    <a:pt x="69" y="29"/>
                    <a:pt x="69" y="29"/>
                    <a:pt x="69" y="29"/>
                  </a:cubicBezTo>
                  <a:cubicBezTo>
                    <a:pt x="74" y="29"/>
                    <a:pt x="76" y="28"/>
                    <a:pt x="82" y="26"/>
                  </a:cubicBezTo>
                  <a:cubicBezTo>
                    <a:pt x="106" y="17"/>
                    <a:pt x="124" y="15"/>
                    <a:pt x="148" y="38"/>
                  </a:cubicBezTo>
                  <a:cubicBezTo>
                    <a:pt x="148" y="38"/>
                    <a:pt x="148" y="38"/>
                    <a:pt x="148" y="38"/>
                  </a:cubicBezTo>
                  <a:cubicBezTo>
                    <a:pt x="152" y="42"/>
                    <a:pt x="155" y="43"/>
                    <a:pt x="162" y="43"/>
                  </a:cubicBezTo>
                  <a:cubicBezTo>
                    <a:pt x="197" y="43"/>
                    <a:pt x="197" y="43"/>
                    <a:pt x="197" y="43"/>
                  </a:cubicBezTo>
                  <a:cubicBezTo>
                    <a:pt x="203" y="43"/>
                    <a:pt x="208" y="48"/>
                    <a:pt x="208" y="54"/>
                  </a:cubicBezTo>
                  <a:cubicBezTo>
                    <a:pt x="208" y="60"/>
                    <a:pt x="203" y="65"/>
                    <a:pt x="197" y="65"/>
                  </a:cubicBezTo>
                  <a:cubicBezTo>
                    <a:pt x="140" y="65"/>
                    <a:pt x="140" y="65"/>
                    <a:pt x="140" y="65"/>
                  </a:cubicBezTo>
                  <a:cubicBezTo>
                    <a:pt x="136" y="65"/>
                    <a:pt x="133" y="68"/>
                    <a:pt x="133" y="72"/>
                  </a:cubicBezTo>
                  <a:cubicBezTo>
                    <a:pt x="133" y="75"/>
                    <a:pt x="136" y="78"/>
                    <a:pt x="140" y="78"/>
                  </a:cubicBezTo>
                  <a:cubicBezTo>
                    <a:pt x="197" y="78"/>
                    <a:pt x="197" y="78"/>
                    <a:pt x="197" y="78"/>
                  </a:cubicBezTo>
                  <a:cubicBezTo>
                    <a:pt x="211" y="78"/>
                    <a:pt x="222" y="67"/>
                    <a:pt x="222" y="54"/>
                  </a:cubicBezTo>
                  <a:cubicBezTo>
                    <a:pt x="222" y="52"/>
                    <a:pt x="221" y="51"/>
                    <a:pt x="221" y="49"/>
                  </a:cubicBezTo>
                  <a:cubicBezTo>
                    <a:pt x="272" y="23"/>
                    <a:pt x="272" y="23"/>
                    <a:pt x="272" y="23"/>
                  </a:cubicBezTo>
                  <a:cubicBezTo>
                    <a:pt x="277" y="20"/>
                    <a:pt x="283" y="21"/>
                    <a:pt x="286" y="26"/>
                  </a:cubicBezTo>
                  <a:cubicBezTo>
                    <a:pt x="289" y="30"/>
                    <a:pt x="287" y="36"/>
                    <a:pt x="283" y="40"/>
                  </a:cubicBezTo>
                  <a:close/>
                  <a:moveTo>
                    <a:pt x="283" y="40"/>
                  </a:moveTo>
                  <a:cubicBezTo>
                    <a:pt x="283" y="40"/>
                    <a:pt x="283" y="40"/>
                    <a:pt x="28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6">
              <a:extLst>
                <a:ext uri="{FF2B5EF4-FFF2-40B4-BE49-F238E27FC236}">
                  <a16:creationId xmlns:a16="http://schemas.microsoft.com/office/drawing/2014/main" id="{8CF7BA26-C725-4981-A1DC-A928B9DA0C09}"/>
                </a:ext>
              </a:extLst>
            </p:cNvPr>
            <p:cNvSpPr>
              <a:spLocks noEditPoints="1"/>
            </p:cNvSpPr>
            <p:nvPr/>
          </p:nvSpPr>
          <p:spPr bwMode="auto">
            <a:xfrm>
              <a:off x="5905500" y="2747963"/>
              <a:ext cx="592138" cy="911225"/>
            </a:xfrm>
            <a:custGeom>
              <a:avLst/>
              <a:gdLst>
                <a:gd name="T0" fmla="*/ 37 w 156"/>
                <a:gd name="T1" fmla="*/ 165 h 240"/>
                <a:gd name="T2" fmla="*/ 24 w 156"/>
                <a:gd name="T3" fmla="*/ 185 h 240"/>
                <a:gd name="T4" fmla="*/ 39 w 156"/>
                <a:gd name="T5" fmla="*/ 207 h 240"/>
                <a:gd name="T6" fmla="*/ 39 w 156"/>
                <a:gd name="T7" fmla="*/ 217 h 240"/>
                <a:gd name="T8" fmla="*/ 62 w 156"/>
                <a:gd name="T9" fmla="*/ 240 h 240"/>
                <a:gd name="T10" fmla="*/ 93 w 156"/>
                <a:gd name="T11" fmla="*/ 240 h 240"/>
                <a:gd name="T12" fmla="*/ 116 w 156"/>
                <a:gd name="T13" fmla="*/ 217 h 240"/>
                <a:gd name="T14" fmla="*/ 116 w 156"/>
                <a:gd name="T15" fmla="*/ 207 h 240"/>
                <a:gd name="T16" fmla="*/ 131 w 156"/>
                <a:gd name="T17" fmla="*/ 185 h 240"/>
                <a:gd name="T18" fmla="*/ 119 w 156"/>
                <a:gd name="T19" fmla="*/ 165 h 240"/>
                <a:gd name="T20" fmla="*/ 134 w 156"/>
                <a:gd name="T21" fmla="*/ 137 h 240"/>
                <a:gd name="T22" fmla="*/ 156 w 156"/>
                <a:gd name="T23" fmla="*/ 80 h 240"/>
                <a:gd name="T24" fmla="*/ 155 w 156"/>
                <a:gd name="T25" fmla="*/ 73 h 240"/>
                <a:gd name="T26" fmla="*/ 148 w 156"/>
                <a:gd name="T27" fmla="*/ 67 h 240"/>
                <a:gd name="T28" fmla="*/ 142 w 156"/>
                <a:gd name="T29" fmla="*/ 74 h 240"/>
                <a:gd name="T30" fmla="*/ 142 w 156"/>
                <a:gd name="T31" fmla="*/ 80 h 240"/>
                <a:gd name="T32" fmla="*/ 123 w 156"/>
                <a:gd name="T33" fmla="*/ 128 h 240"/>
                <a:gd name="T34" fmla="*/ 105 w 156"/>
                <a:gd name="T35" fmla="*/ 163 h 240"/>
                <a:gd name="T36" fmla="*/ 51 w 156"/>
                <a:gd name="T37" fmla="*/ 163 h 240"/>
                <a:gd name="T38" fmla="*/ 33 w 156"/>
                <a:gd name="T39" fmla="*/ 128 h 240"/>
                <a:gd name="T40" fmla="*/ 14 w 156"/>
                <a:gd name="T41" fmla="*/ 80 h 240"/>
                <a:gd name="T42" fmla="*/ 33 w 156"/>
                <a:gd name="T43" fmla="*/ 33 h 240"/>
                <a:gd name="T44" fmla="*/ 78 w 156"/>
                <a:gd name="T45" fmla="*/ 15 h 240"/>
                <a:gd name="T46" fmla="*/ 78 w 156"/>
                <a:gd name="T47" fmla="*/ 15 h 240"/>
                <a:gd name="T48" fmla="*/ 116 w 156"/>
                <a:gd name="T49" fmla="*/ 27 h 240"/>
                <a:gd name="T50" fmla="*/ 126 w 156"/>
                <a:gd name="T51" fmla="*/ 25 h 240"/>
                <a:gd name="T52" fmla="*/ 124 w 156"/>
                <a:gd name="T53" fmla="*/ 16 h 240"/>
                <a:gd name="T54" fmla="*/ 78 w 156"/>
                <a:gd name="T55" fmla="*/ 1 h 240"/>
                <a:gd name="T56" fmla="*/ 23 w 156"/>
                <a:gd name="T57" fmla="*/ 23 h 240"/>
                <a:gd name="T58" fmla="*/ 0 w 156"/>
                <a:gd name="T59" fmla="*/ 80 h 240"/>
                <a:gd name="T60" fmla="*/ 21 w 156"/>
                <a:gd name="T61" fmla="*/ 137 h 240"/>
                <a:gd name="T62" fmla="*/ 37 w 156"/>
                <a:gd name="T63" fmla="*/ 165 h 240"/>
                <a:gd name="T64" fmla="*/ 102 w 156"/>
                <a:gd name="T65" fmla="*/ 217 h 240"/>
                <a:gd name="T66" fmla="*/ 93 w 156"/>
                <a:gd name="T67" fmla="*/ 226 h 240"/>
                <a:gd name="T68" fmla="*/ 62 w 156"/>
                <a:gd name="T69" fmla="*/ 226 h 240"/>
                <a:gd name="T70" fmla="*/ 53 w 156"/>
                <a:gd name="T71" fmla="*/ 217 h 240"/>
                <a:gd name="T72" fmla="*/ 53 w 156"/>
                <a:gd name="T73" fmla="*/ 208 h 240"/>
                <a:gd name="T74" fmla="*/ 102 w 156"/>
                <a:gd name="T75" fmla="*/ 208 h 240"/>
                <a:gd name="T76" fmla="*/ 102 w 156"/>
                <a:gd name="T77" fmla="*/ 217 h 240"/>
                <a:gd name="T78" fmla="*/ 47 w 156"/>
                <a:gd name="T79" fmla="*/ 177 h 240"/>
                <a:gd name="T80" fmla="*/ 109 w 156"/>
                <a:gd name="T81" fmla="*/ 177 h 240"/>
                <a:gd name="T82" fmla="*/ 118 w 156"/>
                <a:gd name="T83" fmla="*/ 185 h 240"/>
                <a:gd name="T84" fmla="*/ 109 w 156"/>
                <a:gd name="T85" fmla="*/ 194 h 240"/>
                <a:gd name="T86" fmla="*/ 47 w 156"/>
                <a:gd name="T87" fmla="*/ 194 h 240"/>
                <a:gd name="T88" fmla="*/ 38 w 156"/>
                <a:gd name="T89" fmla="*/ 185 h 240"/>
                <a:gd name="T90" fmla="*/ 47 w 156"/>
                <a:gd name="T91" fmla="*/ 177 h 240"/>
                <a:gd name="T92" fmla="*/ 47 w 156"/>
                <a:gd name="T93" fmla="*/ 177 h 240"/>
                <a:gd name="T94" fmla="*/ 47 w 156"/>
                <a:gd name="T95" fmla="*/ 17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240">
                  <a:moveTo>
                    <a:pt x="37" y="165"/>
                  </a:moveTo>
                  <a:cubicBezTo>
                    <a:pt x="30" y="169"/>
                    <a:pt x="24" y="177"/>
                    <a:pt x="24" y="185"/>
                  </a:cubicBezTo>
                  <a:cubicBezTo>
                    <a:pt x="24" y="195"/>
                    <a:pt x="31" y="204"/>
                    <a:pt x="39" y="207"/>
                  </a:cubicBezTo>
                  <a:cubicBezTo>
                    <a:pt x="39" y="217"/>
                    <a:pt x="39" y="217"/>
                    <a:pt x="39" y="217"/>
                  </a:cubicBezTo>
                  <a:cubicBezTo>
                    <a:pt x="39" y="230"/>
                    <a:pt x="50" y="240"/>
                    <a:pt x="62" y="240"/>
                  </a:cubicBezTo>
                  <a:cubicBezTo>
                    <a:pt x="93" y="240"/>
                    <a:pt x="93" y="240"/>
                    <a:pt x="93" y="240"/>
                  </a:cubicBezTo>
                  <a:cubicBezTo>
                    <a:pt x="106" y="240"/>
                    <a:pt x="116" y="230"/>
                    <a:pt x="116" y="217"/>
                  </a:cubicBezTo>
                  <a:cubicBezTo>
                    <a:pt x="116" y="207"/>
                    <a:pt x="116" y="207"/>
                    <a:pt x="116" y="207"/>
                  </a:cubicBezTo>
                  <a:cubicBezTo>
                    <a:pt x="125" y="204"/>
                    <a:pt x="131" y="195"/>
                    <a:pt x="131" y="185"/>
                  </a:cubicBezTo>
                  <a:cubicBezTo>
                    <a:pt x="131" y="177"/>
                    <a:pt x="126" y="169"/>
                    <a:pt x="119" y="165"/>
                  </a:cubicBezTo>
                  <a:cubicBezTo>
                    <a:pt x="122" y="154"/>
                    <a:pt x="128" y="145"/>
                    <a:pt x="134" y="137"/>
                  </a:cubicBezTo>
                  <a:cubicBezTo>
                    <a:pt x="144" y="123"/>
                    <a:pt x="156" y="108"/>
                    <a:pt x="156" y="80"/>
                  </a:cubicBezTo>
                  <a:cubicBezTo>
                    <a:pt x="156" y="78"/>
                    <a:pt x="156" y="76"/>
                    <a:pt x="155" y="73"/>
                  </a:cubicBezTo>
                  <a:cubicBezTo>
                    <a:pt x="155" y="69"/>
                    <a:pt x="152" y="66"/>
                    <a:pt x="148" y="67"/>
                  </a:cubicBezTo>
                  <a:cubicBezTo>
                    <a:pt x="144" y="67"/>
                    <a:pt x="141" y="70"/>
                    <a:pt x="142" y="74"/>
                  </a:cubicBezTo>
                  <a:cubicBezTo>
                    <a:pt x="142" y="76"/>
                    <a:pt x="142" y="78"/>
                    <a:pt x="142" y="80"/>
                  </a:cubicBezTo>
                  <a:cubicBezTo>
                    <a:pt x="142" y="103"/>
                    <a:pt x="133" y="115"/>
                    <a:pt x="123" y="128"/>
                  </a:cubicBezTo>
                  <a:cubicBezTo>
                    <a:pt x="116" y="138"/>
                    <a:pt x="108" y="148"/>
                    <a:pt x="105" y="163"/>
                  </a:cubicBezTo>
                  <a:cubicBezTo>
                    <a:pt x="51" y="163"/>
                    <a:pt x="51" y="163"/>
                    <a:pt x="51" y="163"/>
                  </a:cubicBezTo>
                  <a:cubicBezTo>
                    <a:pt x="47" y="148"/>
                    <a:pt x="40" y="138"/>
                    <a:pt x="33" y="128"/>
                  </a:cubicBezTo>
                  <a:cubicBezTo>
                    <a:pt x="23" y="115"/>
                    <a:pt x="14" y="103"/>
                    <a:pt x="14" y="80"/>
                  </a:cubicBezTo>
                  <a:cubicBezTo>
                    <a:pt x="14" y="56"/>
                    <a:pt x="24" y="41"/>
                    <a:pt x="33" y="33"/>
                  </a:cubicBezTo>
                  <a:cubicBezTo>
                    <a:pt x="45" y="21"/>
                    <a:pt x="61" y="14"/>
                    <a:pt x="78" y="15"/>
                  </a:cubicBezTo>
                  <a:cubicBezTo>
                    <a:pt x="78" y="15"/>
                    <a:pt x="78" y="15"/>
                    <a:pt x="78" y="15"/>
                  </a:cubicBezTo>
                  <a:cubicBezTo>
                    <a:pt x="91" y="14"/>
                    <a:pt x="105" y="19"/>
                    <a:pt x="116" y="27"/>
                  </a:cubicBezTo>
                  <a:cubicBezTo>
                    <a:pt x="119" y="29"/>
                    <a:pt x="124" y="29"/>
                    <a:pt x="126" y="25"/>
                  </a:cubicBezTo>
                  <a:cubicBezTo>
                    <a:pt x="128" y="22"/>
                    <a:pt x="127" y="18"/>
                    <a:pt x="124" y="16"/>
                  </a:cubicBezTo>
                  <a:cubicBezTo>
                    <a:pt x="111" y="6"/>
                    <a:pt x="94" y="0"/>
                    <a:pt x="78" y="1"/>
                  </a:cubicBezTo>
                  <a:cubicBezTo>
                    <a:pt x="58" y="0"/>
                    <a:pt x="38" y="8"/>
                    <a:pt x="23" y="23"/>
                  </a:cubicBezTo>
                  <a:cubicBezTo>
                    <a:pt x="8" y="38"/>
                    <a:pt x="0" y="58"/>
                    <a:pt x="0" y="80"/>
                  </a:cubicBezTo>
                  <a:cubicBezTo>
                    <a:pt x="0" y="108"/>
                    <a:pt x="11" y="123"/>
                    <a:pt x="21" y="137"/>
                  </a:cubicBezTo>
                  <a:cubicBezTo>
                    <a:pt x="28" y="145"/>
                    <a:pt x="34" y="154"/>
                    <a:pt x="37" y="165"/>
                  </a:cubicBezTo>
                  <a:close/>
                  <a:moveTo>
                    <a:pt x="102" y="217"/>
                  </a:moveTo>
                  <a:cubicBezTo>
                    <a:pt x="102" y="222"/>
                    <a:pt x="98" y="226"/>
                    <a:pt x="93" y="226"/>
                  </a:cubicBezTo>
                  <a:cubicBezTo>
                    <a:pt x="62" y="226"/>
                    <a:pt x="62" y="226"/>
                    <a:pt x="62" y="226"/>
                  </a:cubicBezTo>
                  <a:cubicBezTo>
                    <a:pt x="57" y="226"/>
                    <a:pt x="53" y="222"/>
                    <a:pt x="53" y="217"/>
                  </a:cubicBezTo>
                  <a:cubicBezTo>
                    <a:pt x="53" y="208"/>
                    <a:pt x="53" y="208"/>
                    <a:pt x="53" y="208"/>
                  </a:cubicBezTo>
                  <a:cubicBezTo>
                    <a:pt x="102" y="208"/>
                    <a:pt x="102" y="208"/>
                    <a:pt x="102" y="208"/>
                  </a:cubicBezTo>
                  <a:lnTo>
                    <a:pt x="102" y="217"/>
                  </a:lnTo>
                  <a:close/>
                  <a:moveTo>
                    <a:pt x="47" y="177"/>
                  </a:moveTo>
                  <a:cubicBezTo>
                    <a:pt x="109" y="177"/>
                    <a:pt x="109" y="177"/>
                    <a:pt x="109" y="177"/>
                  </a:cubicBezTo>
                  <a:cubicBezTo>
                    <a:pt x="114" y="177"/>
                    <a:pt x="118" y="181"/>
                    <a:pt x="118" y="185"/>
                  </a:cubicBezTo>
                  <a:cubicBezTo>
                    <a:pt x="118" y="190"/>
                    <a:pt x="114" y="194"/>
                    <a:pt x="109" y="194"/>
                  </a:cubicBezTo>
                  <a:cubicBezTo>
                    <a:pt x="47" y="194"/>
                    <a:pt x="47" y="194"/>
                    <a:pt x="47" y="194"/>
                  </a:cubicBezTo>
                  <a:cubicBezTo>
                    <a:pt x="42" y="194"/>
                    <a:pt x="38" y="190"/>
                    <a:pt x="38" y="185"/>
                  </a:cubicBezTo>
                  <a:cubicBezTo>
                    <a:pt x="38" y="181"/>
                    <a:pt x="42" y="177"/>
                    <a:pt x="47" y="177"/>
                  </a:cubicBezTo>
                  <a:close/>
                  <a:moveTo>
                    <a:pt x="47" y="177"/>
                  </a:moveTo>
                  <a:cubicBezTo>
                    <a:pt x="47" y="177"/>
                    <a:pt x="47" y="177"/>
                    <a:pt x="47" y="1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7">
              <a:extLst>
                <a:ext uri="{FF2B5EF4-FFF2-40B4-BE49-F238E27FC236}">
                  <a16:creationId xmlns:a16="http://schemas.microsoft.com/office/drawing/2014/main" id="{03C01DAE-7C36-4CAB-8E8D-685A3EE18689}"/>
                </a:ext>
              </a:extLst>
            </p:cNvPr>
            <p:cNvSpPr>
              <a:spLocks noEditPoints="1"/>
            </p:cNvSpPr>
            <p:nvPr/>
          </p:nvSpPr>
          <p:spPr bwMode="auto">
            <a:xfrm>
              <a:off x="6175375" y="2914651"/>
              <a:ext cx="53975" cy="220663"/>
            </a:xfrm>
            <a:custGeom>
              <a:avLst/>
              <a:gdLst>
                <a:gd name="T0" fmla="*/ 14 w 14"/>
                <a:gd name="T1" fmla="*/ 7 h 58"/>
                <a:gd name="T2" fmla="*/ 7 w 14"/>
                <a:gd name="T3" fmla="*/ 0 h 58"/>
                <a:gd name="T4" fmla="*/ 0 w 14"/>
                <a:gd name="T5" fmla="*/ 7 h 58"/>
                <a:gd name="T6" fmla="*/ 0 w 14"/>
                <a:gd name="T7" fmla="*/ 51 h 58"/>
                <a:gd name="T8" fmla="*/ 7 w 14"/>
                <a:gd name="T9" fmla="*/ 58 h 58"/>
                <a:gd name="T10" fmla="*/ 14 w 14"/>
                <a:gd name="T11" fmla="*/ 51 h 58"/>
                <a:gd name="T12" fmla="*/ 14 w 14"/>
                <a:gd name="T13" fmla="*/ 7 h 58"/>
                <a:gd name="T14" fmla="*/ 14 w 14"/>
                <a:gd name="T15" fmla="*/ 7 h 58"/>
                <a:gd name="T16" fmla="*/ 14 w 14"/>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8">
                  <a:moveTo>
                    <a:pt x="14" y="7"/>
                  </a:moveTo>
                  <a:cubicBezTo>
                    <a:pt x="14" y="4"/>
                    <a:pt x="11" y="0"/>
                    <a:pt x="7" y="0"/>
                  </a:cubicBezTo>
                  <a:cubicBezTo>
                    <a:pt x="3" y="0"/>
                    <a:pt x="0" y="4"/>
                    <a:pt x="0" y="7"/>
                  </a:cubicBezTo>
                  <a:cubicBezTo>
                    <a:pt x="0" y="51"/>
                    <a:pt x="0" y="51"/>
                    <a:pt x="0" y="51"/>
                  </a:cubicBezTo>
                  <a:cubicBezTo>
                    <a:pt x="0" y="54"/>
                    <a:pt x="3" y="58"/>
                    <a:pt x="7" y="58"/>
                  </a:cubicBezTo>
                  <a:cubicBezTo>
                    <a:pt x="11" y="58"/>
                    <a:pt x="14" y="54"/>
                    <a:pt x="14" y="51"/>
                  </a:cubicBezTo>
                  <a:lnTo>
                    <a:pt x="14" y="7"/>
                  </a:lnTo>
                  <a:close/>
                  <a:moveTo>
                    <a:pt x="14" y="7"/>
                  </a:moveTo>
                  <a:cubicBezTo>
                    <a:pt x="14" y="7"/>
                    <a:pt x="14" y="7"/>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8">
              <a:extLst>
                <a:ext uri="{FF2B5EF4-FFF2-40B4-BE49-F238E27FC236}">
                  <a16:creationId xmlns:a16="http://schemas.microsoft.com/office/drawing/2014/main" id="{9647C01B-4D88-4057-8522-186089B30563}"/>
                </a:ext>
              </a:extLst>
            </p:cNvPr>
            <p:cNvSpPr>
              <a:spLocks noEditPoints="1"/>
            </p:cNvSpPr>
            <p:nvPr/>
          </p:nvSpPr>
          <p:spPr bwMode="auto">
            <a:xfrm>
              <a:off x="6175375" y="3198813"/>
              <a:ext cx="53975" cy="53975"/>
            </a:xfrm>
            <a:custGeom>
              <a:avLst/>
              <a:gdLst>
                <a:gd name="T0" fmla="*/ 7 w 14"/>
                <a:gd name="T1" fmla="*/ 0 h 14"/>
                <a:gd name="T2" fmla="*/ 0 w 14"/>
                <a:gd name="T3" fmla="*/ 7 h 14"/>
                <a:gd name="T4" fmla="*/ 0 w 14"/>
                <a:gd name="T5" fmla="*/ 7 h 14"/>
                <a:gd name="T6" fmla="*/ 7 w 14"/>
                <a:gd name="T7" fmla="*/ 14 h 14"/>
                <a:gd name="T8" fmla="*/ 14 w 14"/>
                <a:gd name="T9" fmla="*/ 7 h 14"/>
                <a:gd name="T10" fmla="*/ 7 w 14"/>
                <a:gd name="T11" fmla="*/ 0 h 14"/>
                <a:gd name="T12" fmla="*/ 7 w 14"/>
                <a:gd name="T13" fmla="*/ 0 h 14"/>
                <a:gd name="T14" fmla="*/ 7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0"/>
                  </a:moveTo>
                  <a:cubicBezTo>
                    <a:pt x="3" y="0"/>
                    <a:pt x="0" y="3"/>
                    <a:pt x="0" y="7"/>
                  </a:cubicBezTo>
                  <a:cubicBezTo>
                    <a:pt x="0" y="7"/>
                    <a:pt x="0" y="7"/>
                    <a:pt x="0" y="7"/>
                  </a:cubicBezTo>
                  <a:cubicBezTo>
                    <a:pt x="0" y="11"/>
                    <a:pt x="3" y="14"/>
                    <a:pt x="7" y="14"/>
                  </a:cubicBezTo>
                  <a:cubicBezTo>
                    <a:pt x="11" y="14"/>
                    <a:pt x="14" y="11"/>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9">
              <a:extLst>
                <a:ext uri="{FF2B5EF4-FFF2-40B4-BE49-F238E27FC236}">
                  <a16:creationId xmlns:a16="http://schemas.microsoft.com/office/drawing/2014/main" id="{A86565FE-539C-4A99-A474-546B9C3EA6A2}"/>
                </a:ext>
              </a:extLst>
            </p:cNvPr>
            <p:cNvSpPr>
              <a:spLocks noEditPoints="1"/>
            </p:cNvSpPr>
            <p:nvPr/>
          </p:nvSpPr>
          <p:spPr bwMode="auto">
            <a:xfrm>
              <a:off x="6597650" y="3051176"/>
              <a:ext cx="158750" cy="53975"/>
            </a:xfrm>
            <a:custGeom>
              <a:avLst/>
              <a:gdLst>
                <a:gd name="T0" fmla="*/ 35 w 42"/>
                <a:gd name="T1" fmla="*/ 0 h 14"/>
                <a:gd name="T2" fmla="*/ 7 w 42"/>
                <a:gd name="T3" fmla="*/ 0 h 14"/>
                <a:gd name="T4" fmla="*/ 0 w 42"/>
                <a:gd name="T5" fmla="*/ 7 h 14"/>
                <a:gd name="T6" fmla="*/ 7 w 42"/>
                <a:gd name="T7" fmla="*/ 14 h 14"/>
                <a:gd name="T8" fmla="*/ 35 w 42"/>
                <a:gd name="T9" fmla="*/ 14 h 14"/>
                <a:gd name="T10" fmla="*/ 42 w 42"/>
                <a:gd name="T11" fmla="*/ 7 h 14"/>
                <a:gd name="T12" fmla="*/ 35 w 42"/>
                <a:gd name="T13" fmla="*/ 0 h 14"/>
                <a:gd name="T14" fmla="*/ 35 w 42"/>
                <a:gd name="T15" fmla="*/ 0 h 14"/>
                <a:gd name="T16" fmla="*/ 35 w 4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35" y="0"/>
                  </a:moveTo>
                  <a:cubicBezTo>
                    <a:pt x="7" y="0"/>
                    <a:pt x="7" y="0"/>
                    <a:pt x="7" y="0"/>
                  </a:cubicBezTo>
                  <a:cubicBezTo>
                    <a:pt x="3" y="0"/>
                    <a:pt x="0" y="3"/>
                    <a:pt x="0" y="7"/>
                  </a:cubicBezTo>
                  <a:cubicBezTo>
                    <a:pt x="0" y="11"/>
                    <a:pt x="3" y="14"/>
                    <a:pt x="7" y="14"/>
                  </a:cubicBezTo>
                  <a:cubicBezTo>
                    <a:pt x="35" y="14"/>
                    <a:pt x="35" y="14"/>
                    <a:pt x="35" y="14"/>
                  </a:cubicBezTo>
                  <a:cubicBezTo>
                    <a:pt x="39" y="14"/>
                    <a:pt x="42" y="11"/>
                    <a:pt x="42" y="7"/>
                  </a:cubicBezTo>
                  <a:cubicBezTo>
                    <a:pt x="42" y="3"/>
                    <a:pt x="39" y="0"/>
                    <a:pt x="35" y="0"/>
                  </a:cubicBezTo>
                  <a:close/>
                  <a:moveTo>
                    <a:pt x="35" y="0"/>
                  </a:moveTo>
                  <a:cubicBezTo>
                    <a:pt x="35" y="0"/>
                    <a:pt x="35" y="0"/>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0">
              <a:extLst>
                <a:ext uri="{FF2B5EF4-FFF2-40B4-BE49-F238E27FC236}">
                  <a16:creationId xmlns:a16="http://schemas.microsoft.com/office/drawing/2014/main" id="{0CB754C4-B486-4CE7-9FFC-DC0CE14D234E}"/>
                </a:ext>
              </a:extLst>
            </p:cNvPr>
            <p:cNvSpPr>
              <a:spLocks noEditPoints="1"/>
            </p:cNvSpPr>
            <p:nvPr/>
          </p:nvSpPr>
          <p:spPr bwMode="auto">
            <a:xfrm>
              <a:off x="6548438" y="2767013"/>
              <a:ext cx="147638" cy="117475"/>
            </a:xfrm>
            <a:custGeom>
              <a:avLst/>
              <a:gdLst>
                <a:gd name="T0" fmla="*/ 8 w 39"/>
                <a:gd name="T1" fmla="*/ 31 h 31"/>
                <a:gd name="T2" fmla="*/ 12 w 39"/>
                <a:gd name="T3" fmla="*/ 29 h 31"/>
                <a:gd name="T4" fmla="*/ 35 w 39"/>
                <a:gd name="T5" fmla="*/ 14 h 31"/>
                <a:gd name="T6" fmla="*/ 37 w 39"/>
                <a:gd name="T7" fmla="*/ 4 h 31"/>
                <a:gd name="T8" fmla="*/ 28 w 39"/>
                <a:gd name="T9" fmla="*/ 2 h 31"/>
                <a:gd name="T10" fmla="*/ 4 w 39"/>
                <a:gd name="T11" fmla="*/ 18 h 31"/>
                <a:gd name="T12" fmla="*/ 2 w 39"/>
                <a:gd name="T13" fmla="*/ 27 h 31"/>
                <a:gd name="T14" fmla="*/ 8 w 39"/>
                <a:gd name="T15" fmla="*/ 31 h 31"/>
                <a:gd name="T16" fmla="*/ 8 w 39"/>
                <a:gd name="T17" fmla="*/ 31 h 31"/>
                <a:gd name="T18" fmla="*/ 8 w 39"/>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8" y="31"/>
                  </a:moveTo>
                  <a:cubicBezTo>
                    <a:pt x="9" y="31"/>
                    <a:pt x="11" y="30"/>
                    <a:pt x="12" y="29"/>
                  </a:cubicBezTo>
                  <a:cubicBezTo>
                    <a:pt x="35" y="14"/>
                    <a:pt x="35" y="14"/>
                    <a:pt x="35" y="14"/>
                  </a:cubicBezTo>
                  <a:cubicBezTo>
                    <a:pt x="39" y="12"/>
                    <a:pt x="39" y="7"/>
                    <a:pt x="37" y="4"/>
                  </a:cubicBezTo>
                  <a:cubicBezTo>
                    <a:pt x="35" y="1"/>
                    <a:pt x="31" y="0"/>
                    <a:pt x="28" y="2"/>
                  </a:cubicBezTo>
                  <a:cubicBezTo>
                    <a:pt x="4" y="18"/>
                    <a:pt x="4" y="18"/>
                    <a:pt x="4" y="18"/>
                  </a:cubicBezTo>
                  <a:cubicBezTo>
                    <a:pt x="1" y="20"/>
                    <a:pt x="0" y="24"/>
                    <a:pt x="2" y="27"/>
                  </a:cubicBezTo>
                  <a:cubicBezTo>
                    <a:pt x="4" y="29"/>
                    <a:pt x="6" y="31"/>
                    <a:pt x="8" y="31"/>
                  </a:cubicBezTo>
                  <a:close/>
                  <a:moveTo>
                    <a:pt x="8" y="31"/>
                  </a:moveTo>
                  <a:cubicBezTo>
                    <a:pt x="8" y="31"/>
                    <a:pt x="8" y="31"/>
                    <a:pt x="8"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1">
              <a:extLst>
                <a:ext uri="{FF2B5EF4-FFF2-40B4-BE49-F238E27FC236}">
                  <a16:creationId xmlns:a16="http://schemas.microsoft.com/office/drawing/2014/main" id="{5D8D82BE-35BA-4B89-9587-2B6425EDB5D4}"/>
                </a:ext>
              </a:extLst>
            </p:cNvPr>
            <p:cNvSpPr>
              <a:spLocks noEditPoints="1"/>
            </p:cNvSpPr>
            <p:nvPr/>
          </p:nvSpPr>
          <p:spPr bwMode="auto">
            <a:xfrm>
              <a:off x="6548438" y="3271838"/>
              <a:ext cx="147638" cy="117475"/>
            </a:xfrm>
            <a:custGeom>
              <a:avLst/>
              <a:gdLst>
                <a:gd name="T0" fmla="*/ 35 w 39"/>
                <a:gd name="T1" fmla="*/ 18 h 31"/>
                <a:gd name="T2" fmla="*/ 12 w 39"/>
                <a:gd name="T3" fmla="*/ 2 h 31"/>
                <a:gd name="T4" fmla="*/ 2 w 39"/>
                <a:gd name="T5" fmla="*/ 4 h 31"/>
                <a:gd name="T6" fmla="*/ 4 w 39"/>
                <a:gd name="T7" fmla="*/ 14 h 31"/>
                <a:gd name="T8" fmla="*/ 28 w 39"/>
                <a:gd name="T9" fmla="*/ 30 h 31"/>
                <a:gd name="T10" fmla="*/ 31 w 39"/>
                <a:gd name="T11" fmla="*/ 31 h 31"/>
                <a:gd name="T12" fmla="*/ 37 w 39"/>
                <a:gd name="T13" fmla="*/ 28 h 31"/>
                <a:gd name="T14" fmla="*/ 35 w 39"/>
                <a:gd name="T15" fmla="*/ 18 h 31"/>
                <a:gd name="T16" fmla="*/ 35 w 39"/>
                <a:gd name="T17" fmla="*/ 18 h 31"/>
                <a:gd name="T18" fmla="*/ 35 w 39"/>
                <a:gd name="T1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35" y="18"/>
                  </a:moveTo>
                  <a:cubicBezTo>
                    <a:pt x="12" y="2"/>
                    <a:pt x="12" y="2"/>
                    <a:pt x="12" y="2"/>
                  </a:cubicBezTo>
                  <a:cubicBezTo>
                    <a:pt x="9" y="0"/>
                    <a:pt x="4" y="1"/>
                    <a:pt x="2" y="4"/>
                  </a:cubicBezTo>
                  <a:cubicBezTo>
                    <a:pt x="0" y="7"/>
                    <a:pt x="1" y="12"/>
                    <a:pt x="4" y="14"/>
                  </a:cubicBezTo>
                  <a:cubicBezTo>
                    <a:pt x="28" y="30"/>
                    <a:pt x="28" y="30"/>
                    <a:pt x="28" y="30"/>
                  </a:cubicBezTo>
                  <a:cubicBezTo>
                    <a:pt x="29" y="30"/>
                    <a:pt x="30" y="31"/>
                    <a:pt x="31" y="31"/>
                  </a:cubicBezTo>
                  <a:cubicBezTo>
                    <a:pt x="34" y="31"/>
                    <a:pt x="36" y="30"/>
                    <a:pt x="37" y="28"/>
                  </a:cubicBezTo>
                  <a:cubicBezTo>
                    <a:pt x="39" y="24"/>
                    <a:pt x="39" y="20"/>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2">
              <a:extLst>
                <a:ext uri="{FF2B5EF4-FFF2-40B4-BE49-F238E27FC236}">
                  <a16:creationId xmlns:a16="http://schemas.microsoft.com/office/drawing/2014/main" id="{1407EABF-F986-467F-853B-D8CB8B597F5D}"/>
                </a:ext>
              </a:extLst>
            </p:cNvPr>
            <p:cNvSpPr>
              <a:spLocks noEditPoints="1"/>
            </p:cNvSpPr>
            <p:nvPr/>
          </p:nvSpPr>
          <p:spPr bwMode="auto">
            <a:xfrm>
              <a:off x="5648325" y="3051176"/>
              <a:ext cx="158750" cy="53975"/>
            </a:xfrm>
            <a:custGeom>
              <a:avLst/>
              <a:gdLst>
                <a:gd name="T0" fmla="*/ 7 w 42"/>
                <a:gd name="T1" fmla="*/ 14 h 14"/>
                <a:gd name="T2" fmla="*/ 35 w 42"/>
                <a:gd name="T3" fmla="*/ 14 h 14"/>
                <a:gd name="T4" fmla="*/ 42 w 42"/>
                <a:gd name="T5" fmla="*/ 7 h 14"/>
                <a:gd name="T6" fmla="*/ 35 w 42"/>
                <a:gd name="T7" fmla="*/ 0 h 14"/>
                <a:gd name="T8" fmla="*/ 7 w 42"/>
                <a:gd name="T9" fmla="*/ 0 h 14"/>
                <a:gd name="T10" fmla="*/ 0 w 42"/>
                <a:gd name="T11" fmla="*/ 7 h 14"/>
                <a:gd name="T12" fmla="*/ 7 w 42"/>
                <a:gd name="T13" fmla="*/ 14 h 14"/>
                <a:gd name="T14" fmla="*/ 7 w 42"/>
                <a:gd name="T15" fmla="*/ 14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7"/>
                  </a:cubicBezTo>
                  <a:cubicBezTo>
                    <a:pt x="42" y="3"/>
                    <a:pt x="39" y="0"/>
                    <a:pt x="35" y="0"/>
                  </a:cubicBezTo>
                  <a:cubicBezTo>
                    <a:pt x="7" y="0"/>
                    <a:pt x="7" y="0"/>
                    <a:pt x="7" y="0"/>
                  </a:cubicBezTo>
                  <a:cubicBezTo>
                    <a:pt x="3" y="0"/>
                    <a:pt x="0" y="3"/>
                    <a:pt x="0" y="7"/>
                  </a:cubicBezTo>
                  <a:cubicBezTo>
                    <a:pt x="0" y="11"/>
                    <a:pt x="3" y="14"/>
                    <a:pt x="7" y="14"/>
                  </a:cubicBezTo>
                  <a:close/>
                  <a:moveTo>
                    <a:pt x="7" y="14"/>
                  </a:moveTo>
                  <a:cubicBezTo>
                    <a:pt x="7" y="14"/>
                    <a:pt x="7" y="14"/>
                    <a:pt x="7"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3">
              <a:extLst>
                <a:ext uri="{FF2B5EF4-FFF2-40B4-BE49-F238E27FC236}">
                  <a16:creationId xmlns:a16="http://schemas.microsoft.com/office/drawing/2014/main" id="{EE16C37A-9CD2-42C4-9547-94D4825D6CA7}"/>
                </a:ext>
              </a:extLst>
            </p:cNvPr>
            <p:cNvSpPr>
              <a:spLocks noEditPoints="1"/>
            </p:cNvSpPr>
            <p:nvPr/>
          </p:nvSpPr>
          <p:spPr bwMode="auto">
            <a:xfrm>
              <a:off x="5705475" y="2767013"/>
              <a:ext cx="150813" cy="117475"/>
            </a:xfrm>
            <a:custGeom>
              <a:avLst/>
              <a:gdLst>
                <a:gd name="T0" fmla="*/ 4 w 40"/>
                <a:gd name="T1" fmla="*/ 14 h 31"/>
                <a:gd name="T2" fmla="*/ 28 w 40"/>
                <a:gd name="T3" fmla="*/ 29 h 31"/>
                <a:gd name="T4" fmla="*/ 32 w 40"/>
                <a:gd name="T5" fmla="*/ 31 h 31"/>
                <a:gd name="T6" fmla="*/ 37 w 40"/>
                <a:gd name="T7" fmla="*/ 27 h 31"/>
                <a:gd name="T8" fmla="*/ 36 w 40"/>
                <a:gd name="T9" fmla="*/ 18 h 31"/>
                <a:gd name="T10" fmla="*/ 12 w 40"/>
                <a:gd name="T11" fmla="*/ 2 h 31"/>
                <a:gd name="T12" fmla="*/ 2 w 40"/>
                <a:gd name="T13" fmla="*/ 4 h 31"/>
                <a:gd name="T14" fmla="*/ 4 w 40"/>
                <a:gd name="T15" fmla="*/ 14 h 31"/>
                <a:gd name="T16" fmla="*/ 4 w 40"/>
                <a:gd name="T17" fmla="*/ 14 h 31"/>
                <a:gd name="T18" fmla="*/ 4 w 40"/>
                <a:gd name="T19"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1">
                  <a:moveTo>
                    <a:pt x="4" y="14"/>
                  </a:moveTo>
                  <a:cubicBezTo>
                    <a:pt x="28" y="29"/>
                    <a:pt x="28" y="29"/>
                    <a:pt x="28" y="29"/>
                  </a:cubicBezTo>
                  <a:cubicBezTo>
                    <a:pt x="29" y="30"/>
                    <a:pt x="30" y="31"/>
                    <a:pt x="32" y="31"/>
                  </a:cubicBezTo>
                  <a:cubicBezTo>
                    <a:pt x="34" y="31"/>
                    <a:pt x="36" y="29"/>
                    <a:pt x="37" y="27"/>
                  </a:cubicBezTo>
                  <a:cubicBezTo>
                    <a:pt x="40" y="24"/>
                    <a:pt x="39" y="20"/>
                    <a:pt x="36" y="18"/>
                  </a:cubicBezTo>
                  <a:cubicBezTo>
                    <a:pt x="12" y="2"/>
                    <a:pt x="12" y="2"/>
                    <a:pt x="12" y="2"/>
                  </a:cubicBezTo>
                  <a:cubicBezTo>
                    <a:pt x="9" y="0"/>
                    <a:pt x="5" y="1"/>
                    <a:pt x="2" y="4"/>
                  </a:cubicBezTo>
                  <a:cubicBezTo>
                    <a:pt x="0" y="7"/>
                    <a:pt x="1" y="12"/>
                    <a:pt x="4" y="14"/>
                  </a:cubicBezTo>
                  <a:close/>
                  <a:moveTo>
                    <a:pt x="4" y="14"/>
                  </a:moveTo>
                  <a:cubicBezTo>
                    <a:pt x="4" y="14"/>
                    <a:pt x="4" y="14"/>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4">
              <a:extLst>
                <a:ext uri="{FF2B5EF4-FFF2-40B4-BE49-F238E27FC236}">
                  <a16:creationId xmlns:a16="http://schemas.microsoft.com/office/drawing/2014/main" id="{FFAB07D0-FBF0-47CA-8E42-22A224773E09}"/>
                </a:ext>
              </a:extLst>
            </p:cNvPr>
            <p:cNvSpPr>
              <a:spLocks noEditPoints="1"/>
            </p:cNvSpPr>
            <p:nvPr/>
          </p:nvSpPr>
          <p:spPr bwMode="auto">
            <a:xfrm>
              <a:off x="5705475" y="3271838"/>
              <a:ext cx="150813" cy="117475"/>
            </a:xfrm>
            <a:custGeom>
              <a:avLst/>
              <a:gdLst>
                <a:gd name="T0" fmla="*/ 28 w 40"/>
                <a:gd name="T1" fmla="*/ 2 h 31"/>
                <a:gd name="T2" fmla="*/ 4 w 40"/>
                <a:gd name="T3" fmla="*/ 18 h 31"/>
                <a:gd name="T4" fmla="*/ 2 w 40"/>
                <a:gd name="T5" fmla="*/ 28 h 31"/>
                <a:gd name="T6" fmla="*/ 8 w 40"/>
                <a:gd name="T7" fmla="*/ 31 h 31"/>
                <a:gd name="T8" fmla="*/ 12 w 40"/>
                <a:gd name="T9" fmla="*/ 30 h 31"/>
                <a:gd name="T10" fmla="*/ 36 w 40"/>
                <a:gd name="T11" fmla="*/ 14 h 31"/>
                <a:gd name="T12" fmla="*/ 37 w 40"/>
                <a:gd name="T13" fmla="*/ 4 h 31"/>
                <a:gd name="T14" fmla="*/ 28 w 40"/>
                <a:gd name="T15" fmla="*/ 2 h 31"/>
                <a:gd name="T16" fmla="*/ 28 w 40"/>
                <a:gd name="T17" fmla="*/ 2 h 31"/>
                <a:gd name="T18" fmla="*/ 28 w 40"/>
                <a:gd name="T19"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1">
                  <a:moveTo>
                    <a:pt x="28" y="2"/>
                  </a:moveTo>
                  <a:cubicBezTo>
                    <a:pt x="4" y="18"/>
                    <a:pt x="4" y="18"/>
                    <a:pt x="4" y="18"/>
                  </a:cubicBezTo>
                  <a:cubicBezTo>
                    <a:pt x="1" y="20"/>
                    <a:pt x="0" y="24"/>
                    <a:pt x="2" y="28"/>
                  </a:cubicBezTo>
                  <a:cubicBezTo>
                    <a:pt x="4" y="30"/>
                    <a:pt x="6" y="31"/>
                    <a:pt x="8" y="31"/>
                  </a:cubicBezTo>
                  <a:cubicBezTo>
                    <a:pt x="10" y="31"/>
                    <a:pt x="11" y="30"/>
                    <a:pt x="12" y="30"/>
                  </a:cubicBezTo>
                  <a:cubicBezTo>
                    <a:pt x="36" y="14"/>
                    <a:pt x="36" y="14"/>
                    <a:pt x="36" y="14"/>
                  </a:cubicBezTo>
                  <a:cubicBezTo>
                    <a:pt x="39" y="12"/>
                    <a:pt x="40" y="7"/>
                    <a:pt x="37" y="4"/>
                  </a:cubicBezTo>
                  <a:cubicBezTo>
                    <a:pt x="35" y="1"/>
                    <a:pt x="31" y="0"/>
                    <a:pt x="28" y="2"/>
                  </a:cubicBezTo>
                  <a:close/>
                  <a:moveTo>
                    <a:pt x="28" y="2"/>
                  </a:moveTo>
                  <a:cubicBezTo>
                    <a:pt x="28" y="2"/>
                    <a:pt x="28" y="2"/>
                    <a:pt x="2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5">
              <a:extLst>
                <a:ext uri="{FF2B5EF4-FFF2-40B4-BE49-F238E27FC236}">
                  <a16:creationId xmlns:a16="http://schemas.microsoft.com/office/drawing/2014/main" id="{56A6E741-E1A5-4E4E-8A88-459166FADE21}"/>
                </a:ext>
              </a:extLst>
            </p:cNvPr>
            <p:cNvSpPr>
              <a:spLocks noEditPoints="1"/>
            </p:cNvSpPr>
            <p:nvPr/>
          </p:nvSpPr>
          <p:spPr bwMode="auto">
            <a:xfrm>
              <a:off x="6407150" y="2884488"/>
              <a:ext cx="57150" cy="57150"/>
            </a:xfrm>
            <a:custGeom>
              <a:avLst/>
              <a:gdLst>
                <a:gd name="T0" fmla="*/ 3 w 15"/>
                <a:gd name="T1" fmla="*/ 13 h 15"/>
                <a:gd name="T2" fmla="*/ 8 w 15"/>
                <a:gd name="T3" fmla="*/ 15 h 15"/>
                <a:gd name="T4" fmla="*/ 13 w 15"/>
                <a:gd name="T5" fmla="*/ 13 h 15"/>
                <a:gd name="T6" fmla="*/ 13 w 15"/>
                <a:gd name="T7" fmla="*/ 3 h 15"/>
                <a:gd name="T8" fmla="*/ 3 w 15"/>
                <a:gd name="T9" fmla="*/ 3 h 15"/>
                <a:gd name="T10" fmla="*/ 3 w 15"/>
                <a:gd name="T11" fmla="*/ 13 h 15"/>
                <a:gd name="T12" fmla="*/ 3 w 15"/>
                <a:gd name="T13" fmla="*/ 13 h 15"/>
                <a:gd name="T14" fmla="*/ 3 w 15"/>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3" y="13"/>
                  </a:moveTo>
                  <a:cubicBezTo>
                    <a:pt x="4" y="14"/>
                    <a:pt x="6" y="15"/>
                    <a:pt x="8" y="15"/>
                  </a:cubicBezTo>
                  <a:cubicBezTo>
                    <a:pt x="10" y="15"/>
                    <a:pt x="11" y="14"/>
                    <a:pt x="13" y="13"/>
                  </a:cubicBezTo>
                  <a:cubicBezTo>
                    <a:pt x="15" y="10"/>
                    <a:pt x="15" y="6"/>
                    <a:pt x="13" y="3"/>
                  </a:cubicBezTo>
                  <a:cubicBezTo>
                    <a:pt x="10" y="0"/>
                    <a:pt x="6" y="0"/>
                    <a:pt x="3" y="3"/>
                  </a:cubicBezTo>
                  <a:cubicBezTo>
                    <a:pt x="0" y="6"/>
                    <a:pt x="0" y="10"/>
                    <a:pt x="3" y="13"/>
                  </a:cubicBezTo>
                  <a:close/>
                  <a:moveTo>
                    <a:pt x="3" y="13"/>
                  </a:moveTo>
                  <a:cubicBezTo>
                    <a:pt x="3" y="13"/>
                    <a:pt x="3"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6" name="Freeform 18">
            <a:extLst>
              <a:ext uri="{FF2B5EF4-FFF2-40B4-BE49-F238E27FC236}">
                <a16:creationId xmlns:a16="http://schemas.microsoft.com/office/drawing/2014/main" id="{ABF99897-52DC-4F63-A7CF-D172D0ABFCEC}"/>
              </a:ext>
            </a:extLst>
          </p:cNvPr>
          <p:cNvSpPr>
            <a:spLocks noEditPoints="1"/>
          </p:cNvSpPr>
          <p:nvPr/>
        </p:nvSpPr>
        <p:spPr bwMode="auto">
          <a:xfrm>
            <a:off x="6482241" y="1263436"/>
            <a:ext cx="602665" cy="598918"/>
          </a:xfrm>
          <a:custGeom>
            <a:avLst/>
            <a:gdLst>
              <a:gd name="T0" fmla="*/ 121 w 161"/>
              <a:gd name="T1" fmla="*/ 95 h 160"/>
              <a:gd name="T2" fmla="*/ 118 w 161"/>
              <a:gd name="T3" fmla="*/ 94 h 160"/>
              <a:gd name="T4" fmla="*/ 113 w 161"/>
              <a:gd name="T5" fmla="*/ 99 h 160"/>
              <a:gd name="T6" fmla="*/ 113 w 161"/>
              <a:gd name="T7" fmla="*/ 113 h 160"/>
              <a:gd name="T8" fmla="*/ 90 w 161"/>
              <a:gd name="T9" fmla="*/ 113 h 160"/>
              <a:gd name="T10" fmla="*/ 76 w 161"/>
              <a:gd name="T11" fmla="*/ 99 h 160"/>
              <a:gd name="T12" fmla="*/ 76 w 161"/>
              <a:gd name="T13" fmla="*/ 70 h 160"/>
              <a:gd name="T14" fmla="*/ 33 w 161"/>
              <a:gd name="T15" fmla="*/ 28 h 160"/>
              <a:gd name="T16" fmla="*/ 14 w 161"/>
              <a:gd name="T17" fmla="*/ 28 h 160"/>
              <a:gd name="T18" fmla="*/ 0 w 161"/>
              <a:gd name="T19" fmla="*/ 42 h 160"/>
              <a:gd name="T20" fmla="*/ 14 w 161"/>
              <a:gd name="T21" fmla="*/ 56 h 160"/>
              <a:gd name="T22" fmla="*/ 33 w 161"/>
              <a:gd name="T23" fmla="*/ 56 h 160"/>
              <a:gd name="T24" fmla="*/ 47 w 161"/>
              <a:gd name="T25" fmla="*/ 70 h 160"/>
              <a:gd name="T26" fmla="*/ 47 w 161"/>
              <a:gd name="T27" fmla="*/ 99 h 160"/>
              <a:gd name="T28" fmla="*/ 90 w 161"/>
              <a:gd name="T29" fmla="*/ 141 h 160"/>
              <a:gd name="T30" fmla="*/ 113 w 161"/>
              <a:gd name="T31" fmla="*/ 141 h 160"/>
              <a:gd name="T32" fmla="*/ 113 w 161"/>
              <a:gd name="T33" fmla="*/ 155 h 160"/>
              <a:gd name="T34" fmla="*/ 118 w 161"/>
              <a:gd name="T35" fmla="*/ 160 h 160"/>
              <a:gd name="T36" fmla="*/ 121 w 161"/>
              <a:gd name="T37" fmla="*/ 159 h 160"/>
              <a:gd name="T38" fmla="*/ 158 w 161"/>
              <a:gd name="T39" fmla="*/ 131 h 160"/>
              <a:gd name="T40" fmla="*/ 158 w 161"/>
              <a:gd name="T41" fmla="*/ 123 h 160"/>
              <a:gd name="T42" fmla="*/ 121 w 161"/>
              <a:gd name="T43" fmla="*/ 95 h 160"/>
              <a:gd name="T44" fmla="*/ 33 w 161"/>
              <a:gd name="T45" fmla="*/ 103 h 160"/>
              <a:gd name="T46" fmla="*/ 14 w 161"/>
              <a:gd name="T47" fmla="*/ 103 h 160"/>
              <a:gd name="T48" fmla="*/ 0 w 161"/>
              <a:gd name="T49" fmla="*/ 117 h 160"/>
              <a:gd name="T50" fmla="*/ 14 w 161"/>
              <a:gd name="T51" fmla="*/ 131 h 160"/>
              <a:gd name="T52" fmla="*/ 14 w 161"/>
              <a:gd name="T53" fmla="*/ 131 h 160"/>
              <a:gd name="T54" fmla="*/ 33 w 161"/>
              <a:gd name="T55" fmla="*/ 131 h 160"/>
              <a:gd name="T56" fmla="*/ 48 w 161"/>
              <a:gd name="T57" fmla="*/ 129 h 160"/>
              <a:gd name="T58" fmla="*/ 38 w 161"/>
              <a:gd name="T59" fmla="*/ 102 h 160"/>
              <a:gd name="T60" fmla="*/ 33 w 161"/>
              <a:gd name="T61" fmla="*/ 103 h 160"/>
              <a:gd name="T62" fmla="*/ 81 w 161"/>
              <a:gd name="T63" fmla="*/ 50 h 160"/>
              <a:gd name="T64" fmla="*/ 90 w 161"/>
              <a:gd name="T65" fmla="*/ 47 h 160"/>
              <a:gd name="T66" fmla="*/ 113 w 161"/>
              <a:gd name="T67" fmla="*/ 47 h 160"/>
              <a:gd name="T68" fmla="*/ 113 w 161"/>
              <a:gd name="T69" fmla="*/ 61 h 160"/>
              <a:gd name="T70" fmla="*/ 118 w 161"/>
              <a:gd name="T71" fmla="*/ 66 h 160"/>
              <a:gd name="T72" fmla="*/ 121 w 161"/>
              <a:gd name="T73" fmla="*/ 65 h 160"/>
              <a:gd name="T74" fmla="*/ 158 w 161"/>
              <a:gd name="T75" fmla="*/ 37 h 160"/>
              <a:gd name="T76" fmla="*/ 158 w 161"/>
              <a:gd name="T77" fmla="*/ 29 h 160"/>
              <a:gd name="T78" fmla="*/ 121 w 161"/>
              <a:gd name="T79" fmla="*/ 1 h 160"/>
              <a:gd name="T80" fmla="*/ 118 w 161"/>
              <a:gd name="T81" fmla="*/ 0 h 160"/>
              <a:gd name="T82" fmla="*/ 113 w 161"/>
              <a:gd name="T83" fmla="*/ 5 h 160"/>
              <a:gd name="T84" fmla="*/ 113 w 161"/>
              <a:gd name="T85" fmla="*/ 19 h 160"/>
              <a:gd name="T86" fmla="*/ 90 w 161"/>
              <a:gd name="T87" fmla="*/ 19 h 160"/>
              <a:gd name="T88" fmla="*/ 63 w 161"/>
              <a:gd name="T89" fmla="*/ 28 h 160"/>
              <a:gd name="T90" fmla="*/ 81 w 161"/>
              <a:gd name="T91"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60">
                <a:moveTo>
                  <a:pt x="121" y="95"/>
                </a:moveTo>
                <a:cubicBezTo>
                  <a:pt x="120" y="95"/>
                  <a:pt x="119" y="94"/>
                  <a:pt x="118" y="94"/>
                </a:cubicBezTo>
                <a:cubicBezTo>
                  <a:pt x="116" y="94"/>
                  <a:pt x="113" y="96"/>
                  <a:pt x="113" y="99"/>
                </a:cubicBezTo>
                <a:cubicBezTo>
                  <a:pt x="113" y="113"/>
                  <a:pt x="113" y="113"/>
                  <a:pt x="113" y="113"/>
                </a:cubicBezTo>
                <a:cubicBezTo>
                  <a:pt x="90" y="113"/>
                  <a:pt x="90" y="113"/>
                  <a:pt x="90" y="113"/>
                </a:cubicBezTo>
                <a:cubicBezTo>
                  <a:pt x="82" y="113"/>
                  <a:pt x="76" y="107"/>
                  <a:pt x="76" y="99"/>
                </a:cubicBezTo>
                <a:cubicBezTo>
                  <a:pt x="76" y="70"/>
                  <a:pt x="76" y="70"/>
                  <a:pt x="76" y="70"/>
                </a:cubicBezTo>
                <a:cubicBezTo>
                  <a:pt x="76" y="47"/>
                  <a:pt x="57" y="28"/>
                  <a:pt x="33" y="28"/>
                </a:cubicBezTo>
                <a:cubicBezTo>
                  <a:pt x="14" y="28"/>
                  <a:pt x="14" y="28"/>
                  <a:pt x="14" y="28"/>
                </a:cubicBezTo>
                <a:cubicBezTo>
                  <a:pt x="6" y="28"/>
                  <a:pt x="0" y="35"/>
                  <a:pt x="0" y="42"/>
                </a:cubicBezTo>
                <a:cubicBezTo>
                  <a:pt x="0" y="50"/>
                  <a:pt x="6" y="56"/>
                  <a:pt x="14" y="56"/>
                </a:cubicBezTo>
                <a:cubicBezTo>
                  <a:pt x="33" y="56"/>
                  <a:pt x="33" y="56"/>
                  <a:pt x="33" y="56"/>
                </a:cubicBezTo>
                <a:cubicBezTo>
                  <a:pt x="41" y="56"/>
                  <a:pt x="47" y="63"/>
                  <a:pt x="47" y="70"/>
                </a:cubicBezTo>
                <a:cubicBezTo>
                  <a:pt x="47" y="99"/>
                  <a:pt x="47" y="99"/>
                  <a:pt x="47" y="99"/>
                </a:cubicBezTo>
                <a:cubicBezTo>
                  <a:pt x="47" y="122"/>
                  <a:pt x="66" y="141"/>
                  <a:pt x="90" y="141"/>
                </a:cubicBezTo>
                <a:cubicBezTo>
                  <a:pt x="113" y="141"/>
                  <a:pt x="113" y="141"/>
                  <a:pt x="113" y="141"/>
                </a:cubicBezTo>
                <a:cubicBezTo>
                  <a:pt x="113" y="155"/>
                  <a:pt x="113" y="155"/>
                  <a:pt x="113" y="155"/>
                </a:cubicBezTo>
                <a:cubicBezTo>
                  <a:pt x="113" y="158"/>
                  <a:pt x="116" y="160"/>
                  <a:pt x="118" y="160"/>
                </a:cubicBezTo>
                <a:cubicBezTo>
                  <a:pt x="119" y="160"/>
                  <a:pt x="120" y="160"/>
                  <a:pt x="121" y="159"/>
                </a:cubicBezTo>
                <a:cubicBezTo>
                  <a:pt x="158" y="131"/>
                  <a:pt x="158" y="131"/>
                  <a:pt x="158" y="131"/>
                </a:cubicBezTo>
                <a:cubicBezTo>
                  <a:pt x="161" y="129"/>
                  <a:pt x="161" y="125"/>
                  <a:pt x="158" y="123"/>
                </a:cubicBezTo>
                <a:lnTo>
                  <a:pt x="121" y="95"/>
                </a:lnTo>
                <a:close/>
                <a:moveTo>
                  <a:pt x="33" y="103"/>
                </a:moveTo>
                <a:cubicBezTo>
                  <a:pt x="14" y="103"/>
                  <a:pt x="14" y="103"/>
                  <a:pt x="14" y="103"/>
                </a:cubicBezTo>
                <a:cubicBezTo>
                  <a:pt x="7" y="103"/>
                  <a:pt x="0" y="110"/>
                  <a:pt x="0" y="117"/>
                </a:cubicBezTo>
                <a:cubicBezTo>
                  <a:pt x="0" y="125"/>
                  <a:pt x="7" y="131"/>
                  <a:pt x="14" y="131"/>
                </a:cubicBezTo>
                <a:cubicBezTo>
                  <a:pt x="14" y="131"/>
                  <a:pt x="14" y="131"/>
                  <a:pt x="14" y="131"/>
                </a:cubicBezTo>
                <a:cubicBezTo>
                  <a:pt x="33" y="131"/>
                  <a:pt x="33" y="131"/>
                  <a:pt x="33" y="131"/>
                </a:cubicBezTo>
                <a:cubicBezTo>
                  <a:pt x="38" y="131"/>
                  <a:pt x="43" y="131"/>
                  <a:pt x="48" y="129"/>
                </a:cubicBezTo>
                <a:cubicBezTo>
                  <a:pt x="42" y="121"/>
                  <a:pt x="39" y="112"/>
                  <a:pt x="38" y="102"/>
                </a:cubicBezTo>
                <a:cubicBezTo>
                  <a:pt x="37" y="103"/>
                  <a:pt x="35" y="103"/>
                  <a:pt x="33" y="103"/>
                </a:cubicBezTo>
                <a:close/>
                <a:moveTo>
                  <a:pt x="81" y="50"/>
                </a:moveTo>
                <a:cubicBezTo>
                  <a:pt x="83" y="48"/>
                  <a:pt x="86" y="47"/>
                  <a:pt x="90" y="47"/>
                </a:cubicBezTo>
                <a:cubicBezTo>
                  <a:pt x="113" y="47"/>
                  <a:pt x="113" y="47"/>
                  <a:pt x="113" y="47"/>
                </a:cubicBezTo>
                <a:cubicBezTo>
                  <a:pt x="113" y="61"/>
                  <a:pt x="113" y="61"/>
                  <a:pt x="113" y="61"/>
                </a:cubicBezTo>
                <a:cubicBezTo>
                  <a:pt x="113" y="64"/>
                  <a:pt x="116" y="66"/>
                  <a:pt x="118" y="66"/>
                </a:cubicBezTo>
                <a:cubicBezTo>
                  <a:pt x="119" y="66"/>
                  <a:pt x="120" y="65"/>
                  <a:pt x="121" y="65"/>
                </a:cubicBezTo>
                <a:cubicBezTo>
                  <a:pt x="158" y="37"/>
                  <a:pt x="158" y="37"/>
                  <a:pt x="158" y="37"/>
                </a:cubicBezTo>
                <a:cubicBezTo>
                  <a:pt x="161" y="35"/>
                  <a:pt x="161" y="31"/>
                  <a:pt x="158" y="29"/>
                </a:cubicBezTo>
                <a:cubicBezTo>
                  <a:pt x="121" y="1"/>
                  <a:pt x="121" y="1"/>
                  <a:pt x="121" y="1"/>
                </a:cubicBezTo>
                <a:cubicBezTo>
                  <a:pt x="120" y="0"/>
                  <a:pt x="119" y="0"/>
                  <a:pt x="118" y="0"/>
                </a:cubicBezTo>
                <a:cubicBezTo>
                  <a:pt x="116" y="0"/>
                  <a:pt x="113" y="2"/>
                  <a:pt x="113" y="5"/>
                </a:cubicBezTo>
                <a:cubicBezTo>
                  <a:pt x="113" y="19"/>
                  <a:pt x="113" y="19"/>
                  <a:pt x="113" y="19"/>
                </a:cubicBezTo>
                <a:cubicBezTo>
                  <a:pt x="90" y="19"/>
                  <a:pt x="90" y="19"/>
                  <a:pt x="90" y="19"/>
                </a:cubicBezTo>
                <a:cubicBezTo>
                  <a:pt x="80" y="19"/>
                  <a:pt x="71" y="22"/>
                  <a:pt x="63" y="28"/>
                </a:cubicBezTo>
                <a:cubicBezTo>
                  <a:pt x="71" y="34"/>
                  <a:pt x="77" y="41"/>
                  <a:pt x="81" y="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0">
            <a:extLst>
              <a:ext uri="{FF2B5EF4-FFF2-40B4-BE49-F238E27FC236}">
                <a16:creationId xmlns:a16="http://schemas.microsoft.com/office/drawing/2014/main" id="{0E60C53B-B66B-450E-9DD5-046F63B1079A}"/>
              </a:ext>
            </a:extLst>
          </p:cNvPr>
          <p:cNvSpPr>
            <a:spLocks noEditPoints="1"/>
          </p:cNvSpPr>
          <p:nvPr/>
        </p:nvSpPr>
        <p:spPr bwMode="auto">
          <a:xfrm>
            <a:off x="6443873" y="4991895"/>
            <a:ext cx="679400" cy="658810"/>
          </a:xfrm>
          <a:custGeom>
            <a:avLst/>
            <a:gdLst>
              <a:gd name="T0" fmla="*/ 145 w 165"/>
              <a:gd name="T1" fmla="*/ 118 h 160"/>
              <a:gd name="T2" fmla="*/ 76 w 165"/>
              <a:gd name="T3" fmla="*/ 88 h 160"/>
              <a:gd name="T4" fmla="*/ 73 w 165"/>
              <a:gd name="T5" fmla="*/ 85 h 160"/>
              <a:gd name="T6" fmla="*/ 70 w 165"/>
              <a:gd name="T7" fmla="*/ 80 h 160"/>
              <a:gd name="T8" fmla="*/ 32 w 165"/>
              <a:gd name="T9" fmla="*/ 22 h 160"/>
              <a:gd name="T10" fmla="*/ 29 w 165"/>
              <a:gd name="T11" fmla="*/ 20 h 160"/>
              <a:gd name="T12" fmla="*/ 26 w 165"/>
              <a:gd name="T13" fmla="*/ 21 h 160"/>
              <a:gd name="T14" fmla="*/ 0 w 165"/>
              <a:gd name="T15" fmla="*/ 80 h 160"/>
              <a:gd name="T16" fmla="*/ 80 w 165"/>
              <a:gd name="T17" fmla="*/ 160 h 160"/>
              <a:gd name="T18" fmla="*/ 110 w 165"/>
              <a:gd name="T19" fmla="*/ 154 h 160"/>
              <a:gd name="T20" fmla="*/ 147 w 165"/>
              <a:gd name="T21" fmla="*/ 124 h 160"/>
              <a:gd name="T22" fmla="*/ 145 w 165"/>
              <a:gd name="T23" fmla="*/ 118 h 160"/>
              <a:gd name="T24" fmla="*/ 76 w 165"/>
              <a:gd name="T25" fmla="*/ 72 h 160"/>
              <a:gd name="T26" fmla="*/ 78 w 165"/>
              <a:gd name="T27" fmla="*/ 73 h 160"/>
              <a:gd name="T28" fmla="*/ 80 w 165"/>
              <a:gd name="T29" fmla="*/ 72 h 160"/>
              <a:gd name="T30" fmla="*/ 129 w 165"/>
              <a:gd name="T31" fmla="*/ 22 h 160"/>
              <a:gd name="T32" fmla="*/ 129 w 165"/>
              <a:gd name="T33" fmla="*/ 16 h 160"/>
              <a:gd name="T34" fmla="*/ 80 w 165"/>
              <a:gd name="T35" fmla="*/ 0 h 160"/>
              <a:gd name="T36" fmla="*/ 41 w 165"/>
              <a:gd name="T37" fmla="*/ 10 h 160"/>
              <a:gd name="T38" fmla="*/ 39 w 165"/>
              <a:gd name="T39" fmla="*/ 16 h 160"/>
              <a:gd name="T40" fmla="*/ 76 w 165"/>
              <a:gd name="T41" fmla="*/ 72 h 160"/>
              <a:gd name="T42" fmla="*/ 141 w 165"/>
              <a:gd name="T43" fmla="*/ 29 h 160"/>
              <a:gd name="T44" fmla="*/ 138 w 165"/>
              <a:gd name="T45" fmla="*/ 28 h 160"/>
              <a:gd name="T46" fmla="*/ 136 w 165"/>
              <a:gd name="T47" fmla="*/ 29 h 160"/>
              <a:gd name="T48" fmla="*/ 87 w 165"/>
              <a:gd name="T49" fmla="*/ 78 h 160"/>
              <a:gd name="T50" fmla="*/ 88 w 165"/>
              <a:gd name="T51" fmla="*/ 83 h 160"/>
              <a:gd name="T52" fmla="*/ 150 w 165"/>
              <a:gd name="T53" fmla="*/ 110 h 160"/>
              <a:gd name="T54" fmla="*/ 151 w 165"/>
              <a:gd name="T55" fmla="*/ 111 h 160"/>
              <a:gd name="T56" fmla="*/ 155 w 165"/>
              <a:gd name="T57" fmla="*/ 108 h 160"/>
              <a:gd name="T58" fmla="*/ 141 w 165"/>
              <a:gd name="T59" fmla="*/ 2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60">
                <a:moveTo>
                  <a:pt x="145" y="118"/>
                </a:moveTo>
                <a:cubicBezTo>
                  <a:pt x="76" y="88"/>
                  <a:pt x="76" y="88"/>
                  <a:pt x="76" y="88"/>
                </a:cubicBezTo>
                <a:cubicBezTo>
                  <a:pt x="75" y="87"/>
                  <a:pt x="74" y="86"/>
                  <a:pt x="73" y="85"/>
                </a:cubicBezTo>
                <a:cubicBezTo>
                  <a:pt x="70" y="80"/>
                  <a:pt x="70" y="80"/>
                  <a:pt x="70" y="80"/>
                </a:cubicBezTo>
                <a:cubicBezTo>
                  <a:pt x="32" y="22"/>
                  <a:pt x="32" y="22"/>
                  <a:pt x="32" y="22"/>
                </a:cubicBezTo>
                <a:cubicBezTo>
                  <a:pt x="31" y="21"/>
                  <a:pt x="30" y="20"/>
                  <a:pt x="29" y="20"/>
                </a:cubicBezTo>
                <a:cubicBezTo>
                  <a:pt x="28" y="20"/>
                  <a:pt x="27" y="20"/>
                  <a:pt x="26" y="21"/>
                </a:cubicBezTo>
                <a:cubicBezTo>
                  <a:pt x="10" y="36"/>
                  <a:pt x="0" y="58"/>
                  <a:pt x="0" y="80"/>
                </a:cubicBezTo>
                <a:cubicBezTo>
                  <a:pt x="0" y="124"/>
                  <a:pt x="36" y="160"/>
                  <a:pt x="80" y="160"/>
                </a:cubicBezTo>
                <a:cubicBezTo>
                  <a:pt x="90" y="160"/>
                  <a:pt x="101" y="158"/>
                  <a:pt x="110" y="154"/>
                </a:cubicBezTo>
                <a:cubicBezTo>
                  <a:pt x="125" y="148"/>
                  <a:pt x="138" y="137"/>
                  <a:pt x="147" y="124"/>
                </a:cubicBezTo>
                <a:cubicBezTo>
                  <a:pt x="148" y="122"/>
                  <a:pt x="147" y="119"/>
                  <a:pt x="145" y="118"/>
                </a:cubicBezTo>
                <a:close/>
                <a:moveTo>
                  <a:pt x="76" y="72"/>
                </a:moveTo>
                <a:cubicBezTo>
                  <a:pt x="76" y="73"/>
                  <a:pt x="77" y="73"/>
                  <a:pt x="78" y="73"/>
                </a:cubicBezTo>
                <a:cubicBezTo>
                  <a:pt x="79" y="73"/>
                  <a:pt x="80" y="73"/>
                  <a:pt x="80" y="72"/>
                </a:cubicBezTo>
                <a:cubicBezTo>
                  <a:pt x="129" y="22"/>
                  <a:pt x="129" y="22"/>
                  <a:pt x="129" y="22"/>
                </a:cubicBezTo>
                <a:cubicBezTo>
                  <a:pt x="131" y="20"/>
                  <a:pt x="131" y="18"/>
                  <a:pt x="129" y="16"/>
                </a:cubicBezTo>
                <a:cubicBezTo>
                  <a:pt x="115" y="5"/>
                  <a:pt x="97" y="0"/>
                  <a:pt x="80" y="0"/>
                </a:cubicBezTo>
                <a:cubicBezTo>
                  <a:pt x="67" y="0"/>
                  <a:pt x="53" y="3"/>
                  <a:pt x="41" y="10"/>
                </a:cubicBezTo>
                <a:cubicBezTo>
                  <a:pt x="39" y="11"/>
                  <a:pt x="38" y="14"/>
                  <a:pt x="39" y="16"/>
                </a:cubicBezTo>
                <a:lnTo>
                  <a:pt x="76" y="72"/>
                </a:lnTo>
                <a:close/>
                <a:moveTo>
                  <a:pt x="141" y="29"/>
                </a:moveTo>
                <a:cubicBezTo>
                  <a:pt x="141" y="28"/>
                  <a:pt x="140" y="28"/>
                  <a:pt x="138" y="28"/>
                </a:cubicBezTo>
                <a:cubicBezTo>
                  <a:pt x="138" y="28"/>
                  <a:pt x="136" y="28"/>
                  <a:pt x="136" y="29"/>
                </a:cubicBezTo>
                <a:cubicBezTo>
                  <a:pt x="87" y="78"/>
                  <a:pt x="87" y="78"/>
                  <a:pt x="87" y="78"/>
                </a:cubicBezTo>
                <a:cubicBezTo>
                  <a:pt x="86" y="80"/>
                  <a:pt x="86" y="82"/>
                  <a:pt x="88" y="83"/>
                </a:cubicBezTo>
                <a:cubicBezTo>
                  <a:pt x="150" y="110"/>
                  <a:pt x="150" y="110"/>
                  <a:pt x="150" y="110"/>
                </a:cubicBezTo>
                <a:cubicBezTo>
                  <a:pt x="150" y="111"/>
                  <a:pt x="151" y="111"/>
                  <a:pt x="151" y="111"/>
                </a:cubicBezTo>
                <a:cubicBezTo>
                  <a:pt x="153" y="111"/>
                  <a:pt x="154" y="110"/>
                  <a:pt x="155" y="108"/>
                </a:cubicBezTo>
                <a:cubicBezTo>
                  <a:pt x="165" y="81"/>
                  <a:pt x="160" y="51"/>
                  <a:pt x="141"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40">
            <a:extLst>
              <a:ext uri="{FF2B5EF4-FFF2-40B4-BE49-F238E27FC236}">
                <a16:creationId xmlns:a16="http://schemas.microsoft.com/office/drawing/2014/main" id="{F58CBF54-BA18-46B7-81DE-15DC38470F5F}"/>
              </a:ext>
            </a:extLst>
          </p:cNvPr>
          <p:cNvSpPr>
            <a:spLocks noEditPoints="1"/>
          </p:cNvSpPr>
          <p:nvPr/>
        </p:nvSpPr>
        <p:spPr bwMode="auto">
          <a:xfrm>
            <a:off x="6493471" y="3103346"/>
            <a:ext cx="580205" cy="598918"/>
          </a:xfrm>
          <a:custGeom>
            <a:avLst/>
            <a:gdLst>
              <a:gd name="T0" fmla="*/ 35 w 155"/>
              <a:gd name="T1" fmla="*/ 58 h 160"/>
              <a:gd name="T2" fmla="*/ 7 w 155"/>
              <a:gd name="T3" fmla="*/ 58 h 160"/>
              <a:gd name="T4" fmla="*/ 0 w 155"/>
              <a:gd name="T5" fmla="*/ 65 h 160"/>
              <a:gd name="T6" fmla="*/ 0 w 155"/>
              <a:gd name="T7" fmla="*/ 153 h 160"/>
              <a:gd name="T8" fmla="*/ 7 w 155"/>
              <a:gd name="T9" fmla="*/ 160 h 160"/>
              <a:gd name="T10" fmla="*/ 35 w 155"/>
              <a:gd name="T11" fmla="*/ 160 h 160"/>
              <a:gd name="T12" fmla="*/ 42 w 155"/>
              <a:gd name="T13" fmla="*/ 153 h 160"/>
              <a:gd name="T14" fmla="*/ 42 w 155"/>
              <a:gd name="T15" fmla="*/ 65 h 160"/>
              <a:gd name="T16" fmla="*/ 35 w 155"/>
              <a:gd name="T17" fmla="*/ 58 h 160"/>
              <a:gd name="T18" fmla="*/ 91 w 155"/>
              <a:gd name="T19" fmla="*/ 29 h 160"/>
              <a:gd name="T20" fmla="*/ 63 w 155"/>
              <a:gd name="T21" fmla="*/ 29 h 160"/>
              <a:gd name="T22" fmla="*/ 57 w 155"/>
              <a:gd name="T23" fmla="*/ 36 h 160"/>
              <a:gd name="T24" fmla="*/ 57 w 155"/>
              <a:gd name="T25" fmla="*/ 153 h 160"/>
              <a:gd name="T26" fmla="*/ 63 w 155"/>
              <a:gd name="T27" fmla="*/ 160 h 160"/>
              <a:gd name="T28" fmla="*/ 91 w 155"/>
              <a:gd name="T29" fmla="*/ 160 h 160"/>
              <a:gd name="T30" fmla="*/ 98 w 155"/>
              <a:gd name="T31" fmla="*/ 153 h 160"/>
              <a:gd name="T32" fmla="*/ 98 w 155"/>
              <a:gd name="T33" fmla="*/ 36 h 160"/>
              <a:gd name="T34" fmla="*/ 91 w 155"/>
              <a:gd name="T35" fmla="*/ 29 h 160"/>
              <a:gd name="T36" fmla="*/ 148 w 155"/>
              <a:gd name="T37" fmla="*/ 0 h 160"/>
              <a:gd name="T38" fmla="*/ 119 w 155"/>
              <a:gd name="T39" fmla="*/ 0 h 160"/>
              <a:gd name="T40" fmla="*/ 112 w 155"/>
              <a:gd name="T41" fmla="*/ 7 h 160"/>
              <a:gd name="T42" fmla="*/ 112 w 155"/>
              <a:gd name="T43" fmla="*/ 153 h 160"/>
              <a:gd name="T44" fmla="*/ 119 w 155"/>
              <a:gd name="T45" fmla="*/ 160 h 160"/>
              <a:gd name="T46" fmla="*/ 148 w 155"/>
              <a:gd name="T47" fmla="*/ 160 h 160"/>
              <a:gd name="T48" fmla="*/ 155 w 155"/>
              <a:gd name="T49" fmla="*/ 153 h 160"/>
              <a:gd name="T50" fmla="*/ 155 w 155"/>
              <a:gd name="T51" fmla="*/ 7 h 160"/>
              <a:gd name="T52" fmla="*/ 148 w 15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160">
                <a:moveTo>
                  <a:pt x="35" y="58"/>
                </a:moveTo>
                <a:cubicBezTo>
                  <a:pt x="7" y="58"/>
                  <a:pt x="7" y="58"/>
                  <a:pt x="7" y="58"/>
                </a:cubicBezTo>
                <a:cubicBezTo>
                  <a:pt x="3" y="58"/>
                  <a:pt x="0" y="61"/>
                  <a:pt x="0" y="65"/>
                </a:cubicBezTo>
                <a:cubicBezTo>
                  <a:pt x="0" y="153"/>
                  <a:pt x="0" y="153"/>
                  <a:pt x="0" y="153"/>
                </a:cubicBezTo>
                <a:cubicBezTo>
                  <a:pt x="0" y="157"/>
                  <a:pt x="3" y="160"/>
                  <a:pt x="7" y="160"/>
                </a:cubicBezTo>
                <a:cubicBezTo>
                  <a:pt x="35" y="160"/>
                  <a:pt x="35" y="160"/>
                  <a:pt x="35" y="160"/>
                </a:cubicBezTo>
                <a:cubicBezTo>
                  <a:pt x="39" y="160"/>
                  <a:pt x="42" y="157"/>
                  <a:pt x="42" y="153"/>
                </a:cubicBezTo>
                <a:cubicBezTo>
                  <a:pt x="42" y="65"/>
                  <a:pt x="42" y="65"/>
                  <a:pt x="42" y="65"/>
                </a:cubicBezTo>
                <a:cubicBezTo>
                  <a:pt x="42" y="61"/>
                  <a:pt x="39" y="58"/>
                  <a:pt x="35" y="58"/>
                </a:cubicBezTo>
                <a:close/>
                <a:moveTo>
                  <a:pt x="91" y="29"/>
                </a:moveTo>
                <a:cubicBezTo>
                  <a:pt x="63" y="29"/>
                  <a:pt x="63" y="29"/>
                  <a:pt x="63" y="29"/>
                </a:cubicBezTo>
                <a:cubicBezTo>
                  <a:pt x="60" y="29"/>
                  <a:pt x="57" y="32"/>
                  <a:pt x="57" y="36"/>
                </a:cubicBezTo>
                <a:cubicBezTo>
                  <a:pt x="57" y="153"/>
                  <a:pt x="57" y="153"/>
                  <a:pt x="57" y="153"/>
                </a:cubicBezTo>
                <a:cubicBezTo>
                  <a:pt x="57" y="157"/>
                  <a:pt x="60" y="160"/>
                  <a:pt x="63" y="160"/>
                </a:cubicBezTo>
                <a:cubicBezTo>
                  <a:pt x="91" y="160"/>
                  <a:pt x="91" y="160"/>
                  <a:pt x="91" y="160"/>
                </a:cubicBezTo>
                <a:cubicBezTo>
                  <a:pt x="95" y="160"/>
                  <a:pt x="98" y="157"/>
                  <a:pt x="98" y="153"/>
                </a:cubicBezTo>
                <a:cubicBezTo>
                  <a:pt x="98" y="36"/>
                  <a:pt x="98" y="36"/>
                  <a:pt x="98" y="36"/>
                </a:cubicBezTo>
                <a:cubicBezTo>
                  <a:pt x="98" y="32"/>
                  <a:pt x="95" y="29"/>
                  <a:pt x="91" y="29"/>
                </a:cubicBezTo>
                <a:close/>
                <a:moveTo>
                  <a:pt x="148" y="0"/>
                </a:moveTo>
                <a:cubicBezTo>
                  <a:pt x="119" y="0"/>
                  <a:pt x="119" y="0"/>
                  <a:pt x="119" y="0"/>
                </a:cubicBezTo>
                <a:cubicBezTo>
                  <a:pt x="115" y="0"/>
                  <a:pt x="112" y="3"/>
                  <a:pt x="112" y="7"/>
                </a:cubicBezTo>
                <a:cubicBezTo>
                  <a:pt x="112" y="153"/>
                  <a:pt x="112" y="153"/>
                  <a:pt x="112" y="153"/>
                </a:cubicBezTo>
                <a:cubicBezTo>
                  <a:pt x="112" y="157"/>
                  <a:pt x="115" y="160"/>
                  <a:pt x="119" y="160"/>
                </a:cubicBezTo>
                <a:cubicBezTo>
                  <a:pt x="148" y="160"/>
                  <a:pt x="148" y="160"/>
                  <a:pt x="148" y="160"/>
                </a:cubicBezTo>
                <a:cubicBezTo>
                  <a:pt x="151" y="160"/>
                  <a:pt x="155" y="157"/>
                  <a:pt x="155" y="153"/>
                </a:cubicBezTo>
                <a:cubicBezTo>
                  <a:pt x="155" y="7"/>
                  <a:pt x="155" y="7"/>
                  <a:pt x="155" y="7"/>
                </a:cubicBezTo>
                <a:cubicBezTo>
                  <a:pt x="155" y="3"/>
                  <a:pt x="151" y="0"/>
                  <a:pt x="14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271">
            <a:extLst>
              <a:ext uri="{FF2B5EF4-FFF2-40B4-BE49-F238E27FC236}">
                <a16:creationId xmlns:a16="http://schemas.microsoft.com/office/drawing/2014/main" id="{B0B95B40-547C-4E1B-A1FD-43142FAC350F}"/>
              </a:ext>
            </a:extLst>
          </p:cNvPr>
          <p:cNvSpPr/>
          <p:nvPr/>
        </p:nvSpPr>
        <p:spPr>
          <a:xfrm>
            <a:off x="8046159" y="838200"/>
            <a:ext cx="2634100" cy="707886"/>
          </a:xfrm>
          <a:prstGeom prst="rect">
            <a:avLst/>
          </a:prstGeom>
        </p:spPr>
        <p:txBody>
          <a:bodyPr wrap="square">
            <a:spAutoFit/>
          </a:bodyPr>
          <a:lstStyle/>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Solution /01</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74" name="TextBox 273">
            <a:extLst>
              <a:ext uri="{FF2B5EF4-FFF2-40B4-BE49-F238E27FC236}">
                <a16:creationId xmlns:a16="http://schemas.microsoft.com/office/drawing/2014/main" id="{6ADCCC03-7777-409B-9C1E-0E451D3F65AB}"/>
              </a:ext>
            </a:extLst>
          </p:cNvPr>
          <p:cNvSpPr txBox="1"/>
          <p:nvPr/>
        </p:nvSpPr>
        <p:spPr>
          <a:xfrm>
            <a:off x="8046158" y="1496625"/>
            <a:ext cx="2865682" cy="934423"/>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 this great</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to Latin that creative</a:t>
            </a:r>
          </a:p>
        </p:txBody>
      </p:sp>
      <p:sp>
        <p:nvSpPr>
          <p:cNvPr id="275" name="Rectangle 274">
            <a:extLst>
              <a:ext uri="{FF2B5EF4-FFF2-40B4-BE49-F238E27FC236}">
                <a16:creationId xmlns:a16="http://schemas.microsoft.com/office/drawing/2014/main" id="{00D3AC19-4B0C-4ECC-96BF-3CA7F5FC938C}"/>
              </a:ext>
            </a:extLst>
          </p:cNvPr>
          <p:cNvSpPr/>
          <p:nvPr/>
        </p:nvSpPr>
        <p:spPr>
          <a:xfrm>
            <a:off x="8046159" y="2735530"/>
            <a:ext cx="2634100" cy="707886"/>
          </a:xfrm>
          <a:prstGeom prst="rect">
            <a:avLst/>
          </a:prstGeom>
        </p:spPr>
        <p:txBody>
          <a:bodyPr wrap="square">
            <a:spAutoFit/>
          </a:bodyPr>
          <a:lstStyle/>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Solution /02</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76" name="TextBox 275">
            <a:extLst>
              <a:ext uri="{FF2B5EF4-FFF2-40B4-BE49-F238E27FC236}">
                <a16:creationId xmlns:a16="http://schemas.microsoft.com/office/drawing/2014/main" id="{0397E0D1-237E-4E2C-8E86-D6BC6F48B3A4}"/>
              </a:ext>
            </a:extLst>
          </p:cNvPr>
          <p:cNvSpPr txBox="1"/>
          <p:nvPr/>
        </p:nvSpPr>
        <p:spPr>
          <a:xfrm>
            <a:off x="8046158" y="3393955"/>
            <a:ext cx="2865682" cy="934423"/>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 this great</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to Latin that creative</a:t>
            </a:r>
          </a:p>
        </p:txBody>
      </p:sp>
      <p:sp>
        <p:nvSpPr>
          <p:cNvPr id="277" name="Rectangle 276">
            <a:extLst>
              <a:ext uri="{FF2B5EF4-FFF2-40B4-BE49-F238E27FC236}">
                <a16:creationId xmlns:a16="http://schemas.microsoft.com/office/drawing/2014/main" id="{9273E31E-34BE-4046-9D5E-B1C2DE5C78A0}"/>
              </a:ext>
            </a:extLst>
          </p:cNvPr>
          <p:cNvSpPr/>
          <p:nvPr/>
        </p:nvSpPr>
        <p:spPr>
          <a:xfrm>
            <a:off x="8046159" y="4622800"/>
            <a:ext cx="2634100" cy="707886"/>
          </a:xfrm>
          <a:prstGeom prst="rect">
            <a:avLst/>
          </a:prstGeom>
        </p:spPr>
        <p:txBody>
          <a:bodyPr wrap="square">
            <a:spAutoFit/>
          </a:bodyPr>
          <a:lstStyle/>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Company Project</a:t>
            </a:r>
          </a:p>
          <a:p>
            <a:r>
              <a:rPr lang="en-GB" sz="2000" dirty="0">
                <a:solidFill>
                  <a:schemeClr val="bg1"/>
                </a:solidFill>
                <a:latin typeface="Bell MT bold" panose="0203070306050A020303" pitchFamily="18" charset="0"/>
                <a:ea typeface="Lato Bold" panose="020F0502020204030203" pitchFamily="34" charset="0"/>
                <a:cs typeface="Lato Bold" panose="020F0502020204030203" pitchFamily="34" charset="0"/>
              </a:rPr>
              <a:t>Solution /03</a:t>
            </a:r>
            <a:endParaRPr lang="en-US" sz="2000" dirty="0">
              <a:solidFill>
                <a:schemeClr val="bg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278" name="TextBox 277">
            <a:extLst>
              <a:ext uri="{FF2B5EF4-FFF2-40B4-BE49-F238E27FC236}">
                <a16:creationId xmlns:a16="http://schemas.microsoft.com/office/drawing/2014/main" id="{6A3353F7-A158-4052-BEAA-57E59CAA0743}"/>
              </a:ext>
            </a:extLst>
          </p:cNvPr>
          <p:cNvSpPr txBox="1"/>
          <p:nvPr/>
        </p:nvSpPr>
        <p:spPr>
          <a:xfrm>
            <a:off x="8046158" y="5281225"/>
            <a:ext cx="2865682" cy="934423"/>
          </a:xfrm>
          <a:prstGeom prst="rect">
            <a:avLst/>
          </a:prstGeom>
          <a:noFill/>
        </p:spPr>
        <p:txBody>
          <a:bodyPr wrap="square" rtlCol="0">
            <a:spAutoFit/>
          </a:bodyPr>
          <a:lstStyle/>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 this great</a:t>
            </a:r>
          </a:p>
          <a:p>
            <a:pP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to Latin that creative</a:t>
            </a:r>
          </a:p>
        </p:txBody>
      </p:sp>
    </p:spTree>
    <p:extLst>
      <p:ext uri="{BB962C8B-B14F-4D97-AF65-F5344CB8AC3E}">
        <p14:creationId xmlns:p14="http://schemas.microsoft.com/office/powerpoint/2010/main" val="274080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2241876" y="3497787"/>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D1A0CB38-602D-4B9B-5578-2FC7BA72D2E1}"/>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Problem</a:t>
            </a:r>
          </a:p>
        </p:txBody>
      </p:sp>
      <p:sp>
        <p:nvSpPr>
          <p:cNvPr id="4" name="TextBox 5">
            <a:extLst>
              <a:ext uri="{FF2B5EF4-FFF2-40B4-BE49-F238E27FC236}">
                <a16:creationId xmlns:a16="http://schemas.microsoft.com/office/drawing/2014/main" id="{FD21E518-0907-C0C2-6ED9-33A5A1BEB371}"/>
              </a:ext>
            </a:extLst>
          </p:cNvPr>
          <p:cNvSpPr txBox="1"/>
          <p:nvPr/>
        </p:nvSpPr>
        <p:spPr>
          <a:xfrm>
            <a:off x="493652" y="1073895"/>
            <a:ext cx="11520057" cy="276999"/>
          </a:xfrm>
          <a:prstGeom prst="rect">
            <a:avLst/>
          </a:prstGeom>
        </p:spPr>
        <p:txBody>
          <a:bodyPr wrap="square" lIns="0" tIns="0" rIns="0" bIns="0" rtlCol="0" anchor="t">
            <a:spAutoFit/>
          </a:bodyPr>
          <a:lstStyle/>
          <a:p>
            <a:r>
              <a:rPr lang="en-US" dirty="0">
                <a:solidFill>
                  <a:schemeClr val="accent5">
                    <a:lumMod val="60000"/>
                    <a:lumOff val="40000"/>
                  </a:schemeClr>
                </a:solidFill>
                <a:latin typeface="Caladea Bold"/>
              </a:rPr>
              <a:t>So, we can ask question why we can use model to predict instead of traditional methods?</a:t>
            </a:r>
          </a:p>
        </p:txBody>
      </p:sp>
      <p:sp>
        <p:nvSpPr>
          <p:cNvPr id="5" name="Freeform 4">
            <a:extLst>
              <a:ext uri="{FF2B5EF4-FFF2-40B4-BE49-F238E27FC236}">
                <a16:creationId xmlns:a16="http://schemas.microsoft.com/office/drawing/2014/main" id="{7CDFC6E8-3929-FF3B-E06F-3B37DA4577AB}"/>
              </a:ext>
            </a:extLst>
          </p:cNvPr>
          <p:cNvSpPr/>
          <p:nvPr/>
        </p:nvSpPr>
        <p:spPr>
          <a:xfrm>
            <a:off x="178291" y="1123745"/>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pic>
        <p:nvPicPr>
          <p:cNvPr id="7" name="Picture 6">
            <a:extLst>
              <a:ext uri="{FF2B5EF4-FFF2-40B4-BE49-F238E27FC236}">
                <a16:creationId xmlns:a16="http://schemas.microsoft.com/office/drawing/2014/main" id="{6D1DC282-5856-4B13-B4B9-6FD66BCA6EC2}"/>
              </a:ext>
            </a:extLst>
          </p:cNvPr>
          <p:cNvPicPr>
            <a:picLocks noChangeAspect="1"/>
          </p:cNvPicPr>
          <p:nvPr/>
        </p:nvPicPr>
        <p:blipFill>
          <a:blip r:embed="rId4">
            <a:duotone>
              <a:schemeClr val="accent5">
                <a:shade val="45000"/>
                <a:satMod val="135000"/>
              </a:schemeClr>
              <a:prstClr val="white"/>
            </a:duotone>
          </a:blip>
          <a:stretch>
            <a:fillRect/>
          </a:stretch>
        </p:blipFill>
        <p:spPr>
          <a:xfrm>
            <a:off x="1733656" y="1500525"/>
            <a:ext cx="1016441" cy="1016441"/>
          </a:xfrm>
          <a:prstGeom prst="rect">
            <a:avLst/>
          </a:prstGeom>
        </p:spPr>
      </p:pic>
      <p:pic>
        <p:nvPicPr>
          <p:cNvPr id="8" name="Graphic 2" descr="Dollar">
            <a:extLst>
              <a:ext uri="{FF2B5EF4-FFF2-40B4-BE49-F238E27FC236}">
                <a16:creationId xmlns:a16="http://schemas.microsoft.com/office/drawing/2014/main" id="{31C9206E-13E9-4990-9105-B0222BBF1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3536" y="1690810"/>
            <a:ext cx="914400" cy="914400"/>
          </a:xfrm>
          <a:prstGeom prst="rect">
            <a:avLst/>
          </a:prstGeom>
          <a:effectLst>
            <a:outerShdw blurRad="50800" dist="38100" dir="5400000" algn="t" rotWithShape="0">
              <a:prstClr val="black">
                <a:alpha val="40000"/>
              </a:prstClr>
            </a:outerShdw>
          </a:effectLst>
          <a:scene3d>
            <a:camera prst="perspectiveLeft"/>
            <a:lightRig rig="threePt" dir="t"/>
          </a:scene3d>
        </p:spPr>
      </p:pic>
      <p:sp>
        <p:nvSpPr>
          <p:cNvPr id="9" name="TextBox 5">
            <a:extLst>
              <a:ext uri="{FF2B5EF4-FFF2-40B4-BE49-F238E27FC236}">
                <a16:creationId xmlns:a16="http://schemas.microsoft.com/office/drawing/2014/main" id="{B0A9D798-E049-515D-1BEE-463E60262B27}"/>
              </a:ext>
            </a:extLst>
          </p:cNvPr>
          <p:cNvSpPr txBox="1"/>
          <p:nvPr/>
        </p:nvSpPr>
        <p:spPr>
          <a:xfrm>
            <a:off x="8634113" y="2608455"/>
            <a:ext cx="1933246" cy="738664"/>
          </a:xfrm>
          <a:prstGeom prst="rect">
            <a:avLst/>
          </a:prstGeom>
        </p:spPr>
        <p:txBody>
          <a:bodyPr wrap="square" lIns="0" tIns="0" rIns="0" bIns="0" rtlCol="0" anchor="t">
            <a:spAutoFit/>
          </a:bodyPr>
          <a:lstStyle/>
          <a:p>
            <a:pPr algn="ctr"/>
            <a:r>
              <a:rPr lang="en-US" sz="1600" b="1" dirty="0">
                <a:latin typeface="Caladea Bold"/>
              </a:rPr>
              <a:t>It costs money for the doctor or hospital</a:t>
            </a:r>
          </a:p>
        </p:txBody>
      </p:sp>
      <p:sp>
        <p:nvSpPr>
          <p:cNvPr id="10" name="TextBox 5">
            <a:extLst>
              <a:ext uri="{FF2B5EF4-FFF2-40B4-BE49-F238E27FC236}">
                <a16:creationId xmlns:a16="http://schemas.microsoft.com/office/drawing/2014/main" id="{A83E4857-8861-5CD6-C269-36BB77DF8CD8}"/>
              </a:ext>
            </a:extLst>
          </p:cNvPr>
          <p:cNvSpPr txBox="1"/>
          <p:nvPr/>
        </p:nvSpPr>
        <p:spPr>
          <a:xfrm>
            <a:off x="1268718" y="2482641"/>
            <a:ext cx="1933246" cy="984885"/>
          </a:xfrm>
          <a:prstGeom prst="rect">
            <a:avLst/>
          </a:prstGeom>
        </p:spPr>
        <p:txBody>
          <a:bodyPr wrap="square" lIns="0" tIns="0" rIns="0" bIns="0" rtlCol="0" anchor="t">
            <a:spAutoFit/>
          </a:bodyPr>
          <a:lstStyle/>
          <a:p>
            <a:pPr algn="ctr"/>
            <a:r>
              <a:rPr lang="en-US" sz="1600" b="1" dirty="0">
                <a:latin typeface="Caladea Bold"/>
              </a:rPr>
              <a:t>It could take time to get the result from your doctor to check</a:t>
            </a:r>
          </a:p>
        </p:txBody>
      </p:sp>
      <p:pic>
        <p:nvPicPr>
          <p:cNvPr id="14" name="Picture 13" descr="A no walking sign with a red circle&#10;&#10;Description automatically generated">
            <a:extLst>
              <a:ext uri="{FF2B5EF4-FFF2-40B4-BE49-F238E27FC236}">
                <a16:creationId xmlns:a16="http://schemas.microsoft.com/office/drawing/2014/main" id="{96A6B80D-A2FB-A0C3-5A6C-E14F844ACAF0}"/>
              </a:ext>
            </a:extLst>
          </p:cNvPr>
          <p:cNvPicPr>
            <a:picLocks noChangeAspect="1"/>
          </p:cNvPicPr>
          <p:nvPr/>
        </p:nvPicPr>
        <p:blipFill>
          <a:blip r:embed="rId7"/>
          <a:stretch>
            <a:fillRect/>
          </a:stretch>
        </p:blipFill>
        <p:spPr>
          <a:xfrm>
            <a:off x="5328514" y="1329812"/>
            <a:ext cx="1439747" cy="1242610"/>
          </a:xfrm>
          <a:prstGeom prst="rect">
            <a:avLst/>
          </a:prstGeom>
        </p:spPr>
      </p:pic>
      <p:sp>
        <p:nvSpPr>
          <p:cNvPr id="15" name="TextBox 5">
            <a:extLst>
              <a:ext uri="{FF2B5EF4-FFF2-40B4-BE49-F238E27FC236}">
                <a16:creationId xmlns:a16="http://schemas.microsoft.com/office/drawing/2014/main" id="{C5AC1DBD-6017-8158-8290-8C81C67381BE}"/>
              </a:ext>
            </a:extLst>
          </p:cNvPr>
          <p:cNvSpPr txBox="1"/>
          <p:nvPr/>
        </p:nvSpPr>
        <p:spPr>
          <a:xfrm>
            <a:off x="5125372" y="2482641"/>
            <a:ext cx="1933246" cy="1231106"/>
          </a:xfrm>
          <a:prstGeom prst="rect">
            <a:avLst/>
          </a:prstGeom>
        </p:spPr>
        <p:txBody>
          <a:bodyPr wrap="square" lIns="0" tIns="0" rIns="0" bIns="0" rtlCol="0" anchor="t">
            <a:spAutoFit/>
          </a:bodyPr>
          <a:lstStyle/>
          <a:p>
            <a:pPr algn="ctr"/>
            <a:r>
              <a:rPr lang="en-US" sz="1600" b="1" dirty="0">
                <a:latin typeface="Caladea Bold"/>
              </a:rPr>
              <a:t>In covid-19 there was ban for walk in some country so you cannot go to the doctor</a:t>
            </a:r>
          </a:p>
        </p:txBody>
      </p:sp>
    </p:spTree>
    <p:extLst>
      <p:ext uri="{BB962C8B-B14F-4D97-AF65-F5344CB8AC3E}">
        <p14:creationId xmlns:p14="http://schemas.microsoft.com/office/powerpoint/2010/main" val="3601140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947538-A254-4E2A-9146-0A06D9092F92}"/>
              </a:ext>
            </a:extLst>
          </p:cNvPr>
          <p:cNvSpPr/>
          <p:nvPr/>
        </p:nvSpPr>
        <p:spPr>
          <a:xfrm>
            <a:off x="9333176" y="914856"/>
            <a:ext cx="2858824" cy="26227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C654C1-7C03-4E0B-B3C6-076124C27D8B}"/>
              </a:ext>
            </a:extLst>
          </p:cNvPr>
          <p:cNvSpPr txBox="1"/>
          <p:nvPr/>
        </p:nvSpPr>
        <p:spPr>
          <a:xfrm>
            <a:off x="883670" y="838200"/>
            <a:ext cx="400265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Chief </a:t>
            </a: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Founder</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6A314132-D4E0-4E01-9575-CC21DD2B33EC}"/>
              </a:ext>
            </a:extLst>
          </p:cNvPr>
          <p:cNvSpPr txBox="1"/>
          <p:nvPr/>
        </p:nvSpPr>
        <p:spPr>
          <a:xfrm>
            <a:off x="3377115" y="2917757"/>
            <a:ext cx="3501494" cy="646331"/>
          </a:xfrm>
          <a:prstGeom prst="rect">
            <a:avLst/>
          </a:prstGeom>
          <a:noFill/>
        </p:spPr>
        <p:txBody>
          <a:bodyPr wrap="square" rtlCol="0">
            <a:spAutoFit/>
          </a:bodyPr>
          <a:lstStyle/>
          <a:p>
            <a:r>
              <a:rPr lang="en-US" sz="3600" dirty="0">
                <a:solidFill>
                  <a:schemeClr val="tx2"/>
                </a:solidFill>
                <a:latin typeface="Bell MT bold" panose="0203070306050A020303" pitchFamily="18" charset="0"/>
                <a:ea typeface="Roboto Bold" panose="02000000000000000000" pitchFamily="2" charset="0"/>
                <a:cs typeface="Open Sans" panose="020B0606030504020204" pitchFamily="34" charset="0"/>
              </a:rPr>
              <a:t>John DOE</a:t>
            </a:r>
          </a:p>
        </p:txBody>
      </p:sp>
      <p:grpSp>
        <p:nvGrpSpPr>
          <p:cNvPr id="59" name="Group 58">
            <a:extLst>
              <a:ext uri="{FF2B5EF4-FFF2-40B4-BE49-F238E27FC236}">
                <a16:creationId xmlns:a16="http://schemas.microsoft.com/office/drawing/2014/main" id="{998DE6E4-18AB-419C-828C-044A865F797F}"/>
              </a:ext>
            </a:extLst>
          </p:cNvPr>
          <p:cNvGrpSpPr/>
          <p:nvPr/>
        </p:nvGrpSpPr>
        <p:grpSpPr>
          <a:xfrm>
            <a:off x="3504403" y="2617239"/>
            <a:ext cx="1143797" cy="206924"/>
            <a:chOff x="3223266" y="2312135"/>
            <a:chExt cx="781228" cy="141332"/>
          </a:xfrm>
          <a:solidFill>
            <a:schemeClr val="accent3"/>
          </a:solidFill>
        </p:grpSpPr>
        <p:sp>
          <p:nvSpPr>
            <p:cNvPr id="60" name="Freeform 5">
              <a:extLst>
                <a:ext uri="{FF2B5EF4-FFF2-40B4-BE49-F238E27FC236}">
                  <a16:creationId xmlns:a16="http://schemas.microsoft.com/office/drawing/2014/main" id="{4F3A21EF-F007-4EF1-92A4-193F1CBBE35A}"/>
                </a:ext>
              </a:extLst>
            </p:cNvPr>
            <p:cNvSpPr>
              <a:spLocks noEditPoints="1"/>
            </p:cNvSpPr>
            <p:nvPr/>
          </p:nvSpPr>
          <p:spPr bwMode="auto">
            <a:xfrm>
              <a:off x="3223266" y="2315719"/>
              <a:ext cx="137748" cy="137748"/>
            </a:xfrm>
            <a:custGeom>
              <a:avLst/>
              <a:gdLst>
                <a:gd name="T0" fmla="*/ 152 w 305"/>
                <a:gd name="T1" fmla="*/ 0 h 304"/>
                <a:gd name="T2" fmla="*/ 0 w 305"/>
                <a:gd name="T3" fmla="*/ 152 h 304"/>
                <a:gd name="T4" fmla="*/ 152 w 305"/>
                <a:gd name="T5" fmla="*/ 304 h 304"/>
                <a:gd name="T6" fmla="*/ 305 w 305"/>
                <a:gd name="T7" fmla="*/ 152 h 304"/>
                <a:gd name="T8" fmla="*/ 152 w 305"/>
                <a:gd name="T9" fmla="*/ 0 h 304"/>
                <a:gd name="T10" fmla="*/ 171 w 305"/>
                <a:gd name="T11" fmla="*/ 124 h 304"/>
                <a:gd name="T12" fmla="*/ 201 w 305"/>
                <a:gd name="T13" fmla="*/ 124 h 304"/>
                <a:gd name="T14" fmla="*/ 204 w 305"/>
                <a:gd name="T15" fmla="*/ 125 h 304"/>
                <a:gd name="T16" fmla="*/ 206 w 305"/>
                <a:gd name="T17" fmla="*/ 128 h 304"/>
                <a:gd name="T18" fmla="*/ 206 w 305"/>
                <a:gd name="T19" fmla="*/ 161 h 304"/>
                <a:gd name="T20" fmla="*/ 202 w 305"/>
                <a:gd name="T21" fmla="*/ 165 h 304"/>
                <a:gd name="T22" fmla="*/ 171 w 305"/>
                <a:gd name="T23" fmla="*/ 165 h 304"/>
                <a:gd name="T24" fmla="*/ 171 w 305"/>
                <a:gd name="T25" fmla="*/ 248 h 304"/>
                <a:gd name="T26" fmla="*/ 167 w 305"/>
                <a:gd name="T27" fmla="*/ 252 h 304"/>
                <a:gd name="T28" fmla="*/ 133 w 305"/>
                <a:gd name="T29" fmla="*/ 252 h 304"/>
                <a:gd name="T30" fmla="*/ 129 w 305"/>
                <a:gd name="T31" fmla="*/ 248 h 304"/>
                <a:gd name="T32" fmla="*/ 129 w 305"/>
                <a:gd name="T33" fmla="*/ 165 h 304"/>
                <a:gd name="T34" fmla="*/ 102 w 305"/>
                <a:gd name="T35" fmla="*/ 165 h 304"/>
                <a:gd name="T36" fmla="*/ 98 w 305"/>
                <a:gd name="T37" fmla="*/ 161 h 304"/>
                <a:gd name="T38" fmla="*/ 98 w 305"/>
                <a:gd name="T39" fmla="*/ 128 h 304"/>
                <a:gd name="T40" fmla="*/ 102 w 305"/>
                <a:gd name="T41" fmla="*/ 124 h 304"/>
                <a:gd name="T42" fmla="*/ 129 w 305"/>
                <a:gd name="T43" fmla="*/ 124 h 304"/>
                <a:gd name="T44" fmla="*/ 128 w 305"/>
                <a:gd name="T45" fmla="*/ 101 h 304"/>
                <a:gd name="T46" fmla="*/ 176 w 305"/>
                <a:gd name="T47" fmla="*/ 52 h 304"/>
                <a:gd name="T48" fmla="*/ 203 w 305"/>
                <a:gd name="T49" fmla="*/ 52 h 304"/>
                <a:gd name="T50" fmla="*/ 207 w 305"/>
                <a:gd name="T51" fmla="*/ 56 h 304"/>
                <a:gd name="T52" fmla="*/ 207 w 305"/>
                <a:gd name="T53" fmla="*/ 86 h 304"/>
                <a:gd name="T54" fmla="*/ 203 w 305"/>
                <a:gd name="T55" fmla="*/ 90 h 304"/>
                <a:gd name="T56" fmla="*/ 185 w 305"/>
                <a:gd name="T57" fmla="*/ 90 h 304"/>
                <a:gd name="T58" fmla="*/ 171 w 305"/>
                <a:gd name="T59" fmla="*/ 104 h 304"/>
                <a:gd name="T60" fmla="*/ 171 w 305"/>
                <a:gd name="T61" fmla="*/ 12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5" h="304">
                  <a:moveTo>
                    <a:pt x="152" y="0"/>
                  </a:moveTo>
                  <a:cubicBezTo>
                    <a:pt x="68" y="0"/>
                    <a:pt x="0" y="68"/>
                    <a:pt x="0" y="152"/>
                  </a:cubicBezTo>
                  <a:cubicBezTo>
                    <a:pt x="0" y="236"/>
                    <a:pt x="68" y="304"/>
                    <a:pt x="152" y="304"/>
                  </a:cubicBezTo>
                  <a:cubicBezTo>
                    <a:pt x="237" y="304"/>
                    <a:pt x="305" y="236"/>
                    <a:pt x="305" y="152"/>
                  </a:cubicBezTo>
                  <a:cubicBezTo>
                    <a:pt x="305" y="68"/>
                    <a:pt x="237" y="0"/>
                    <a:pt x="152" y="0"/>
                  </a:cubicBezTo>
                  <a:close/>
                  <a:moveTo>
                    <a:pt x="171" y="124"/>
                  </a:moveTo>
                  <a:cubicBezTo>
                    <a:pt x="201" y="124"/>
                    <a:pt x="201" y="124"/>
                    <a:pt x="201" y="124"/>
                  </a:cubicBezTo>
                  <a:cubicBezTo>
                    <a:pt x="203" y="124"/>
                    <a:pt x="204" y="124"/>
                    <a:pt x="204" y="125"/>
                  </a:cubicBezTo>
                  <a:cubicBezTo>
                    <a:pt x="205" y="126"/>
                    <a:pt x="206" y="127"/>
                    <a:pt x="206" y="128"/>
                  </a:cubicBezTo>
                  <a:cubicBezTo>
                    <a:pt x="206" y="161"/>
                    <a:pt x="206" y="161"/>
                    <a:pt x="206" y="161"/>
                  </a:cubicBezTo>
                  <a:cubicBezTo>
                    <a:pt x="206" y="163"/>
                    <a:pt x="204" y="165"/>
                    <a:pt x="202" y="165"/>
                  </a:cubicBezTo>
                  <a:cubicBezTo>
                    <a:pt x="171" y="165"/>
                    <a:pt x="171" y="165"/>
                    <a:pt x="171" y="165"/>
                  </a:cubicBezTo>
                  <a:cubicBezTo>
                    <a:pt x="171" y="248"/>
                    <a:pt x="171" y="248"/>
                    <a:pt x="171" y="248"/>
                  </a:cubicBezTo>
                  <a:cubicBezTo>
                    <a:pt x="171" y="250"/>
                    <a:pt x="169" y="252"/>
                    <a:pt x="167" y="252"/>
                  </a:cubicBezTo>
                  <a:cubicBezTo>
                    <a:pt x="133" y="252"/>
                    <a:pt x="133" y="252"/>
                    <a:pt x="133" y="252"/>
                  </a:cubicBezTo>
                  <a:cubicBezTo>
                    <a:pt x="131" y="252"/>
                    <a:pt x="129" y="251"/>
                    <a:pt x="129" y="248"/>
                  </a:cubicBezTo>
                  <a:cubicBezTo>
                    <a:pt x="129" y="165"/>
                    <a:pt x="129" y="165"/>
                    <a:pt x="129" y="165"/>
                  </a:cubicBezTo>
                  <a:cubicBezTo>
                    <a:pt x="102" y="165"/>
                    <a:pt x="102" y="165"/>
                    <a:pt x="102" y="165"/>
                  </a:cubicBezTo>
                  <a:cubicBezTo>
                    <a:pt x="100" y="165"/>
                    <a:pt x="98" y="163"/>
                    <a:pt x="98" y="161"/>
                  </a:cubicBezTo>
                  <a:cubicBezTo>
                    <a:pt x="98" y="128"/>
                    <a:pt x="98" y="128"/>
                    <a:pt x="98" y="128"/>
                  </a:cubicBezTo>
                  <a:cubicBezTo>
                    <a:pt x="98" y="126"/>
                    <a:pt x="100" y="124"/>
                    <a:pt x="102" y="124"/>
                  </a:cubicBezTo>
                  <a:cubicBezTo>
                    <a:pt x="129" y="124"/>
                    <a:pt x="129" y="124"/>
                    <a:pt x="129" y="124"/>
                  </a:cubicBezTo>
                  <a:cubicBezTo>
                    <a:pt x="128" y="101"/>
                    <a:pt x="128" y="101"/>
                    <a:pt x="128" y="101"/>
                  </a:cubicBezTo>
                  <a:cubicBezTo>
                    <a:pt x="128" y="71"/>
                    <a:pt x="147" y="52"/>
                    <a:pt x="176" y="52"/>
                  </a:cubicBezTo>
                  <a:cubicBezTo>
                    <a:pt x="203" y="52"/>
                    <a:pt x="203" y="52"/>
                    <a:pt x="203" y="52"/>
                  </a:cubicBezTo>
                  <a:cubicBezTo>
                    <a:pt x="205" y="52"/>
                    <a:pt x="207" y="53"/>
                    <a:pt x="207" y="56"/>
                  </a:cubicBezTo>
                  <a:cubicBezTo>
                    <a:pt x="207" y="86"/>
                    <a:pt x="207" y="86"/>
                    <a:pt x="207" y="86"/>
                  </a:cubicBezTo>
                  <a:cubicBezTo>
                    <a:pt x="207" y="89"/>
                    <a:pt x="205" y="90"/>
                    <a:pt x="203" y="90"/>
                  </a:cubicBezTo>
                  <a:cubicBezTo>
                    <a:pt x="185" y="90"/>
                    <a:pt x="185" y="90"/>
                    <a:pt x="185" y="90"/>
                  </a:cubicBezTo>
                  <a:cubicBezTo>
                    <a:pt x="173" y="90"/>
                    <a:pt x="171" y="95"/>
                    <a:pt x="171" y="104"/>
                  </a:cubicBezTo>
                  <a:lnTo>
                    <a:pt x="171"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en-US">
                <a:solidFill>
                  <a:schemeClr val="tx2"/>
                </a:solidFill>
              </a:endParaRPr>
            </a:p>
          </p:txBody>
        </p:sp>
        <p:sp>
          <p:nvSpPr>
            <p:cNvPr id="61" name="Freeform 6">
              <a:extLst>
                <a:ext uri="{FF2B5EF4-FFF2-40B4-BE49-F238E27FC236}">
                  <a16:creationId xmlns:a16="http://schemas.microsoft.com/office/drawing/2014/main" id="{914F4B9C-3D26-401B-B79B-00E0EE23EE52}"/>
                </a:ext>
              </a:extLst>
            </p:cNvPr>
            <p:cNvSpPr>
              <a:spLocks noEditPoints="1"/>
            </p:cNvSpPr>
            <p:nvPr/>
          </p:nvSpPr>
          <p:spPr bwMode="auto">
            <a:xfrm>
              <a:off x="3867487" y="2312135"/>
              <a:ext cx="137007" cy="137748"/>
            </a:xfrm>
            <a:custGeom>
              <a:avLst/>
              <a:gdLst>
                <a:gd name="T0" fmla="*/ 153 w 305"/>
                <a:gd name="T1" fmla="*/ 0 h 304"/>
                <a:gd name="T2" fmla="*/ 0 w 305"/>
                <a:gd name="T3" fmla="*/ 152 h 304"/>
                <a:gd name="T4" fmla="*/ 153 w 305"/>
                <a:gd name="T5" fmla="*/ 304 h 304"/>
                <a:gd name="T6" fmla="*/ 305 w 305"/>
                <a:gd name="T7" fmla="*/ 152 h 304"/>
                <a:gd name="T8" fmla="*/ 153 w 305"/>
                <a:gd name="T9" fmla="*/ 0 h 304"/>
                <a:gd name="T10" fmla="*/ 111 w 305"/>
                <a:gd name="T11" fmla="*/ 231 h 304"/>
                <a:gd name="T12" fmla="*/ 75 w 305"/>
                <a:gd name="T13" fmla="*/ 231 h 304"/>
                <a:gd name="T14" fmla="*/ 75 w 305"/>
                <a:gd name="T15" fmla="*/ 124 h 304"/>
                <a:gd name="T16" fmla="*/ 111 w 305"/>
                <a:gd name="T17" fmla="*/ 124 h 304"/>
                <a:gd name="T18" fmla="*/ 111 w 305"/>
                <a:gd name="T19" fmla="*/ 231 h 304"/>
                <a:gd name="T20" fmla="*/ 93 w 305"/>
                <a:gd name="T21" fmla="*/ 110 h 304"/>
                <a:gd name="T22" fmla="*/ 93 w 305"/>
                <a:gd name="T23" fmla="*/ 110 h 304"/>
                <a:gd name="T24" fmla="*/ 73 w 305"/>
                <a:gd name="T25" fmla="*/ 91 h 304"/>
                <a:gd name="T26" fmla="*/ 93 w 305"/>
                <a:gd name="T27" fmla="*/ 73 h 304"/>
                <a:gd name="T28" fmla="*/ 113 w 305"/>
                <a:gd name="T29" fmla="*/ 91 h 304"/>
                <a:gd name="T30" fmla="*/ 93 w 305"/>
                <a:gd name="T31" fmla="*/ 110 h 304"/>
                <a:gd name="T32" fmla="*/ 239 w 305"/>
                <a:gd name="T33" fmla="*/ 231 h 304"/>
                <a:gd name="T34" fmla="*/ 203 w 305"/>
                <a:gd name="T35" fmla="*/ 231 h 304"/>
                <a:gd name="T36" fmla="*/ 203 w 305"/>
                <a:gd name="T37" fmla="*/ 174 h 304"/>
                <a:gd name="T38" fmla="*/ 185 w 305"/>
                <a:gd name="T39" fmla="*/ 150 h 304"/>
                <a:gd name="T40" fmla="*/ 167 w 305"/>
                <a:gd name="T41" fmla="*/ 163 h 304"/>
                <a:gd name="T42" fmla="*/ 166 w 305"/>
                <a:gd name="T43" fmla="*/ 172 h 304"/>
                <a:gd name="T44" fmla="*/ 166 w 305"/>
                <a:gd name="T45" fmla="*/ 231 h 304"/>
                <a:gd name="T46" fmla="*/ 130 w 305"/>
                <a:gd name="T47" fmla="*/ 231 h 304"/>
                <a:gd name="T48" fmla="*/ 130 w 305"/>
                <a:gd name="T49" fmla="*/ 124 h 304"/>
                <a:gd name="T50" fmla="*/ 166 w 305"/>
                <a:gd name="T51" fmla="*/ 124 h 304"/>
                <a:gd name="T52" fmla="*/ 166 w 305"/>
                <a:gd name="T53" fmla="*/ 140 h 304"/>
                <a:gd name="T54" fmla="*/ 198 w 305"/>
                <a:gd name="T55" fmla="*/ 122 h 304"/>
                <a:gd name="T56" fmla="*/ 239 w 305"/>
                <a:gd name="T57" fmla="*/ 170 h 304"/>
                <a:gd name="T58" fmla="*/ 239 w 305"/>
                <a:gd name="T59" fmla="*/ 23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5" h="304">
                  <a:moveTo>
                    <a:pt x="153" y="0"/>
                  </a:moveTo>
                  <a:cubicBezTo>
                    <a:pt x="69" y="0"/>
                    <a:pt x="0" y="68"/>
                    <a:pt x="0" y="152"/>
                  </a:cubicBezTo>
                  <a:cubicBezTo>
                    <a:pt x="0" y="236"/>
                    <a:pt x="69" y="304"/>
                    <a:pt x="153" y="304"/>
                  </a:cubicBezTo>
                  <a:cubicBezTo>
                    <a:pt x="237" y="304"/>
                    <a:pt x="305" y="236"/>
                    <a:pt x="305" y="152"/>
                  </a:cubicBezTo>
                  <a:cubicBezTo>
                    <a:pt x="305" y="68"/>
                    <a:pt x="237" y="0"/>
                    <a:pt x="153" y="0"/>
                  </a:cubicBezTo>
                  <a:close/>
                  <a:moveTo>
                    <a:pt x="111" y="231"/>
                  </a:moveTo>
                  <a:cubicBezTo>
                    <a:pt x="75" y="231"/>
                    <a:pt x="75" y="231"/>
                    <a:pt x="75" y="231"/>
                  </a:cubicBezTo>
                  <a:cubicBezTo>
                    <a:pt x="75" y="124"/>
                    <a:pt x="75" y="124"/>
                    <a:pt x="75" y="124"/>
                  </a:cubicBezTo>
                  <a:cubicBezTo>
                    <a:pt x="111" y="124"/>
                    <a:pt x="111" y="124"/>
                    <a:pt x="111" y="124"/>
                  </a:cubicBezTo>
                  <a:lnTo>
                    <a:pt x="111" y="231"/>
                  </a:lnTo>
                  <a:close/>
                  <a:moveTo>
                    <a:pt x="93" y="110"/>
                  </a:moveTo>
                  <a:cubicBezTo>
                    <a:pt x="93" y="110"/>
                    <a:pt x="93" y="110"/>
                    <a:pt x="93" y="110"/>
                  </a:cubicBezTo>
                  <a:cubicBezTo>
                    <a:pt x="81" y="110"/>
                    <a:pt x="73" y="101"/>
                    <a:pt x="73" y="91"/>
                  </a:cubicBezTo>
                  <a:cubicBezTo>
                    <a:pt x="73" y="81"/>
                    <a:pt x="81" y="73"/>
                    <a:pt x="93" y="73"/>
                  </a:cubicBezTo>
                  <a:cubicBezTo>
                    <a:pt x="105" y="73"/>
                    <a:pt x="113" y="81"/>
                    <a:pt x="113" y="91"/>
                  </a:cubicBezTo>
                  <a:cubicBezTo>
                    <a:pt x="113" y="101"/>
                    <a:pt x="105" y="110"/>
                    <a:pt x="93" y="110"/>
                  </a:cubicBezTo>
                  <a:close/>
                  <a:moveTo>
                    <a:pt x="239" y="231"/>
                  </a:moveTo>
                  <a:cubicBezTo>
                    <a:pt x="203" y="231"/>
                    <a:pt x="203" y="231"/>
                    <a:pt x="203" y="231"/>
                  </a:cubicBezTo>
                  <a:cubicBezTo>
                    <a:pt x="203" y="174"/>
                    <a:pt x="203" y="174"/>
                    <a:pt x="203" y="174"/>
                  </a:cubicBezTo>
                  <a:cubicBezTo>
                    <a:pt x="203" y="160"/>
                    <a:pt x="198" y="150"/>
                    <a:pt x="185" y="150"/>
                  </a:cubicBezTo>
                  <a:cubicBezTo>
                    <a:pt x="176" y="150"/>
                    <a:pt x="170" y="157"/>
                    <a:pt x="167" y="163"/>
                  </a:cubicBezTo>
                  <a:cubicBezTo>
                    <a:pt x="166" y="165"/>
                    <a:pt x="166" y="168"/>
                    <a:pt x="166" y="172"/>
                  </a:cubicBezTo>
                  <a:cubicBezTo>
                    <a:pt x="166" y="231"/>
                    <a:pt x="166" y="231"/>
                    <a:pt x="166" y="231"/>
                  </a:cubicBezTo>
                  <a:cubicBezTo>
                    <a:pt x="130" y="231"/>
                    <a:pt x="130" y="231"/>
                    <a:pt x="130" y="231"/>
                  </a:cubicBezTo>
                  <a:cubicBezTo>
                    <a:pt x="130" y="231"/>
                    <a:pt x="131" y="134"/>
                    <a:pt x="130" y="124"/>
                  </a:cubicBezTo>
                  <a:cubicBezTo>
                    <a:pt x="166" y="124"/>
                    <a:pt x="166" y="124"/>
                    <a:pt x="166" y="124"/>
                  </a:cubicBezTo>
                  <a:cubicBezTo>
                    <a:pt x="166" y="140"/>
                    <a:pt x="166" y="140"/>
                    <a:pt x="166" y="140"/>
                  </a:cubicBezTo>
                  <a:cubicBezTo>
                    <a:pt x="171" y="132"/>
                    <a:pt x="179" y="122"/>
                    <a:pt x="198" y="122"/>
                  </a:cubicBezTo>
                  <a:cubicBezTo>
                    <a:pt x="222" y="122"/>
                    <a:pt x="239" y="137"/>
                    <a:pt x="239" y="170"/>
                  </a:cubicBezTo>
                  <a:lnTo>
                    <a:pt x="239"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en-US">
                <a:solidFill>
                  <a:schemeClr val="tx2"/>
                </a:solidFill>
              </a:endParaRPr>
            </a:p>
          </p:txBody>
        </p:sp>
        <p:sp>
          <p:nvSpPr>
            <p:cNvPr id="62" name="Freeform 7">
              <a:extLst>
                <a:ext uri="{FF2B5EF4-FFF2-40B4-BE49-F238E27FC236}">
                  <a16:creationId xmlns:a16="http://schemas.microsoft.com/office/drawing/2014/main" id="{7901FE22-DBFC-4233-A352-984CADFBAC47}"/>
                </a:ext>
              </a:extLst>
            </p:cNvPr>
            <p:cNvSpPr>
              <a:spLocks noEditPoints="1"/>
            </p:cNvSpPr>
            <p:nvPr/>
          </p:nvSpPr>
          <p:spPr bwMode="auto">
            <a:xfrm>
              <a:off x="3438553" y="2315719"/>
              <a:ext cx="137007" cy="137748"/>
            </a:xfrm>
            <a:custGeom>
              <a:avLst/>
              <a:gdLst>
                <a:gd name="T0" fmla="*/ 152 w 305"/>
                <a:gd name="T1" fmla="*/ 0 h 304"/>
                <a:gd name="T2" fmla="*/ 0 w 305"/>
                <a:gd name="T3" fmla="*/ 152 h 304"/>
                <a:gd name="T4" fmla="*/ 152 w 305"/>
                <a:gd name="T5" fmla="*/ 304 h 304"/>
                <a:gd name="T6" fmla="*/ 305 w 305"/>
                <a:gd name="T7" fmla="*/ 152 h 304"/>
                <a:gd name="T8" fmla="*/ 152 w 305"/>
                <a:gd name="T9" fmla="*/ 0 h 304"/>
                <a:gd name="T10" fmla="*/ 221 w 305"/>
                <a:gd name="T11" fmla="*/ 117 h 304"/>
                <a:gd name="T12" fmla="*/ 221 w 305"/>
                <a:gd name="T13" fmla="*/ 122 h 304"/>
                <a:gd name="T14" fmla="*/ 120 w 305"/>
                <a:gd name="T15" fmla="*/ 221 h 304"/>
                <a:gd name="T16" fmla="*/ 66 w 305"/>
                <a:gd name="T17" fmla="*/ 206 h 304"/>
                <a:gd name="T18" fmla="*/ 75 w 305"/>
                <a:gd name="T19" fmla="*/ 206 h 304"/>
                <a:gd name="T20" fmla="*/ 119 w 305"/>
                <a:gd name="T21" fmla="*/ 191 h 304"/>
                <a:gd name="T22" fmla="*/ 85 w 305"/>
                <a:gd name="T23" fmla="*/ 167 h 304"/>
                <a:gd name="T24" fmla="*/ 92 w 305"/>
                <a:gd name="T25" fmla="*/ 167 h 304"/>
                <a:gd name="T26" fmla="*/ 101 w 305"/>
                <a:gd name="T27" fmla="*/ 166 h 304"/>
                <a:gd name="T28" fmla="*/ 73 w 305"/>
                <a:gd name="T29" fmla="*/ 132 h 304"/>
                <a:gd name="T30" fmla="*/ 73 w 305"/>
                <a:gd name="T31" fmla="*/ 131 h 304"/>
                <a:gd name="T32" fmla="*/ 89 w 305"/>
                <a:gd name="T33" fmla="*/ 136 h 304"/>
                <a:gd name="T34" fmla="*/ 73 w 305"/>
                <a:gd name="T35" fmla="*/ 107 h 304"/>
                <a:gd name="T36" fmla="*/ 78 w 305"/>
                <a:gd name="T37" fmla="*/ 89 h 304"/>
                <a:gd name="T38" fmla="*/ 151 w 305"/>
                <a:gd name="T39" fmla="*/ 126 h 304"/>
                <a:gd name="T40" fmla="*/ 150 w 305"/>
                <a:gd name="T41" fmla="*/ 118 h 304"/>
                <a:gd name="T42" fmla="*/ 186 w 305"/>
                <a:gd name="T43" fmla="*/ 83 h 304"/>
                <a:gd name="T44" fmla="*/ 212 w 305"/>
                <a:gd name="T45" fmla="*/ 94 h 304"/>
                <a:gd name="T46" fmla="*/ 234 w 305"/>
                <a:gd name="T47" fmla="*/ 85 h 304"/>
                <a:gd name="T48" fmla="*/ 219 w 305"/>
                <a:gd name="T49" fmla="*/ 105 h 304"/>
                <a:gd name="T50" fmla="*/ 239 w 305"/>
                <a:gd name="T51" fmla="*/ 99 h 304"/>
                <a:gd name="T52" fmla="*/ 221 w 305"/>
                <a:gd name="T53" fmla="*/ 11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5" h="304">
                  <a:moveTo>
                    <a:pt x="152" y="0"/>
                  </a:moveTo>
                  <a:cubicBezTo>
                    <a:pt x="68" y="0"/>
                    <a:pt x="0" y="68"/>
                    <a:pt x="0" y="152"/>
                  </a:cubicBezTo>
                  <a:cubicBezTo>
                    <a:pt x="0" y="236"/>
                    <a:pt x="68" y="304"/>
                    <a:pt x="152" y="304"/>
                  </a:cubicBezTo>
                  <a:cubicBezTo>
                    <a:pt x="237" y="304"/>
                    <a:pt x="305" y="236"/>
                    <a:pt x="305" y="152"/>
                  </a:cubicBezTo>
                  <a:cubicBezTo>
                    <a:pt x="305" y="68"/>
                    <a:pt x="237" y="0"/>
                    <a:pt x="152" y="0"/>
                  </a:cubicBezTo>
                  <a:close/>
                  <a:moveTo>
                    <a:pt x="221" y="117"/>
                  </a:moveTo>
                  <a:cubicBezTo>
                    <a:pt x="221" y="122"/>
                    <a:pt x="221" y="122"/>
                    <a:pt x="221" y="122"/>
                  </a:cubicBezTo>
                  <a:cubicBezTo>
                    <a:pt x="221" y="168"/>
                    <a:pt x="186" y="221"/>
                    <a:pt x="120" y="221"/>
                  </a:cubicBezTo>
                  <a:cubicBezTo>
                    <a:pt x="100" y="221"/>
                    <a:pt x="82" y="216"/>
                    <a:pt x="66" y="206"/>
                  </a:cubicBezTo>
                  <a:cubicBezTo>
                    <a:pt x="69" y="206"/>
                    <a:pt x="72" y="206"/>
                    <a:pt x="75" y="206"/>
                  </a:cubicBezTo>
                  <a:cubicBezTo>
                    <a:pt x="91" y="206"/>
                    <a:pt x="106" y="200"/>
                    <a:pt x="119" y="191"/>
                  </a:cubicBezTo>
                  <a:cubicBezTo>
                    <a:pt x="103" y="191"/>
                    <a:pt x="90" y="181"/>
                    <a:pt x="85" y="167"/>
                  </a:cubicBezTo>
                  <a:cubicBezTo>
                    <a:pt x="88" y="167"/>
                    <a:pt x="90" y="167"/>
                    <a:pt x="92" y="167"/>
                  </a:cubicBezTo>
                  <a:cubicBezTo>
                    <a:pt x="95" y="167"/>
                    <a:pt x="99" y="167"/>
                    <a:pt x="101" y="166"/>
                  </a:cubicBezTo>
                  <a:cubicBezTo>
                    <a:pt x="85" y="163"/>
                    <a:pt x="73" y="149"/>
                    <a:pt x="73" y="132"/>
                  </a:cubicBezTo>
                  <a:cubicBezTo>
                    <a:pt x="73" y="131"/>
                    <a:pt x="73" y="131"/>
                    <a:pt x="73" y="131"/>
                  </a:cubicBezTo>
                  <a:cubicBezTo>
                    <a:pt x="78" y="134"/>
                    <a:pt x="83" y="136"/>
                    <a:pt x="89" y="136"/>
                  </a:cubicBezTo>
                  <a:cubicBezTo>
                    <a:pt x="80" y="130"/>
                    <a:pt x="73" y="119"/>
                    <a:pt x="73" y="107"/>
                  </a:cubicBezTo>
                  <a:cubicBezTo>
                    <a:pt x="73" y="100"/>
                    <a:pt x="75" y="94"/>
                    <a:pt x="78" y="89"/>
                  </a:cubicBezTo>
                  <a:cubicBezTo>
                    <a:pt x="96" y="110"/>
                    <a:pt x="122" y="124"/>
                    <a:pt x="151" y="126"/>
                  </a:cubicBezTo>
                  <a:cubicBezTo>
                    <a:pt x="151" y="123"/>
                    <a:pt x="150" y="120"/>
                    <a:pt x="150" y="118"/>
                  </a:cubicBezTo>
                  <a:cubicBezTo>
                    <a:pt x="150" y="98"/>
                    <a:pt x="166" y="83"/>
                    <a:pt x="186" y="83"/>
                  </a:cubicBezTo>
                  <a:cubicBezTo>
                    <a:pt x="196" y="83"/>
                    <a:pt x="205" y="87"/>
                    <a:pt x="212" y="94"/>
                  </a:cubicBezTo>
                  <a:cubicBezTo>
                    <a:pt x="220" y="92"/>
                    <a:pt x="227" y="89"/>
                    <a:pt x="234" y="85"/>
                  </a:cubicBezTo>
                  <a:cubicBezTo>
                    <a:pt x="231" y="93"/>
                    <a:pt x="226" y="100"/>
                    <a:pt x="219" y="105"/>
                  </a:cubicBezTo>
                  <a:cubicBezTo>
                    <a:pt x="226" y="104"/>
                    <a:pt x="233" y="102"/>
                    <a:pt x="239" y="99"/>
                  </a:cubicBezTo>
                  <a:cubicBezTo>
                    <a:pt x="234" y="106"/>
                    <a:pt x="228" y="112"/>
                    <a:pt x="22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en-US">
                <a:solidFill>
                  <a:schemeClr val="tx2"/>
                </a:solidFill>
              </a:endParaRPr>
            </a:p>
          </p:txBody>
        </p:sp>
        <p:sp>
          <p:nvSpPr>
            <p:cNvPr id="63" name="Freeform 8">
              <a:extLst>
                <a:ext uri="{FF2B5EF4-FFF2-40B4-BE49-F238E27FC236}">
                  <a16:creationId xmlns:a16="http://schemas.microsoft.com/office/drawing/2014/main" id="{3EFD0E62-0D51-4357-B6D3-AFEF8C9C21CC}"/>
                </a:ext>
              </a:extLst>
            </p:cNvPr>
            <p:cNvSpPr>
              <a:spLocks noEditPoints="1"/>
            </p:cNvSpPr>
            <p:nvPr/>
          </p:nvSpPr>
          <p:spPr bwMode="auto">
            <a:xfrm>
              <a:off x="3653020" y="2315719"/>
              <a:ext cx="137007" cy="137748"/>
            </a:xfrm>
            <a:custGeom>
              <a:avLst/>
              <a:gdLst>
                <a:gd name="T0" fmla="*/ 152 w 305"/>
                <a:gd name="T1" fmla="*/ 124 h 304"/>
                <a:gd name="T2" fmla="*/ 125 w 305"/>
                <a:gd name="T3" fmla="*/ 151 h 304"/>
                <a:gd name="T4" fmla="*/ 152 w 305"/>
                <a:gd name="T5" fmla="*/ 178 h 304"/>
                <a:gd name="T6" fmla="*/ 180 w 305"/>
                <a:gd name="T7" fmla="*/ 151 h 304"/>
                <a:gd name="T8" fmla="*/ 152 w 305"/>
                <a:gd name="T9" fmla="*/ 124 h 304"/>
                <a:gd name="T10" fmla="*/ 187 w 305"/>
                <a:gd name="T11" fmla="*/ 82 h 304"/>
                <a:gd name="T12" fmla="*/ 118 w 305"/>
                <a:gd name="T13" fmla="*/ 82 h 304"/>
                <a:gd name="T14" fmla="*/ 83 w 305"/>
                <a:gd name="T15" fmla="*/ 116 h 304"/>
                <a:gd name="T16" fmla="*/ 83 w 305"/>
                <a:gd name="T17" fmla="*/ 186 h 304"/>
                <a:gd name="T18" fmla="*/ 118 w 305"/>
                <a:gd name="T19" fmla="*/ 220 h 304"/>
                <a:gd name="T20" fmla="*/ 187 w 305"/>
                <a:gd name="T21" fmla="*/ 220 h 304"/>
                <a:gd name="T22" fmla="*/ 222 w 305"/>
                <a:gd name="T23" fmla="*/ 186 h 304"/>
                <a:gd name="T24" fmla="*/ 222 w 305"/>
                <a:gd name="T25" fmla="*/ 116 h 304"/>
                <a:gd name="T26" fmla="*/ 187 w 305"/>
                <a:gd name="T27" fmla="*/ 82 h 304"/>
                <a:gd name="T28" fmla="*/ 152 w 305"/>
                <a:gd name="T29" fmla="*/ 196 h 304"/>
                <a:gd name="T30" fmla="*/ 108 w 305"/>
                <a:gd name="T31" fmla="*/ 151 h 304"/>
                <a:gd name="T32" fmla="*/ 152 w 305"/>
                <a:gd name="T33" fmla="*/ 106 h 304"/>
                <a:gd name="T34" fmla="*/ 197 w 305"/>
                <a:gd name="T35" fmla="*/ 151 h 304"/>
                <a:gd name="T36" fmla="*/ 152 w 305"/>
                <a:gd name="T37" fmla="*/ 196 h 304"/>
                <a:gd name="T38" fmla="*/ 197 w 305"/>
                <a:gd name="T39" fmla="*/ 117 h 304"/>
                <a:gd name="T40" fmla="*/ 187 w 305"/>
                <a:gd name="T41" fmla="*/ 107 h 304"/>
                <a:gd name="T42" fmla="*/ 197 w 305"/>
                <a:gd name="T43" fmla="*/ 96 h 304"/>
                <a:gd name="T44" fmla="*/ 208 w 305"/>
                <a:gd name="T45" fmla="*/ 107 h 304"/>
                <a:gd name="T46" fmla="*/ 197 w 305"/>
                <a:gd name="T47" fmla="*/ 117 h 304"/>
                <a:gd name="T48" fmla="*/ 152 w 305"/>
                <a:gd name="T49" fmla="*/ 0 h 304"/>
                <a:gd name="T50" fmla="*/ 0 w 305"/>
                <a:gd name="T51" fmla="*/ 152 h 304"/>
                <a:gd name="T52" fmla="*/ 152 w 305"/>
                <a:gd name="T53" fmla="*/ 304 h 304"/>
                <a:gd name="T54" fmla="*/ 305 w 305"/>
                <a:gd name="T55" fmla="*/ 152 h 304"/>
                <a:gd name="T56" fmla="*/ 152 w 305"/>
                <a:gd name="T57" fmla="*/ 0 h 304"/>
                <a:gd name="T58" fmla="*/ 239 w 305"/>
                <a:gd name="T59" fmla="*/ 186 h 304"/>
                <a:gd name="T60" fmla="*/ 187 w 305"/>
                <a:gd name="T61" fmla="*/ 237 h 304"/>
                <a:gd name="T62" fmla="*/ 118 w 305"/>
                <a:gd name="T63" fmla="*/ 237 h 304"/>
                <a:gd name="T64" fmla="*/ 66 w 305"/>
                <a:gd name="T65" fmla="*/ 186 h 304"/>
                <a:gd name="T66" fmla="*/ 66 w 305"/>
                <a:gd name="T67" fmla="*/ 116 h 304"/>
                <a:gd name="T68" fmla="*/ 118 w 305"/>
                <a:gd name="T69" fmla="*/ 65 h 304"/>
                <a:gd name="T70" fmla="*/ 187 w 305"/>
                <a:gd name="T71" fmla="*/ 65 h 304"/>
                <a:gd name="T72" fmla="*/ 239 w 305"/>
                <a:gd name="T73" fmla="*/ 116 h 304"/>
                <a:gd name="T74" fmla="*/ 239 w 305"/>
                <a:gd name="T75" fmla="*/ 186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5" h="304">
                  <a:moveTo>
                    <a:pt x="152" y="124"/>
                  </a:moveTo>
                  <a:cubicBezTo>
                    <a:pt x="137" y="124"/>
                    <a:pt x="125" y="136"/>
                    <a:pt x="125" y="151"/>
                  </a:cubicBezTo>
                  <a:cubicBezTo>
                    <a:pt x="125" y="166"/>
                    <a:pt x="137" y="178"/>
                    <a:pt x="152" y="178"/>
                  </a:cubicBezTo>
                  <a:cubicBezTo>
                    <a:pt x="168" y="178"/>
                    <a:pt x="180" y="166"/>
                    <a:pt x="180" y="151"/>
                  </a:cubicBezTo>
                  <a:cubicBezTo>
                    <a:pt x="180" y="136"/>
                    <a:pt x="168" y="124"/>
                    <a:pt x="152" y="124"/>
                  </a:cubicBezTo>
                  <a:close/>
                  <a:moveTo>
                    <a:pt x="187" y="82"/>
                  </a:moveTo>
                  <a:cubicBezTo>
                    <a:pt x="118" y="82"/>
                    <a:pt x="118" y="82"/>
                    <a:pt x="118" y="82"/>
                  </a:cubicBezTo>
                  <a:cubicBezTo>
                    <a:pt x="99" y="82"/>
                    <a:pt x="83" y="97"/>
                    <a:pt x="83" y="116"/>
                  </a:cubicBezTo>
                  <a:cubicBezTo>
                    <a:pt x="83" y="186"/>
                    <a:pt x="83" y="186"/>
                    <a:pt x="83" y="186"/>
                  </a:cubicBezTo>
                  <a:cubicBezTo>
                    <a:pt x="83" y="205"/>
                    <a:pt x="99" y="220"/>
                    <a:pt x="118" y="220"/>
                  </a:cubicBezTo>
                  <a:cubicBezTo>
                    <a:pt x="187" y="220"/>
                    <a:pt x="187" y="220"/>
                    <a:pt x="187" y="220"/>
                  </a:cubicBezTo>
                  <a:cubicBezTo>
                    <a:pt x="206" y="220"/>
                    <a:pt x="222" y="205"/>
                    <a:pt x="222" y="186"/>
                  </a:cubicBezTo>
                  <a:cubicBezTo>
                    <a:pt x="222" y="116"/>
                    <a:pt x="222" y="116"/>
                    <a:pt x="222" y="116"/>
                  </a:cubicBezTo>
                  <a:cubicBezTo>
                    <a:pt x="222" y="97"/>
                    <a:pt x="206" y="82"/>
                    <a:pt x="187" y="82"/>
                  </a:cubicBezTo>
                  <a:close/>
                  <a:moveTo>
                    <a:pt x="152" y="196"/>
                  </a:moveTo>
                  <a:cubicBezTo>
                    <a:pt x="128" y="196"/>
                    <a:pt x="108" y="176"/>
                    <a:pt x="108" y="151"/>
                  </a:cubicBezTo>
                  <a:cubicBezTo>
                    <a:pt x="108" y="126"/>
                    <a:pt x="128" y="106"/>
                    <a:pt x="152" y="106"/>
                  </a:cubicBezTo>
                  <a:cubicBezTo>
                    <a:pt x="177" y="106"/>
                    <a:pt x="197" y="126"/>
                    <a:pt x="197" y="151"/>
                  </a:cubicBezTo>
                  <a:cubicBezTo>
                    <a:pt x="197" y="176"/>
                    <a:pt x="177" y="196"/>
                    <a:pt x="152" y="196"/>
                  </a:cubicBezTo>
                  <a:close/>
                  <a:moveTo>
                    <a:pt x="197" y="117"/>
                  </a:moveTo>
                  <a:cubicBezTo>
                    <a:pt x="191" y="117"/>
                    <a:pt x="187" y="113"/>
                    <a:pt x="187" y="107"/>
                  </a:cubicBezTo>
                  <a:cubicBezTo>
                    <a:pt x="187" y="101"/>
                    <a:pt x="191" y="96"/>
                    <a:pt x="197" y="96"/>
                  </a:cubicBezTo>
                  <a:cubicBezTo>
                    <a:pt x="203" y="96"/>
                    <a:pt x="208" y="101"/>
                    <a:pt x="208" y="107"/>
                  </a:cubicBezTo>
                  <a:cubicBezTo>
                    <a:pt x="208" y="113"/>
                    <a:pt x="203" y="117"/>
                    <a:pt x="197" y="117"/>
                  </a:cubicBezTo>
                  <a:close/>
                  <a:moveTo>
                    <a:pt x="152" y="0"/>
                  </a:moveTo>
                  <a:cubicBezTo>
                    <a:pt x="68" y="0"/>
                    <a:pt x="0" y="68"/>
                    <a:pt x="0" y="152"/>
                  </a:cubicBezTo>
                  <a:cubicBezTo>
                    <a:pt x="0" y="236"/>
                    <a:pt x="68" y="304"/>
                    <a:pt x="152" y="304"/>
                  </a:cubicBezTo>
                  <a:cubicBezTo>
                    <a:pt x="237" y="304"/>
                    <a:pt x="305" y="236"/>
                    <a:pt x="305" y="152"/>
                  </a:cubicBezTo>
                  <a:cubicBezTo>
                    <a:pt x="305" y="68"/>
                    <a:pt x="237" y="0"/>
                    <a:pt x="152" y="0"/>
                  </a:cubicBezTo>
                  <a:close/>
                  <a:moveTo>
                    <a:pt x="239" y="186"/>
                  </a:moveTo>
                  <a:cubicBezTo>
                    <a:pt x="239" y="214"/>
                    <a:pt x="216" y="237"/>
                    <a:pt x="187" y="237"/>
                  </a:cubicBezTo>
                  <a:cubicBezTo>
                    <a:pt x="118" y="237"/>
                    <a:pt x="118" y="237"/>
                    <a:pt x="118" y="237"/>
                  </a:cubicBezTo>
                  <a:cubicBezTo>
                    <a:pt x="89" y="237"/>
                    <a:pt x="66" y="214"/>
                    <a:pt x="66" y="186"/>
                  </a:cubicBezTo>
                  <a:cubicBezTo>
                    <a:pt x="66" y="116"/>
                    <a:pt x="66" y="116"/>
                    <a:pt x="66" y="116"/>
                  </a:cubicBezTo>
                  <a:cubicBezTo>
                    <a:pt x="66" y="88"/>
                    <a:pt x="89" y="65"/>
                    <a:pt x="118" y="65"/>
                  </a:cubicBezTo>
                  <a:cubicBezTo>
                    <a:pt x="187" y="65"/>
                    <a:pt x="187" y="65"/>
                    <a:pt x="187" y="65"/>
                  </a:cubicBezTo>
                  <a:cubicBezTo>
                    <a:pt x="216" y="65"/>
                    <a:pt x="239" y="88"/>
                    <a:pt x="239" y="116"/>
                  </a:cubicBezTo>
                  <a:lnTo>
                    <a:pt x="23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en-US">
                <a:solidFill>
                  <a:schemeClr val="tx2"/>
                </a:solidFill>
              </a:endParaRPr>
            </a:p>
          </p:txBody>
        </p:sp>
      </p:grpSp>
      <p:sp>
        <p:nvSpPr>
          <p:cNvPr id="65" name="TextBox 64">
            <a:extLst>
              <a:ext uri="{FF2B5EF4-FFF2-40B4-BE49-F238E27FC236}">
                <a16:creationId xmlns:a16="http://schemas.microsoft.com/office/drawing/2014/main" id="{361FDE47-623D-4721-ABF5-814D392AB8D4}"/>
              </a:ext>
            </a:extLst>
          </p:cNvPr>
          <p:cNvSpPr txBox="1"/>
          <p:nvPr/>
        </p:nvSpPr>
        <p:spPr>
          <a:xfrm>
            <a:off x="3377115" y="4036333"/>
            <a:ext cx="3269771" cy="307776"/>
          </a:xfrm>
          <a:prstGeom prst="rect">
            <a:avLst/>
          </a:prstGeom>
          <a:noFill/>
        </p:spPr>
        <p:txBody>
          <a:bodyPr wrap="square" rtlCol="0">
            <a:spAutoFit/>
          </a:bodyPr>
          <a:lstStyle/>
          <a:p>
            <a:r>
              <a:rPr lang="en-US" sz="1400" dirty="0">
                <a:solidFill>
                  <a:schemeClr val="accent3"/>
                </a:solidFill>
                <a:latin typeface="Roboto Black" pitchFamily="2" charset="0"/>
                <a:ea typeface="Roboto Black" pitchFamily="2" charset="0"/>
                <a:cs typeface="Open Sans" panose="020B0606030504020204" pitchFamily="34" charset="0"/>
              </a:rPr>
              <a:t>CEO Founder</a:t>
            </a:r>
          </a:p>
        </p:txBody>
      </p:sp>
      <p:sp>
        <p:nvSpPr>
          <p:cNvPr id="9" name="TextBox 8">
            <a:extLst>
              <a:ext uri="{FF2B5EF4-FFF2-40B4-BE49-F238E27FC236}">
                <a16:creationId xmlns:a16="http://schemas.microsoft.com/office/drawing/2014/main" id="{543A7B0B-84F3-4D07-ACD2-58837C4693C2}"/>
              </a:ext>
            </a:extLst>
          </p:cNvPr>
          <p:cNvSpPr txBox="1"/>
          <p:nvPr/>
        </p:nvSpPr>
        <p:spPr>
          <a:xfrm>
            <a:off x="3377115" y="4344109"/>
            <a:ext cx="3975467" cy="1675010"/>
          </a:xfrm>
          <a:prstGeom prst="rect">
            <a:avLst/>
          </a:prstGeom>
          <a:noFill/>
        </p:spPr>
        <p:txBody>
          <a:bodyPr wrap="square" rtlCol="0" anchor="ctr">
            <a:spAutoFit/>
          </a:bodyPr>
          <a:lstStyle/>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This basic example will placeholder text into After your page loads as usual, nodes that you want to with dummy content. This basic example will placeholder text.</a:t>
            </a:r>
          </a:p>
          <a:p>
            <a:pPr>
              <a:lnSpc>
                <a:spcPts val="1800"/>
              </a:lnSpc>
            </a:pPr>
            <a:endPar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a:p>
            <a:pPr>
              <a:lnSpc>
                <a:spcPts val="1800"/>
              </a:lnSpc>
            </a:pPr>
            <a:r>
              <a:rPr lang="en-GB"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rPr>
              <a:t>Using a simple syntax, all you have to do is add a attribute to any number of HTML nodes that you want to with dummy content. </a:t>
            </a:r>
            <a:endParaRPr lang="en-US" sz="900" dirty="0">
              <a:solidFill>
                <a:schemeClr val="bg1">
                  <a:lumMod val="50000"/>
                </a:schemeClr>
              </a:solidFill>
              <a:latin typeface="Lato" panose="020F0502020204030203" pitchFamily="34" charset="0"/>
              <a:ea typeface="Roboto" panose="02000000000000000000" pitchFamily="2" charset="0"/>
              <a:cs typeface="Open Sans" panose="020B0606030504020204" pitchFamily="34" charset="0"/>
            </a:endParaRPr>
          </a:p>
        </p:txBody>
      </p:sp>
      <p:sp>
        <p:nvSpPr>
          <p:cNvPr id="3" name="Picture Placeholder 2">
            <a:extLst>
              <a:ext uri="{FF2B5EF4-FFF2-40B4-BE49-F238E27FC236}">
                <a16:creationId xmlns:a16="http://schemas.microsoft.com/office/drawing/2014/main" id="{51B1B119-A635-4EC2-B4EE-F285DFC3BE63}"/>
              </a:ext>
            </a:extLst>
          </p:cNvPr>
          <p:cNvSpPr>
            <a:spLocks noGrp="1"/>
          </p:cNvSpPr>
          <p:nvPr>
            <p:ph type="pic" sz="quarter" idx="11"/>
          </p:nvPr>
        </p:nvSpPr>
        <p:spPr/>
      </p:sp>
    </p:spTree>
    <p:extLst>
      <p:ext uri="{BB962C8B-B14F-4D97-AF65-F5344CB8AC3E}">
        <p14:creationId xmlns:p14="http://schemas.microsoft.com/office/powerpoint/2010/main" val="853788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Creative</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Team Member</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56" name="Rectangle 55">
            <a:extLst>
              <a:ext uri="{FF2B5EF4-FFF2-40B4-BE49-F238E27FC236}">
                <a16:creationId xmlns:a16="http://schemas.microsoft.com/office/drawing/2014/main" id="{222C4E25-319F-400C-B71B-85A166FC78D8}"/>
              </a:ext>
            </a:extLst>
          </p:cNvPr>
          <p:cNvSpPr/>
          <p:nvPr/>
        </p:nvSpPr>
        <p:spPr>
          <a:xfrm>
            <a:off x="1990725" y="5233329"/>
            <a:ext cx="2009775" cy="794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87F82AB-3512-466D-B54C-B2D832271A25}"/>
              </a:ext>
            </a:extLst>
          </p:cNvPr>
          <p:cNvSpPr/>
          <p:nvPr/>
        </p:nvSpPr>
        <p:spPr>
          <a:xfrm>
            <a:off x="4403725" y="5233329"/>
            <a:ext cx="2009775" cy="79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34BD467-5599-4BDF-A180-0F5C050CB5B2}"/>
              </a:ext>
            </a:extLst>
          </p:cNvPr>
          <p:cNvSpPr/>
          <p:nvPr/>
        </p:nvSpPr>
        <p:spPr>
          <a:xfrm>
            <a:off x="6816724" y="5233329"/>
            <a:ext cx="2009775" cy="7948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663E0CC-2B14-4497-A207-D1BE989CB626}"/>
              </a:ext>
            </a:extLst>
          </p:cNvPr>
          <p:cNvSpPr/>
          <p:nvPr/>
        </p:nvSpPr>
        <p:spPr>
          <a:xfrm>
            <a:off x="9229725" y="5233329"/>
            <a:ext cx="2009775" cy="7948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60C221D9-54E6-485A-A5E6-3D0846D59B6E}"/>
              </a:ext>
            </a:extLst>
          </p:cNvPr>
          <p:cNvGrpSpPr/>
          <p:nvPr/>
        </p:nvGrpSpPr>
        <p:grpSpPr>
          <a:xfrm>
            <a:off x="4569203" y="5388883"/>
            <a:ext cx="1678818" cy="488909"/>
            <a:chOff x="4569203" y="5388883"/>
            <a:chExt cx="1678818" cy="488909"/>
          </a:xfrm>
        </p:grpSpPr>
        <p:sp>
          <p:nvSpPr>
            <p:cNvPr id="119" name="TextBox 118">
              <a:extLst>
                <a:ext uri="{FF2B5EF4-FFF2-40B4-BE49-F238E27FC236}">
                  <a16:creationId xmlns:a16="http://schemas.microsoft.com/office/drawing/2014/main" id="{C6655AC9-EFD5-44F7-ABF2-D4C23147E668}"/>
                </a:ext>
              </a:extLst>
            </p:cNvPr>
            <p:cNvSpPr txBox="1"/>
            <p:nvPr/>
          </p:nvSpPr>
          <p:spPr>
            <a:xfrm>
              <a:off x="4784175" y="5616182"/>
              <a:ext cx="1248875" cy="261610"/>
            </a:xfrm>
            <a:prstGeom prst="rect">
              <a:avLst/>
            </a:prstGeom>
            <a:noFill/>
          </p:spPr>
          <p:txBody>
            <a:bodyPr wrap="square" rtlCol="0" anchor="ctr">
              <a:spAutoFit/>
            </a:bodyPr>
            <a:lstStyle/>
            <a:p>
              <a:pPr algn="ctr"/>
              <a:r>
                <a:rPr lang="en-US" sz="1100" dirty="0">
                  <a:solidFill>
                    <a:schemeClr val="bg1"/>
                  </a:solidFill>
                  <a:latin typeface="Lato" panose="020F0502020204030203" pitchFamily="34" charset="0"/>
                  <a:ea typeface="Roboto" panose="02000000000000000000" pitchFamily="2" charset="0"/>
                  <a:cs typeface="Open Sans" panose="020B0606030504020204" pitchFamily="34" charset="0"/>
                </a:rPr>
                <a:t>/ Post Title</a:t>
              </a:r>
            </a:p>
          </p:txBody>
        </p:sp>
        <p:sp>
          <p:nvSpPr>
            <p:cNvPr id="120" name="TextBox 119">
              <a:extLst>
                <a:ext uri="{FF2B5EF4-FFF2-40B4-BE49-F238E27FC236}">
                  <a16:creationId xmlns:a16="http://schemas.microsoft.com/office/drawing/2014/main" id="{BDEFCBF2-95A3-4E1E-9957-CA7EC72699F9}"/>
                </a:ext>
              </a:extLst>
            </p:cNvPr>
            <p:cNvSpPr txBox="1"/>
            <p:nvPr/>
          </p:nvSpPr>
          <p:spPr>
            <a:xfrm>
              <a:off x="4569203" y="5388883"/>
              <a:ext cx="1678818" cy="282128"/>
            </a:xfrm>
            <a:prstGeom prst="rect">
              <a:avLst/>
            </a:prstGeom>
            <a:noFill/>
          </p:spPr>
          <p:txBody>
            <a:bodyPr wrap="square" rtlCol="0">
              <a:spAutoFit/>
            </a:bodyPr>
            <a:lstStyle/>
            <a:p>
              <a:pPr algn="ctr">
                <a:lnSpc>
                  <a:spcPts val="1700"/>
                </a:lnSpc>
              </a:pPr>
              <a:r>
                <a:rPr lang="en-US" sz="1500" dirty="0">
                  <a:solidFill>
                    <a:schemeClr val="bg1"/>
                  </a:solidFill>
                  <a:latin typeface="Lato Bold" panose="020F0802020204030203" pitchFamily="34" charset="0"/>
                  <a:ea typeface="Roboto Bold" panose="02000000000000000000" pitchFamily="2" charset="0"/>
                  <a:cs typeface="Open Sans" panose="020B0606030504020204" pitchFamily="34" charset="0"/>
                </a:rPr>
                <a:t>ROSSEY PUE</a:t>
              </a:r>
            </a:p>
          </p:txBody>
        </p:sp>
      </p:grpSp>
      <p:grpSp>
        <p:nvGrpSpPr>
          <p:cNvPr id="130" name="Group 129">
            <a:extLst>
              <a:ext uri="{FF2B5EF4-FFF2-40B4-BE49-F238E27FC236}">
                <a16:creationId xmlns:a16="http://schemas.microsoft.com/office/drawing/2014/main" id="{DC1F6FCA-C78C-4CCE-A2BF-B5D670A18078}"/>
              </a:ext>
            </a:extLst>
          </p:cNvPr>
          <p:cNvGrpSpPr/>
          <p:nvPr/>
        </p:nvGrpSpPr>
        <p:grpSpPr>
          <a:xfrm>
            <a:off x="6982202" y="5388883"/>
            <a:ext cx="1678818" cy="488909"/>
            <a:chOff x="6982202" y="5388883"/>
            <a:chExt cx="1678818" cy="488909"/>
          </a:xfrm>
        </p:grpSpPr>
        <p:sp>
          <p:nvSpPr>
            <p:cNvPr id="123" name="TextBox 122">
              <a:extLst>
                <a:ext uri="{FF2B5EF4-FFF2-40B4-BE49-F238E27FC236}">
                  <a16:creationId xmlns:a16="http://schemas.microsoft.com/office/drawing/2014/main" id="{1ECB2FC9-419B-4D40-93BC-709923899BDA}"/>
                </a:ext>
              </a:extLst>
            </p:cNvPr>
            <p:cNvSpPr txBox="1"/>
            <p:nvPr/>
          </p:nvSpPr>
          <p:spPr>
            <a:xfrm>
              <a:off x="7197174" y="5616182"/>
              <a:ext cx="1248875" cy="261610"/>
            </a:xfrm>
            <a:prstGeom prst="rect">
              <a:avLst/>
            </a:prstGeom>
            <a:noFill/>
          </p:spPr>
          <p:txBody>
            <a:bodyPr wrap="square" rtlCol="0" anchor="ctr">
              <a:spAutoFit/>
            </a:bodyPr>
            <a:lstStyle/>
            <a:p>
              <a:pPr algn="ctr"/>
              <a:r>
                <a:rPr lang="en-US" sz="1100" dirty="0">
                  <a:solidFill>
                    <a:schemeClr val="bg1"/>
                  </a:solidFill>
                  <a:latin typeface="Lato" panose="020F0502020204030203" pitchFamily="34" charset="0"/>
                  <a:ea typeface="Roboto" panose="02000000000000000000" pitchFamily="2" charset="0"/>
                  <a:cs typeface="Open Sans" panose="020B0606030504020204" pitchFamily="34" charset="0"/>
                </a:rPr>
                <a:t>/ Post Title</a:t>
              </a:r>
            </a:p>
          </p:txBody>
        </p:sp>
        <p:sp>
          <p:nvSpPr>
            <p:cNvPr id="124" name="TextBox 123">
              <a:extLst>
                <a:ext uri="{FF2B5EF4-FFF2-40B4-BE49-F238E27FC236}">
                  <a16:creationId xmlns:a16="http://schemas.microsoft.com/office/drawing/2014/main" id="{9A0DF4A3-4A0C-4EEC-89C4-237F254C7991}"/>
                </a:ext>
              </a:extLst>
            </p:cNvPr>
            <p:cNvSpPr txBox="1"/>
            <p:nvPr/>
          </p:nvSpPr>
          <p:spPr>
            <a:xfrm>
              <a:off x="6982202" y="5388883"/>
              <a:ext cx="1678818" cy="282128"/>
            </a:xfrm>
            <a:prstGeom prst="rect">
              <a:avLst/>
            </a:prstGeom>
            <a:noFill/>
          </p:spPr>
          <p:txBody>
            <a:bodyPr wrap="square" rtlCol="0">
              <a:spAutoFit/>
            </a:bodyPr>
            <a:lstStyle/>
            <a:p>
              <a:pPr algn="ctr">
                <a:lnSpc>
                  <a:spcPts val="1700"/>
                </a:lnSpc>
              </a:pPr>
              <a:r>
                <a:rPr lang="en-US" sz="1500" dirty="0">
                  <a:solidFill>
                    <a:schemeClr val="bg1"/>
                  </a:solidFill>
                  <a:latin typeface="Lato Bold" panose="020F0802020204030203" pitchFamily="34" charset="0"/>
                  <a:ea typeface="Roboto Bold" panose="02000000000000000000" pitchFamily="2" charset="0"/>
                  <a:cs typeface="Open Sans" panose="020B0606030504020204" pitchFamily="34" charset="0"/>
                </a:rPr>
                <a:t>JOE ROBLES</a:t>
              </a:r>
            </a:p>
          </p:txBody>
        </p:sp>
      </p:grpSp>
      <p:grpSp>
        <p:nvGrpSpPr>
          <p:cNvPr id="131" name="Group 130">
            <a:extLst>
              <a:ext uri="{FF2B5EF4-FFF2-40B4-BE49-F238E27FC236}">
                <a16:creationId xmlns:a16="http://schemas.microsoft.com/office/drawing/2014/main" id="{520169C7-5F0F-4CE3-A06A-EBEFC46AFEC9}"/>
              </a:ext>
            </a:extLst>
          </p:cNvPr>
          <p:cNvGrpSpPr/>
          <p:nvPr/>
        </p:nvGrpSpPr>
        <p:grpSpPr>
          <a:xfrm>
            <a:off x="9395203" y="5388883"/>
            <a:ext cx="1678818" cy="488909"/>
            <a:chOff x="9395203" y="5388883"/>
            <a:chExt cx="1678818" cy="488909"/>
          </a:xfrm>
        </p:grpSpPr>
        <p:sp>
          <p:nvSpPr>
            <p:cNvPr id="127" name="TextBox 126">
              <a:extLst>
                <a:ext uri="{FF2B5EF4-FFF2-40B4-BE49-F238E27FC236}">
                  <a16:creationId xmlns:a16="http://schemas.microsoft.com/office/drawing/2014/main" id="{F57A9A6A-B88D-4B5B-9932-AC8CF4FB6206}"/>
                </a:ext>
              </a:extLst>
            </p:cNvPr>
            <p:cNvSpPr txBox="1"/>
            <p:nvPr/>
          </p:nvSpPr>
          <p:spPr>
            <a:xfrm>
              <a:off x="9610174" y="5616182"/>
              <a:ext cx="1248875" cy="261610"/>
            </a:xfrm>
            <a:prstGeom prst="rect">
              <a:avLst/>
            </a:prstGeom>
            <a:noFill/>
          </p:spPr>
          <p:txBody>
            <a:bodyPr wrap="square" rtlCol="0" anchor="ctr">
              <a:spAutoFit/>
            </a:bodyPr>
            <a:lstStyle/>
            <a:p>
              <a:pPr algn="ctr"/>
              <a:r>
                <a:rPr lang="en-US" sz="1100" dirty="0">
                  <a:solidFill>
                    <a:schemeClr val="bg1"/>
                  </a:solidFill>
                  <a:latin typeface="Lato" panose="020F0502020204030203" pitchFamily="34" charset="0"/>
                  <a:ea typeface="Roboto" panose="02000000000000000000" pitchFamily="2" charset="0"/>
                  <a:cs typeface="Open Sans" panose="020B0606030504020204" pitchFamily="34" charset="0"/>
                </a:rPr>
                <a:t>/ Post Title</a:t>
              </a:r>
            </a:p>
          </p:txBody>
        </p:sp>
        <p:sp>
          <p:nvSpPr>
            <p:cNvPr id="128" name="TextBox 127">
              <a:extLst>
                <a:ext uri="{FF2B5EF4-FFF2-40B4-BE49-F238E27FC236}">
                  <a16:creationId xmlns:a16="http://schemas.microsoft.com/office/drawing/2014/main" id="{32563BF8-FCEC-4605-BADF-568A3FE293BE}"/>
                </a:ext>
              </a:extLst>
            </p:cNvPr>
            <p:cNvSpPr txBox="1"/>
            <p:nvPr/>
          </p:nvSpPr>
          <p:spPr>
            <a:xfrm>
              <a:off x="9395203" y="5388883"/>
              <a:ext cx="1678818" cy="282128"/>
            </a:xfrm>
            <a:prstGeom prst="rect">
              <a:avLst/>
            </a:prstGeom>
            <a:noFill/>
          </p:spPr>
          <p:txBody>
            <a:bodyPr wrap="square" rtlCol="0">
              <a:spAutoFit/>
            </a:bodyPr>
            <a:lstStyle/>
            <a:p>
              <a:pPr algn="ctr">
                <a:lnSpc>
                  <a:spcPts val="1700"/>
                </a:lnSpc>
              </a:pPr>
              <a:r>
                <a:rPr lang="en-US" sz="1500" dirty="0">
                  <a:solidFill>
                    <a:schemeClr val="bg1"/>
                  </a:solidFill>
                  <a:latin typeface="Lato Bold" panose="020F0802020204030203" pitchFamily="34" charset="0"/>
                  <a:ea typeface="Roboto Bold" panose="02000000000000000000" pitchFamily="2" charset="0"/>
                  <a:cs typeface="Open Sans" panose="020B0606030504020204" pitchFamily="34" charset="0"/>
                </a:rPr>
                <a:t>CHANVRS JOE</a:t>
              </a:r>
            </a:p>
          </p:txBody>
        </p:sp>
      </p:grpSp>
      <p:grpSp>
        <p:nvGrpSpPr>
          <p:cNvPr id="133" name="Group 132">
            <a:extLst>
              <a:ext uri="{FF2B5EF4-FFF2-40B4-BE49-F238E27FC236}">
                <a16:creationId xmlns:a16="http://schemas.microsoft.com/office/drawing/2014/main" id="{7F81012B-81F5-4BCC-A41B-F3D73F45477A}"/>
              </a:ext>
            </a:extLst>
          </p:cNvPr>
          <p:cNvGrpSpPr/>
          <p:nvPr/>
        </p:nvGrpSpPr>
        <p:grpSpPr>
          <a:xfrm>
            <a:off x="2158462" y="5388883"/>
            <a:ext cx="1678818" cy="488909"/>
            <a:chOff x="4569203" y="5388883"/>
            <a:chExt cx="1678818" cy="488909"/>
          </a:xfrm>
        </p:grpSpPr>
        <p:sp>
          <p:nvSpPr>
            <p:cNvPr id="134" name="TextBox 133">
              <a:extLst>
                <a:ext uri="{FF2B5EF4-FFF2-40B4-BE49-F238E27FC236}">
                  <a16:creationId xmlns:a16="http://schemas.microsoft.com/office/drawing/2014/main" id="{EC05EFF1-807C-481B-B3A2-3FBEE0D51471}"/>
                </a:ext>
              </a:extLst>
            </p:cNvPr>
            <p:cNvSpPr txBox="1"/>
            <p:nvPr/>
          </p:nvSpPr>
          <p:spPr>
            <a:xfrm>
              <a:off x="4784175" y="5616182"/>
              <a:ext cx="1248875" cy="261610"/>
            </a:xfrm>
            <a:prstGeom prst="rect">
              <a:avLst/>
            </a:prstGeom>
            <a:noFill/>
          </p:spPr>
          <p:txBody>
            <a:bodyPr wrap="square" rtlCol="0" anchor="ctr">
              <a:spAutoFit/>
            </a:bodyPr>
            <a:lstStyle/>
            <a:p>
              <a:pPr algn="ctr"/>
              <a:r>
                <a:rPr lang="en-US" sz="1100" dirty="0">
                  <a:solidFill>
                    <a:schemeClr val="bg1"/>
                  </a:solidFill>
                  <a:latin typeface="Lato" panose="020F0502020204030203" pitchFamily="34" charset="0"/>
                  <a:ea typeface="Roboto" panose="02000000000000000000" pitchFamily="2" charset="0"/>
                  <a:cs typeface="Open Sans" panose="020B0606030504020204" pitchFamily="34" charset="0"/>
                </a:rPr>
                <a:t>/ Post Title</a:t>
              </a:r>
            </a:p>
          </p:txBody>
        </p:sp>
        <p:sp>
          <p:nvSpPr>
            <p:cNvPr id="135" name="TextBox 134">
              <a:extLst>
                <a:ext uri="{FF2B5EF4-FFF2-40B4-BE49-F238E27FC236}">
                  <a16:creationId xmlns:a16="http://schemas.microsoft.com/office/drawing/2014/main" id="{21FBFF0F-4746-463A-AF27-2D22C2EE8A4C}"/>
                </a:ext>
              </a:extLst>
            </p:cNvPr>
            <p:cNvSpPr txBox="1"/>
            <p:nvPr/>
          </p:nvSpPr>
          <p:spPr>
            <a:xfrm>
              <a:off x="4569203" y="5388883"/>
              <a:ext cx="1678818" cy="310341"/>
            </a:xfrm>
            <a:prstGeom prst="rect">
              <a:avLst/>
            </a:prstGeom>
            <a:noFill/>
          </p:spPr>
          <p:txBody>
            <a:bodyPr wrap="square" rtlCol="0">
              <a:spAutoFit/>
            </a:bodyPr>
            <a:lstStyle/>
            <a:p>
              <a:pPr algn="ctr">
                <a:lnSpc>
                  <a:spcPts val="1700"/>
                </a:lnSpc>
              </a:pPr>
              <a:r>
                <a:rPr lang="en-US" sz="1500" dirty="0">
                  <a:solidFill>
                    <a:schemeClr val="bg1"/>
                  </a:solidFill>
                  <a:latin typeface="Lato Bold" panose="020F0802020204030203" pitchFamily="34" charset="0"/>
                  <a:ea typeface="Roboto Bold" panose="02000000000000000000" pitchFamily="2" charset="0"/>
                  <a:cs typeface="Open Sans" panose="020B0606030504020204" pitchFamily="34" charset="0"/>
                </a:rPr>
                <a:t>Johana Minh</a:t>
              </a:r>
            </a:p>
          </p:txBody>
        </p:sp>
      </p:grpSp>
      <p:sp>
        <p:nvSpPr>
          <p:cNvPr id="3" name="Picture Placeholder 2">
            <a:extLst>
              <a:ext uri="{FF2B5EF4-FFF2-40B4-BE49-F238E27FC236}">
                <a16:creationId xmlns:a16="http://schemas.microsoft.com/office/drawing/2014/main" id="{8895F7B8-38ED-407B-9700-DB9A5E587405}"/>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819830B2-A720-4430-ACF1-F4DFF6B0C989}"/>
              </a:ext>
            </a:extLst>
          </p:cNvPr>
          <p:cNvSpPr>
            <a:spLocks noGrp="1"/>
          </p:cNvSpPr>
          <p:nvPr>
            <p:ph type="pic" sz="quarter" idx="12"/>
          </p:nvPr>
        </p:nvSpPr>
        <p:spPr/>
      </p:sp>
      <p:sp>
        <p:nvSpPr>
          <p:cNvPr id="8" name="Picture Placeholder 7">
            <a:extLst>
              <a:ext uri="{FF2B5EF4-FFF2-40B4-BE49-F238E27FC236}">
                <a16:creationId xmlns:a16="http://schemas.microsoft.com/office/drawing/2014/main" id="{D720BC08-691E-4A15-93D5-1C2D86CDFF29}"/>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FA811243-C756-4BE0-9706-63C5448AA8B9}"/>
              </a:ext>
            </a:extLst>
          </p:cNvPr>
          <p:cNvSpPr>
            <a:spLocks noGrp="1"/>
          </p:cNvSpPr>
          <p:nvPr>
            <p:ph type="pic" sz="quarter" idx="14"/>
          </p:nvPr>
        </p:nvSpPr>
        <p:spPr/>
      </p:sp>
    </p:spTree>
    <p:extLst>
      <p:ext uri="{BB962C8B-B14F-4D97-AF65-F5344CB8AC3E}">
        <p14:creationId xmlns:p14="http://schemas.microsoft.com/office/powerpoint/2010/main" val="3022608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70" y="838200"/>
            <a:ext cx="4002655" cy="1247457"/>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Creative</a:t>
            </a:r>
          </a:p>
          <a:p>
            <a:pPr>
              <a:lnSpc>
                <a:spcPts val="4500"/>
              </a:lnSpc>
            </a:pPr>
            <a:r>
              <a:rPr lang="en-US" sz="4000" i="0" u="none" strike="noStrike" dirty="0">
                <a:solidFill>
                  <a:schemeClr val="tx2"/>
                </a:solidFill>
                <a:effectLst/>
                <a:latin typeface="Bell MT bold" panose="0203070306050A020303" pitchFamily="18" charset="0"/>
                <a:ea typeface="Open Sans" panose="020B0606030504020204" pitchFamily="34" charset="0"/>
                <a:cs typeface="Open Sans" panose="020B0606030504020204" pitchFamily="34" charset="0"/>
              </a:rPr>
              <a:t>Team Member</a:t>
            </a:r>
            <a:endPar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70243C3E-A5C5-411A-8A55-665A1CA1CFFD}"/>
              </a:ext>
            </a:extLst>
          </p:cNvPr>
          <p:cNvSpPr/>
          <p:nvPr/>
        </p:nvSpPr>
        <p:spPr>
          <a:xfrm>
            <a:off x="1007769" y="4446917"/>
            <a:ext cx="2033515" cy="369332"/>
          </a:xfrm>
          <a:prstGeom prst="rect">
            <a:avLst/>
          </a:prstGeom>
        </p:spPr>
        <p:txBody>
          <a:bodyPr wrap="square">
            <a:spAutoFit/>
          </a:bodyPr>
          <a:lstStyle/>
          <a:p>
            <a:pPr algn="ctr"/>
            <a:r>
              <a:rPr lang="en-GB" dirty="0">
                <a:latin typeface="Bell MT" panose="02020503060305020303" pitchFamily="18" charset="0"/>
                <a:ea typeface="Lato Bold" panose="020F0502020204030203" pitchFamily="34" charset="0"/>
                <a:cs typeface="Lato Bold" panose="020F0502020204030203" pitchFamily="34" charset="0"/>
              </a:rPr>
              <a:t>Sarah Kulin</a:t>
            </a:r>
            <a:endParaRPr lang="en-US" dirty="0">
              <a:latin typeface="Bell MT" panose="02020503060305020303" pitchFamily="18" charset="0"/>
              <a:ea typeface="Lato Bold" panose="020F0502020204030203" pitchFamily="34" charset="0"/>
              <a:cs typeface="Lato Bold" panose="020F0502020204030203" pitchFamily="34" charset="0"/>
            </a:endParaRPr>
          </a:p>
        </p:txBody>
      </p:sp>
      <p:sp>
        <p:nvSpPr>
          <p:cNvPr id="16" name="Rectangle 15">
            <a:extLst>
              <a:ext uri="{FF2B5EF4-FFF2-40B4-BE49-F238E27FC236}">
                <a16:creationId xmlns:a16="http://schemas.microsoft.com/office/drawing/2014/main" id="{1BFD080C-D7A5-452F-9650-4025FACB7F76}"/>
              </a:ext>
            </a:extLst>
          </p:cNvPr>
          <p:cNvSpPr/>
          <p:nvPr/>
        </p:nvSpPr>
        <p:spPr>
          <a:xfrm>
            <a:off x="1012773" y="4751389"/>
            <a:ext cx="2023506" cy="369332"/>
          </a:xfrm>
          <a:prstGeom prst="rect">
            <a:avLst/>
          </a:prstGeom>
        </p:spPr>
        <p:txBody>
          <a:bodyPr wrap="square">
            <a:spAutoFit/>
          </a:bodyPr>
          <a:lstStyle/>
          <a:p>
            <a:pPr algn="ctr"/>
            <a:r>
              <a:rPr lang="en-GB" sz="900" dirty="0">
                <a:latin typeface="Lato" panose="020F0502020204030203" pitchFamily="34" charset="0"/>
                <a:ea typeface="Lato Bold" panose="020F0502020204030203" pitchFamily="34" charset="0"/>
                <a:cs typeface="Lato Bold" panose="020F0502020204030203" pitchFamily="34" charset="0"/>
              </a:rPr>
              <a:t>Owner / Digital &amp; Web Design </a:t>
            </a:r>
            <a:r>
              <a:rPr lang="en-GB" sz="900" dirty="0" err="1">
                <a:latin typeface="Lato" panose="020F0502020204030203" pitchFamily="34" charset="0"/>
                <a:ea typeface="Lato Bold" panose="020F0502020204030203" pitchFamily="34" charset="0"/>
                <a:cs typeface="Lato Bold" panose="020F0502020204030203" pitchFamily="34" charset="0"/>
              </a:rPr>
              <a:t>Dirctor</a:t>
            </a:r>
            <a:endParaRPr lang="en-US" sz="900" dirty="0">
              <a:latin typeface="Lato" panose="020F0502020204030203" pitchFamily="34" charset="0"/>
              <a:ea typeface="Lato Bold" panose="020F0502020204030203" pitchFamily="34" charset="0"/>
              <a:cs typeface="Lato Bold" panose="020F0502020204030203" pitchFamily="34" charset="0"/>
            </a:endParaRPr>
          </a:p>
        </p:txBody>
      </p:sp>
      <p:grpSp>
        <p:nvGrpSpPr>
          <p:cNvPr id="17" name="Group 16">
            <a:extLst>
              <a:ext uri="{FF2B5EF4-FFF2-40B4-BE49-F238E27FC236}">
                <a16:creationId xmlns:a16="http://schemas.microsoft.com/office/drawing/2014/main" id="{2431FE9B-C293-488C-9132-163A2B266EEC}"/>
              </a:ext>
            </a:extLst>
          </p:cNvPr>
          <p:cNvGrpSpPr/>
          <p:nvPr/>
        </p:nvGrpSpPr>
        <p:grpSpPr>
          <a:xfrm>
            <a:off x="1484007" y="5249552"/>
            <a:ext cx="1081038" cy="131330"/>
            <a:chOff x="3034458" y="3107368"/>
            <a:chExt cx="812200" cy="108537"/>
          </a:xfrm>
        </p:grpSpPr>
        <p:sp>
          <p:nvSpPr>
            <p:cNvPr id="18" name="AutoShape 1">
              <a:extLst>
                <a:ext uri="{FF2B5EF4-FFF2-40B4-BE49-F238E27FC236}">
                  <a16:creationId xmlns:a16="http://schemas.microsoft.com/office/drawing/2014/main" id="{B40AB730-1C47-4126-B1B5-71520E50BD76}"/>
                </a:ext>
              </a:extLst>
            </p:cNvPr>
            <p:cNvSpPr>
              <a:spLocks/>
            </p:cNvSpPr>
            <p:nvPr/>
          </p:nvSpPr>
          <p:spPr bwMode="auto">
            <a:xfrm>
              <a:off x="3034458" y="3109990"/>
              <a:ext cx="115541" cy="103294"/>
            </a:xfrm>
            <a:custGeom>
              <a:avLst/>
              <a:gdLst/>
              <a:ahLst/>
              <a:cxnLst/>
              <a:rect l="0" t="0" r="r" b="b"/>
              <a:pathLst>
                <a:path w="21600" h="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tx1">
                <a:lumMod val="85000"/>
                <a:lumOff val="15000"/>
              </a:schemeClr>
            </a:solidFill>
            <a:ln>
              <a:noFill/>
            </a:ln>
          </p:spPr>
          <p:txBody>
            <a:bodyPr lIns="0" tIns="0" rIns="0" bIns="0"/>
            <a:lstStyle/>
            <a:p>
              <a:pPr algn="ctr"/>
              <a:endParaRPr lang="en-US"/>
            </a:p>
          </p:txBody>
        </p:sp>
        <p:sp>
          <p:nvSpPr>
            <p:cNvPr id="23" name="AutoShape 21">
              <a:extLst>
                <a:ext uri="{FF2B5EF4-FFF2-40B4-BE49-F238E27FC236}">
                  <a16:creationId xmlns:a16="http://schemas.microsoft.com/office/drawing/2014/main" id="{F1FF7566-9B6E-4D98-9CA9-421DCF2C05C5}"/>
                </a:ext>
              </a:extLst>
            </p:cNvPr>
            <p:cNvSpPr>
              <a:spLocks/>
            </p:cNvSpPr>
            <p:nvPr/>
          </p:nvSpPr>
          <p:spPr bwMode="auto">
            <a:xfrm>
              <a:off x="3292038" y="3114908"/>
              <a:ext cx="84960" cy="93459"/>
            </a:xfrm>
            <a:custGeom>
              <a:avLst/>
              <a:gdLst/>
              <a:ahLst/>
              <a:cxnLst/>
              <a:rect l="0" t="0" r="r" b="b"/>
              <a:pathLst>
                <a:path w="21600" h="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tx1">
                <a:lumMod val="85000"/>
                <a:lumOff val="15000"/>
              </a:schemeClr>
            </a:solidFill>
            <a:ln>
              <a:noFill/>
            </a:ln>
          </p:spPr>
          <p:txBody>
            <a:bodyPr lIns="0" tIns="0" rIns="0" bIns="0"/>
            <a:lstStyle/>
            <a:p>
              <a:pPr algn="ctr"/>
              <a:endParaRPr lang="en-US"/>
            </a:p>
          </p:txBody>
        </p:sp>
        <p:grpSp>
          <p:nvGrpSpPr>
            <p:cNvPr id="24" name="Group 23">
              <a:extLst>
                <a:ext uri="{FF2B5EF4-FFF2-40B4-BE49-F238E27FC236}">
                  <a16:creationId xmlns:a16="http://schemas.microsoft.com/office/drawing/2014/main" id="{13589545-19F2-411A-8D2E-899FDB3F9D54}"/>
                </a:ext>
              </a:extLst>
            </p:cNvPr>
            <p:cNvGrpSpPr/>
            <p:nvPr/>
          </p:nvGrpSpPr>
          <p:grpSpPr>
            <a:xfrm>
              <a:off x="3740584" y="3125824"/>
              <a:ext cx="106074" cy="71627"/>
              <a:chOff x="361950" y="11423650"/>
              <a:chExt cx="307976" cy="207963"/>
            </a:xfrm>
            <a:solidFill>
              <a:schemeClr val="tx1">
                <a:lumMod val="85000"/>
                <a:lumOff val="15000"/>
              </a:schemeClr>
            </a:solidFill>
          </p:grpSpPr>
          <p:sp>
            <p:nvSpPr>
              <p:cNvPr id="26" name="Freeform 6">
                <a:extLst>
                  <a:ext uri="{FF2B5EF4-FFF2-40B4-BE49-F238E27FC236}">
                    <a16:creationId xmlns:a16="http://schemas.microsoft.com/office/drawing/2014/main" id="{32994574-FF38-4DD0-9586-9B3F1DED059E}"/>
                  </a:ext>
                </a:extLst>
              </p:cNvPr>
              <p:cNvSpPr>
                <a:spLocks noEditPoints="1"/>
              </p:cNvSpPr>
              <p:nvPr/>
            </p:nvSpPr>
            <p:spPr bwMode="auto">
              <a:xfrm>
                <a:off x="361950" y="11423650"/>
                <a:ext cx="152400" cy="203200"/>
              </a:xfrm>
              <a:custGeom>
                <a:avLst/>
                <a:gdLst>
                  <a:gd name="T0" fmla="*/ 61 w 67"/>
                  <a:gd name="T1" fmla="*/ 9 h 84"/>
                  <a:gd name="T2" fmla="*/ 65 w 67"/>
                  <a:gd name="T3" fmla="*/ 22 h 84"/>
                  <a:gd name="T4" fmla="*/ 61 w 67"/>
                  <a:gd name="T5" fmla="*/ 34 h 84"/>
                  <a:gd name="T6" fmla="*/ 55 w 67"/>
                  <a:gd name="T7" fmla="*/ 39 h 84"/>
                  <a:gd name="T8" fmla="*/ 64 w 67"/>
                  <a:gd name="T9" fmla="*/ 46 h 84"/>
                  <a:gd name="T10" fmla="*/ 67 w 67"/>
                  <a:gd name="T11" fmla="*/ 59 h 84"/>
                  <a:gd name="T12" fmla="*/ 64 w 67"/>
                  <a:gd name="T13" fmla="*/ 72 h 84"/>
                  <a:gd name="T14" fmla="*/ 58 w 67"/>
                  <a:gd name="T15" fmla="*/ 78 h 84"/>
                  <a:gd name="T16" fmla="*/ 48 w 67"/>
                  <a:gd name="T17" fmla="*/ 83 h 84"/>
                  <a:gd name="T18" fmla="*/ 37 w 67"/>
                  <a:gd name="T19" fmla="*/ 84 h 84"/>
                  <a:gd name="T20" fmla="*/ 0 w 67"/>
                  <a:gd name="T21" fmla="*/ 84 h 84"/>
                  <a:gd name="T22" fmla="*/ 0 w 67"/>
                  <a:gd name="T23" fmla="*/ 0 h 84"/>
                  <a:gd name="T24" fmla="*/ 40 w 67"/>
                  <a:gd name="T25" fmla="*/ 0 h 84"/>
                  <a:gd name="T26" fmla="*/ 61 w 67"/>
                  <a:gd name="T27" fmla="*/ 9 h 84"/>
                  <a:gd name="T28" fmla="*/ 16 w 67"/>
                  <a:gd name="T29" fmla="*/ 15 h 84"/>
                  <a:gd name="T30" fmla="*/ 16 w 67"/>
                  <a:gd name="T31" fmla="*/ 33 h 84"/>
                  <a:gd name="T32" fmla="*/ 36 w 67"/>
                  <a:gd name="T33" fmla="*/ 33 h 84"/>
                  <a:gd name="T34" fmla="*/ 45 w 67"/>
                  <a:gd name="T35" fmla="*/ 31 h 84"/>
                  <a:gd name="T36" fmla="*/ 48 w 67"/>
                  <a:gd name="T37" fmla="*/ 24 h 84"/>
                  <a:gd name="T38" fmla="*/ 44 w 67"/>
                  <a:gd name="T39" fmla="*/ 16 h 84"/>
                  <a:gd name="T40" fmla="*/ 34 w 67"/>
                  <a:gd name="T41" fmla="*/ 15 h 84"/>
                  <a:gd name="T42" fmla="*/ 16 w 67"/>
                  <a:gd name="T43" fmla="*/ 15 h 84"/>
                  <a:gd name="T44" fmla="*/ 16 w 67"/>
                  <a:gd name="T45" fmla="*/ 47 h 84"/>
                  <a:gd name="T46" fmla="*/ 16 w 67"/>
                  <a:gd name="T47" fmla="*/ 69 h 84"/>
                  <a:gd name="T48" fmla="*/ 36 w 67"/>
                  <a:gd name="T49" fmla="*/ 69 h 84"/>
                  <a:gd name="T50" fmla="*/ 44 w 67"/>
                  <a:gd name="T51" fmla="*/ 68 h 84"/>
                  <a:gd name="T52" fmla="*/ 50 w 67"/>
                  <a:gd name="T53" fmla="*/ 57 h 84"/>
                  <a:gd name="T54" fmla="*/ 45 w 67"/>
                  <a:gd name="T55" fmla="*/ 48 h 84"/>
                  <a:gd name="T56" fmla="*/ 36 w 67"/>
                  <a:gd name="T57" fmla="*/ 47 h 84"/>
                  <a:gd name="T58" fmla="*/ 16 w 67"/>
                  <a:gd name="T5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84">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27" name="Freeform 7">
                <a:extLst>
                  <a:ext uri="{FF2B5EF4-FFF2-40B4-BE49-F238E27FC236}">
                    <a16:creationId xmlns:a16="http://schemas.microsoft.com/office/drawing/2014/main" id="{1C706684-EF06-4D72-9B3A-46AE364C7846}"/>
                  </a:ext>
                </a:extLst>
              </p:cNvPr>
              <p:cNvSpPr>
                <a:spLocks noEditPoints="1"/>
              </p:cNvSpPr>
              <p:nvPr/>
            </p:nvSpPr>
            <p:spPr bwMode="auto">
              <a:xfrm>
                <a:off x="534988" y="11472863"/>
                <a:ext cx="134938" cy="158750"/>
              </a:xfrm>
              <a:custGeom>
                <a:avLst/>
                <a:gdLst>
                  <a:gd name="T0" fmla="*/ 44 w 60"/>
                  <a:gd name="T1" fmla="*/ 3 h 66"/>
                  <a:gd name="T2" fmla="*/ 55 w 60"/>
                  <a:gd name="T3" fmla="*/ 12 h 66"/>
                  <a:gd name="T4" fmla="*/ 60 w 60"/>
                  <a:gd name="T5" fmla="*/ 25 h 66"/>
                  <a:gd name="T6" fmla="*/ 60 w 60"/>
                  <a:gd name="T7" fmla="*/ 37 h 66"/>
                  <a:gd name="T8" fmla="*/ 16 w 60"/>
                  <a:gd name="T9" fmla="*/ 37 h 66"/>
                  <a:gd name="T10" fmla="*/ 22 w 60"/>
                  <a:gd name="T11" fmla="*/ 50 h 66"/>
                  <a:gd name="T12" fmla="*/ 31 w 60"/>
                  <a:gd name="T13" fmla="*/ 53 h 66"/>
                  <a:gd name="T14" fmla="*/ 40 w 60"/>
                  <a:gd name="T15" fmla="*/ 50 h 66"/>
                  <a:gd name="T16" fmla="*/ 43 w 60"/>
                  <a:gd name="T17" fmla="*/ 46 h 66"/>
                  <a:gd name="T18" fmla="*/ 59 w 60"/>
                  <a:gd name="T19" fmla="*/ 46 h 66"/>
                  <a:gd name="T20" fmla="*/ 54 w 60"/>
                  <a:gd name="T21" fmla="*/ 57 h 66"/>
                  <a:gd name="T22" fmla="*/ 31 w 60"/>
                  <a:gd name="T23" fmla="*/ 66 h 66"/>
                  <a:gd name="T24" fmla="*/ 9 w 60"/>
                  <a:gd name="T25" fmla="*/ 58 h 66"/>
                  <a:gd name="T26" fmla="*/ 0 w 60"/>
                  <a:gd name="T27" fmla="*/ 34 h 66"/>
                  <a:gd name="T28" fmla="*/ 8 w 60"/>
                  <a:gd name="T29" fmla="*/ 9 h 66"/>
                  <a:gd name="T30" fmla="*/ 30 w 60"/>
                  <a:gd name="T31" fmla="*/ 0 h 66"/>
                  <a:gd name="T32" fmla="*/ 44 w 60"/>
                  <a:gd name="T33" fmla="*/ 3 h 66"/>
                  <a:gd name="T34" fmla="*/ 21 w 60"/>
                  <a:gd name="T35" fmla="*/ 17 h 66"/>
                  <a:gd name="T36" fmla="*/ 16 w 60"/>
                  <a:gd name="T37" fmla="*/ 27 h 66"/>
                  <a:gd name="T38" fmla="*/ 44 w 60"/>
                  <a:gd name="T39" fmla="*/ 27 h 66"/>
                  <a:gd name="T40" fmla="*/ 39 w 60"/>
                  <a:gd name="T41" fmla="*/ 17 h 66"/>
                  <a:gd name="T42" fmla="*/ 30 w 60"/>
                  <a:gd name="T43" fmla="*/ 14 h 66"/>
                  <a:gd name="T44" fmla="*/ 21 w 60"/>
                  <a:gd name="T45"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66">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 name="Rectangle 27">
                <a:extLst>
                  <a:ext uri="{FF2B5EF4-FFF2-40B4-BE49-F238E27FC236}">
                    <a16:creationId xmlns:a16="http://schemas.microsoft.com/office/drawing/2014/main" id="{29DAADFB-DC8F-43A7-B872-D01E4AF8995C}"/>
                  </a:ext>
                </a:extLst>
              </p:cNvPr>
              <p:cNvSpPr>
                <a:spLocks noChangeArrowheads="1"/>
              </p:cNvSpPr>
              <p:nvPr/>
            </p:nvSpPr>
            <p:spPr bwMode="auto">
              <a:xfrm>
                <a:off x="554038" y="11445875"/>
                <a:ext cx="98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5" name="Freeform 16">
              <a:extLst>
                <a:ext uri="{FF2B5EF4-FFF2-40B4-BE49-F238E27FC236}">
                  <a16:creationId xmlns:a16="http://schemas.microsoft.com/office/drawing/2014/main" id="{C8DB7669-4309-4BEF-9B73-56A599FFD243}"/>
                </a:ext>
              </a:extLst>
            </p:cNvPr>
            <p:cNvSpPr>
              <a:spLocks/>
            </p:cNvSpPr>
            <p:nvPr/>
          </p:nvSpPr>
          <p:spPr bwMode="auto">
            <a:xfrm>
              <a:off x="3519037" y="3107368"/>
              <a:ext cx="79509" cy="108537"/>
            </a:xfrm>
            <a:custGeom>
              <a:avLst/>
              <a:gdLst>
                <a:gd name="T0" fmla="*/ 128 w 133"/>
                <a:gd name="T1" fmla="*/ 50 h 169"/>
                <a:gd name="T2" fmla="*/ 56 w 133"/>
                <a:gd name="T3" fmla="*/ 4 h 169"/>
                <a:gd name="T4" fmla="*/ 0 w 133"/>
                <a:gd name="T5" fmla="*/ 61 h 169"/>
                <a:gd name="T6" fmla="*/ 24 w 133"/>
                <a:gd name="T7" fmla="*/ 99 h 169"/>
                <a:gd name="T8" fmla="*/ 19 w 133"/>
                <a:gd name="T9" fmla="*/ 72 h 169"/>
                <a:gd name="T10" fmla="*/ 96 w 133"/>
                <a:gd name="T11" fmla="*/ 31 h 169"/>
                <a:gd name="T12" fmla="*/ 71 w 133"/>
                <a:gd name="T13" fmla="*/ 107 h 169"/>
                <a:gd name="T14" fmla="*/ 62 w 133"/>
                <a:gd name="T15" fmla="*/ 41 h 169"/>
                <a:gd name="T16" fmla="*/ 41 w 133"/>
                <a:gd name="T17" fmla="*/ 81 h 169"/>
                <a:gd name="T18" fmla="*/ 28 w 133"/>
                <a:gd name="T19" fmla="*/ 169 h 169"/>
                <a:gd name="T20" fmla="*/ 53 w 133"/>
                <a:gd name="T21" fmla="*/ 113 h 169"/>
                <a:gd name="T22" fmla="*/ 75 w 133"/>
                <a:gd name="T23" fmla="*/ 124 h 169"/>
                <a:gd name="T24" fmla="*/ 128 w 133"/>
                <a:gd name="T25" fmla="*/ 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grpSp>
      <p:sp>
        <p:nvSpPr>
          <p:cNvPr id="29" name="Rectangle 28">
            <a:extLst>
              <a:ext uri="{FF2B5EF4-FFF2-40B4-BE49-F238E27FC236}">
                <a16:creationId xmlns:a16="http://schemas.microsoft.com/office/drawing/2014/main" id="{0E579FEB-4B3E-4716-9C7F-441887DEE78A}"/>
              </a:ext>
            </a:extLst>
          </p:cNvPr>
          <p:cNvSpPr/>
          <p:nvPr/>
        </p:nvSpPr>
        <p:spPr>
          <a:xfrm>
            <a:off x="3653143" y="4446917"/>
            <a:ext cx="2033515" cy="335756"/>
          </a:xfrm>
          <a:prstGeom prst="rect">
            <a:avLst/>
          </a:prstGeom>
        </p:spPr>
        <p:txBody>
          <a:bodyPr wrap="square">
            <a:spAutoFit/>
          </a:bodyPr>
          <a:lstStyle/>
          <a:p>
            <a:pPr algn="ctr"/>
            <a:r>
              <a:rPr lang="en-GB" dirty="0">
                <a:latin typeface="Bell MT" panose="02020503060305020303" pitchFamily="18" charset="0"/>
                <a:ea typeface="Lato Bold" panose="020F0502020204030203" pitchFamily="34" charset="0"/>
                <a:cs typeface="Lato Bold" panose="020F0502020204030203" pitchFamily="34" charset="0"/>
              </a:rPr>
              <a:t>Colleen Marcus</a:t>
            </a:r>
            <a:endParaRPr lang="en-US" dirty="0">
              <a:latin typeface="Bell MT" panose="02020503060305020303" pitchFamily="18" charset="0"/>
              <a:ea typeface="Lato Bold" panose="020F0502020204030203" pitchFamily="34" charset="0"/>
              <a:cs typeface="Lato Bold" panose="020F0502020204030203" pitchFamily="34" charset="0"/>
            </a:endParaRPr>
          </a:p>
        </p:txBody>
      </p:sp>
      <p:sp>
        <p:nvSpPr>
          <p:cNvPr id="30" name="Rectangle 29">
            <a:extLst>
              <a:ext uri="{FF2B5EF4-FFF2-40B4-BE49-F238E27FC236}">
                <a16:creationId xmlns:a16="http://schemas.microsoft.com/office/drawing/2014/main" id="{199DEC1C-FF2E-401A-B470-851ACE392BFC}"/>
              </a:ext>
            </a:extLst>
          </p:cNvPr>
          <p:cNvSpPr/>
          <p:nvPr/>
        </p:nvSpPr>
        <p:spPr>
          <a:xfrm>
            <a:off x="3658147" y="4751389"/>
            <a:ext cx="2023506" cy="369332"/>
          </a:xfrm>
          <a:prstGeom prst="rect">
            <a:avLst/>
          </a:prstGeom>
        </p:spPr>
        <p:txBody>
          <a:bodyPr wrap="square">
            <a:spAutoFit/>
          </a:bodyPr>
          <a:lstStyle/>
          <a:p>
            <a:pPr algn="ctr"/>
            <a:r>
              <a:rPr lang="en-GB" sz="900" dirty="0">
                <a:latin typeface="Lato" panose="020F0502020204030203" pitchFamily="34" charset="0"/>
                <a:ea typeface="Lato Bold" panose="020F0502020204030203" pitchFamily="34" charset="0"/>
                <a:cs typeface="Lato Bold" panose="020F0502020204030203" pitchFamily="34" charset="0"/>
              </a:rPr>
              <a:t>Content Marketing and Project Manager</a:t>
            </a:r>
            <a:endParaRPr lang="en-US" sz="900" dirty="0">
              <a:latin typeface="Lato" panose="020F0502020204030203" pitchFamily="34" charset="0"/>
              <a:ea typeface="Lato Bold" panose="020F0502020204030203" pitchFamily="34" charset="0"/>
              <a:cs typeface="Lato Bold" panose="020F0502020204030203" pitchFamily="34" charset="0"/>
            </a:endParaRPr>
          </a:p>
        </p:txBody>
      </p:sp>
      <p:grpSp>
        <p:nvGrpSpPr>
          <p:cNvPr id="31" name="Group 30">
            <a:extLst>
              <a:ext uri="{FF2B5EF4-FFF2-40B4-BE49-F238E27FC236}">
                <a16:creationId xmlns:a16="http://schemas.microsoft.com/office/drawing/2014/main" id="{3288D860-071C-413F-9FFA-3D610690BA52}"/>
              </a:ext>
            </a:extLst>
          </p:cNvPr>
          <p:cNvGrpSpPr/>
          <p:nvPr/>
        </p:nvGrpSpPr>
        <p:grpSpPr>
          <a:xfrm>
            <a:off x="4129381" y="5249552"/>
            <a:ext cx="1081038" cy="131330"/>
            <a:chOff x="3034458" y="3107368"/>
            <a:chExt cx="812200" cy="108537"/>
          </a:xfrm>
        </p:grpSpPr>
        <p:sp>
          <p:nvSpPr>
            <p:cNvPr id="32" name="AutoShape 1">
              <a:extLst>
                <a:ext uri="{FF2B5EF4-FFF2-40B4-BE49-F238E27FC236}">
                  <a16:creationId xmlns:a16="http://schemas.microsoft.com/office/drawing/2014/main" id="{5EFF73C4-84E4-4A7C-AD2D-0AB12D97E86D}"/>
                </a:ext>
              </a:extLst>
            </p:cNvPr>
            <p:cNvSpPr>
              <a:spLocks/>
            </p:cNvSpPr>
            <p:nvPr/>
          </p:nvSpPr>
          <p:spPr bwMode="auto">
            <a:xfrm>
              <a:off x="3034458" y="3109990"/>
              <a:ext cx="115541" cy="103294"/>
            </a:xfrm>
            <a:custGeom>
              <a:avLst/>
              <a:gdLst/>
              <a:ahLst/>
              <a:cxnLst/>
              <a:rect l="0" t="0" r="r" b="b"/>
              <a:pathLst>
                <a:path w="21600" h="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tx1">
                <a:lumMod val="85000"/>
                <a:lumOff val="15000"/>
              </a:schemeClr>
            </a:solidFill>
            <a:ln>
              <a:noFill/>
            </a:ln>
          </p:spPr>
          <p:txBody>
            <a:bodyPr lIns="0" tIns="0" rIns="0" bIns="0"/>
            <a:lstStyle/>
            <a:p>
              <a:pPr algn="ctr"/>
              <a:endParaRPr lang="en-US"/>
            </a:p>
          </p:txBody>
        </p:sp>
        <p:sp>
          <p:nvSpPr>
            <p:cNvPr id="33" name="AutoShape 21">
              <a:extLst>
                <a:ext uri="{FF2B5EF4-FFF2-40B4-BE49-F238E27FC236}">
                  <a16:creationId xmlns:a16="http://schemas.microsoft.com/office/drawing/2014/main" id="{A4A8ACD0-580B-4298-8BD5-29FA08286F53}"/>
                </a:ext>
              </a:extLst>
            </p:cNvPr>
            <p:cNvSpPr>
              <a:spLocks/>
            </p:cNvSpPr>
            <p:nvPr/>
          </p:nvSpPr>
          <p:spPr bwMode="auto">
            <a:xfrm>
              <a:off x="3292038" y="3114908"/>
              <a:ext cx="84960" cy="93459"/>
            </a:xfrm>
            <a:custGeom>
              <a:avLst/>
              <a:gdLst/>
              <a:ahLst/>
              <a:cxnLst/>
              <a:rect l="0" t="0" r="r" b="b"/>
              <a:pathLst>
                <a:path w="21600" h="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tx1">
                <a:lumMod val="85000"/>
                <a:lumOff val="15000"/>
              </a:schemeClr>
            </a:solidFill>
            <a:ln>
              <a:noFill/>
            </a:ln>
          </p:spPr>
          <p:txBody>
            <a:bodyPr lIns="0" tIns="0" rIns="0" bIns="0"/>
            <a:lstStyle/>
            <a:p>
              <a:pPr algn="ctr"/>
              <a:endParaRPr lang="en-US"/>
            </a:p>
          </p:txBody>
        </p:sp>
        <p:grpSp>
          <p:nvGrpSpPr>
            <p:cNvPr id="34" name="Group 33">
              <a:extLst>
                <a:ext uri="{FF2B5EF4-FFF2-40B4-BE49-F238E27FC236}">
                  <a16:creationId xmlns:a16="http://schemas.microsoft.com/office/drawing/2014/main" id="{09850D31-75AB-4C83-B676-A7B4252925EB}"/>
                </a:ext>
              </a:extLst>
            </p:cNvPr>
            <p:cNvGrpSpPr/>
            <p:nvPr/>
          </p:nvGrpSpPr>
          <p:grpSpPr>
            <a:xfrm>
              <a:off x="3740584" y="3125824"/>
              <a:ext cx="106074" cy="71627"/>
              <a:chOff x="361950" y="11423650"/>
              <a:chExt cx="307976" cy="207963"/>
            </a:xfrm>
            <a:solidFill>
              <a:schemeClr val="tx1">
                <a:lumMod val="85000"/>
                <a:lumOff val="15000"/>
              </a:schemeClr>
            </a:solidFill>
          </p:grpSpPr>
          <p:sp>
            <p:nvSpPr>
              <p:cNvPr id="36" name="Freeform 6">
                <a:extLst>
                  <a:ext uri="{FF2B5EF4-FFF2-40B4-BE49-F238E27FC236}">
                    <a16:creationId xmlns:a16="http://schemas.microsoft.com/office/drawing/2014/main" id="{797DCBFE-AB35-4495-BA2B-B7020DC24EDD}"/>
                  </a:ext>
                </a:extLst>
              </p:cNvPr>
              <p:cNvSpPr>
                <a:spLocks noEditPoints="1"/>
              </p:cNvSpPr>
              <p:nvPr/>
            </p:nvSpPr>
            <p:spPr bwMode="auto">
              <a:xfrm>
                <a:off x="361950" y="11423650"/>
                <a:ext cx="152400" cy="203200"/>
              </a:xfrm>
              <a:custGeom>
                <a:avLst/>
                <a:gdLst>
                  <a:gd name="T0" fmla="*/ 61 w 67"/>
                  <a:gd name="T1" fmla="*/ 9 h 84"/>
                  <a:gd name="T2" fmla="*/ 65 w 67"/>
                  <a:gd name="T3" fmla="*/ 22 h 84"/>
                  <a:gd name="T4" fmla="*/ 61 w 67"/>
                  <a:gd name="T5" fmla="*/ 34 h 84"/>
                  <a:gd name="T6" fmla="*/ 55 w 67"/>
                  <a:gd name="T7" fmla="*/ 39 h 84"/>
                  <a:gd name="T8" fmla="*/ 64 w 67"/>
                  <a:gd name="T9" fmla="*/ 46 h 84"/>
                  <a:gd name="T10" fmla="*/ 67 w 67"/>
                  <a:gd name="T11" fmla="*/ 59 h 84"/>
                  <a:gd name="T12" fmla="*/ 64 w 67"/>
                  <a:gd name="T13" fmla="*/ 72 h 84"/>
                  <a:gd name="T14" fmla="*/ 58 w 67"/>
                  <a:gd name="T15" fmla="*/ 78 h 84"/>
                  <a:gd name="T16" fmla="*/ 48 w 67"/>
                  <a:gd name="T17" fmla="*/ 83 h 84"/>
                  <a:gd name="T18" fmla="*/ 37 w 67"/>
                  <a:gd name="T19" fmla="*/ 84 h 84"/>
                  <a:gd name="T20" fmla="*/ 0 w 67"/>
                  <a:gd name="T21" fmla="*/ 84 h 84"/>
                  <a:gd name="T22" fmla="*/ 0 w 67"/>
                  <a:gd name="T23" fmla="*/ 0 h 84"/>
                  <a:gd name="T24" fmla="*/ 40 w 67"/>
                  <a:gd name="T25" fmla="*/ 0 h 84"/>
                  <a:gd name="T26" fmla="*/ 61 w 67"/>
                  <a:gd name="T27" fmla="*/ 9 h 84"/>
                  <a:gd name="T28" fmla="*/ 16 w 67"/>
                  <a:gd name="T29" fmla="*/ 15 h 84"/>
                  <a:gd name="T30" fmla="*/ 16 w 67"/>
                  <a:gd name="T31" fmla="*/ 33 h 84"/>
                  <a:gd name="T32" fmla="*/ 36 w 67"/>
                  <a:gd name="T33" fmla="*/ 33 h 84"/>
                  <a:gd name="T34" fmla="*/ 45 w 67"/>
                  <a:gd name="T35" fmla="*/ 31 h 84"/>
                  <a:gd name="T36" fmla="*/ 48 w 67"/>
                  <a:gd name="T37" fmla="*/ 24 h 84"/>
                  <a:gd name="T38" fmla="*/ 44 w 67"/>
                  <a:gd name="T39" fmla="*/ 16 h 84"/>
                  <a:gd name="T40" fmla="*/ 34 w 67"/>
                  <a:gd name="T41" fmla="*/ 15 h 84"/>
                  <a:gd name="T42" fmla="*/ 16 w 67"/>
                  <a:gd name="T43" fmla="*/ 15 h 84"/>
                  <a:gd name="T44" fmla="*/ 16 w 67"/>
                  <a:gd name="T45" fmla="*/ 47 h 84"/>
                  <a:gd name="T46" fmla="*/ 16 w 67"/>
                  <a:gd name="T47" fmla="*/ 69 h 84"/>
                  <a:gd name="T48" fmla="*/ 36 w 67"/>
                  <a:gd name="T49" fmla="*/ 69 h 84"/>
                  <a:gd name="T50" fmla="*/ 44 w 67"/>
                  <a:gd name="T51" fmla="*/ 68 h 84"/>
                  <a:gd name="T52" fmla="*/ 50 w 67"/>
                  <a:gd name="T53" fmla="*/ 57 h 84"/>
                  <a:gd name="T54" fmla="*/ 45 w 67"/>
                  <a:gd name="T55" fmla="*/ 48 h 84"/>
                  <a:gd name="T56" fmla="*/ 36 w 67"/>
                  <a:gd name="T57" fmla="*/ 47 h 84"/>
                  <a:gd name="T58" fmla="*/ 16 w 67"/>
                  <a:gd name="T5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84">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7" name="Freeform 7">
                <a:extLst>
                  <a:ext uri="{FF2B5EF4-FFF2-40B4-BE49-F238E27FC236}">
                    <a16:creationId xmlns:a16="http://schemas.microsoft.com/office/drawing/2014/main" id="{0CA7C3AF-9C84-4CEB-8A6D-DFD81185538C}"/>
                  </a:ext>
                </a:extLst>
              </p:cNvPr>
              <p:cNvSpPr>
                <a:spLocks noEditPoints="1"/>
              </p:cNvSpPr>
              <p:nvPr/>
            </p:nvSpPr>
            <p:spPr bwMode="auto">
              <a:xfrm>
                <a:off x="534988" y="11472863"/>
                <a:ext cx="134938" cy="158750"/>
              </a:xfrm>
              <a:custGeom>
                <a:avLst/>
                <a:gdLst>
                  <a:gd name="T0" fmla="*/ 44 w 60"/>
                  <a:gd name="T1" fmla="*/ 3 h 66"/>
                  <a:gd name="T2" fmla="*/ 55 w 60"/>
                  <a:gd name="T3" fmla="*/ 12 h 66"/>
                  <a:gd name="T4" fmla="*/ 60 w 60"/>
                  <a:gd name="T5" fmla="*/ 25 h 66"/>
                  <a:gd name="T6" fmla="*/ 60 w 60"/>
                  <a:gd name="T7" fmla="*/ 37 h 66"/>
                  <a:gd name="T8" fmla="*/ 16 w 60"/>
                  <a:gd name="T9" fmla="*/ 37 h 66"/>
                  <a:gd name="T10" fmla="*/ 22 w 60"/>
                  <a:gd name="T11" fmla="*/ 50 h 66"/>
                  <a:gd name="T12" fmla="*/ 31 w 60"/>
                  <a:gd name="T13" fmla="*/ 53 h 66"/>
                  <a:gd name="T14" fmla="*/ 40 w 60"/>
                  <a:gd name="T15" fmla="*/ 50 h 66"/>
                  <a:gd name="T16" fmla="*/ 43 w 60"/>
                  <a:gd name="T17" fmla="*/ 46 h 66"/>
                  <a:gd name="T18" fmla="*/ 59 w 60"/>
                  <a:gd name="T19" fmla="*/ 46 h 66"/>
                  <a:gd name="T20" fmla="*/ 54 w 60"/>
                  <a:gd name="T21" fmla="*/ 57 h 66"/>
                  <a:gd name="T22" fmla="*/ 31 w 60"/>
                  <a:gd name="T23" fmla="*/ 66 h 66"/>
                  <a:gd name="T24" fmla="*/ 9 w 60"/>
                  <a:gd name="T25" fmla="*/ 58 h 66"/>
                  <a:gd name="T26" fmla="*/ 0 w 60"/>
                  <a:gd name="T27" fmla="*/ 34 h 66"/>
                  <a:gd name="T28" fmla="*/ 8 w 60"/>
                  <a:gd name="T29" fmla="*/ 9 h 66"/>
                  <a:gd name="T30" fmla="*/ 30 w 60"/>
                  <a:gd name="T31" fmla="*/ 0 h 66"/>
                  <a:gd name="T32" fmla="*/ 44 w 60"/>
                  <a:gd name="T33" fmla="*/ 3 h 66"/>
                  <a:gd name="T34" fmla="*/ 21 w 60"/>
                  <a:gd name="T35" fmla="*/ 17 h 66"/>
                  <a:gd name="T36" fmla="*/ 16 w 60"/>
                  <a:gd name="T37" fmla="*/ 27 h 66"/>
                  <a:gd name="T38" fmla="*/ 44 w 60"/>
                  <a:gd name="T39" fmla="*/ 27 h 66"/>
                  <a:gd name="T40" fmla="*/ 39 w 60"/>
                  <a:gd name="T41" fmla="*/ 17 h 66"/>
                  <a:gd name="T42" fmla="*/ 30 w 60"/>
                  <a:gd name="T43" fmla="*/ 14 h 66"/>
                  <a:gd name="T44" fmla="*/ 21 w 60"/>
                  <a:gd name="T45"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66">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8" name="Rectangle 37">
                <a:extLst>
                  <a:ext uri="{FF2B5EF4-FFF2-40B4-BE49-F238E27FC236}">
                    <a16:creationId xmlns:a16="http://schemas.microsoft.com/office/drawing/2014/main" id="{4C557DFD-8A44-4698-B7C7-29B859362EA0}"/>
                  </a:ext>
                </a:extLst>
              </p:cNvPr>
              <p:cNvSpPr>
                <a:spLocks noChangeArrowheads="1"/>
              </p:cNvSpPr>
              <p:nvPr/>
            </p:nvSpPr>
            <p:spPr bwMode="auto">
              <a:xfrm>
                <a:off x="554038" y="11445875"/>
                <a:ext cx="98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35" name="Freeform 16">
              <a:extLst>
                <a:ext uri="{FF2B5EF4-FFF2-40B4-BE49-F238E27FC236}">
                  <a16:creationId xmlns:a16="http://schemas.microsoft.com/office/drawing/2014/main" id="{B307008D-CE1C-4612-818E-E9B98BBB2C3D}"/>
                </a:ext>
              </a:extLst>
            </p:cNvPr>
            <p:cNvSpPr>
              <a:spLocks/>
            </p:cNvSpPr>
            <p:nvPr/>
          </p:nvSpPr>
          <p:spPr bwMode="auto">
            <a:xfrm>
              <a:off x="3519037" y="3107368"/>
              <a:ext cx="79509" cy="108537"/>
            </a:xfrm>
            <a:custGeom>
              <a:avLst/>
              <a:gdLst>
                <a:gd name="T0" fmla="*/ 128 w 133"/>
                <a:gd name="T1" fmla="*/ 50 h 169"/>
                <a:gd name="T2" fmla="*/ 56 w 133"/>
                <a:gd name="T3" fmla="*/ 4 h 169"/>
                <a:gd name="T4" fmla="*/ 0 w 133"/>
                <a:gd name="T5" fmla="*/ 61 h 169"/>
                <a:gd name="T6" fmla="*/ 24 w 133"/>
                <a:gd name="T7" fmla="*/ 99 h 169"/>
                <a:gd name="T8" fmla="*/ 19 w 133"/>
                <a:gd name="T9" fmla="*/ 72 h 169"/>
                <a:gd name="T10" fmla="*/ 96 w 133"/>
                <a:gd name="T11" fmla="*/ 31 h 169"/>
                <a:gd name="T12" fmla="*/ 71 w 133"/>
                <a:gd name="T13" fmla="*/ 107 h 169"/>
                <a:gd name="T14" fmla="*/ 62 w 133"/>
                <a:gd name="T15" fmla="*/ 41 h 169"/>
                <a:gd name="T16" fmla="*/ 41 w 133"/>
                <a:gd name="T17" fmla="*/ 81 h 169"/>
                <a:gd name="T18" fmla="*/ 28 w 133"/>
                <a:gd name="T19" fmla="*/ 169 h 169"/>
                <a:gd name="T20" fmla="*/ 53 w 133"/>
                <a:gd name="T21" fmla="*/ 113 h 169"/>
                <a:gd name="T22" fmla="*/ 75 w 133"/>
                <a:gd name="T23" fmla="*/ 124 h 169"/>
                <a:gd name="T24" fmla="*/ 128 w 133"/>
                <a:gd name="T25" fmla="*/ 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grpSp>
      <p:sp>
        <p:nvSpPr>
          <p:cNvPr id="39" name="Rectangle 38">
            <a:extLst>
              <a:ext uri="{FF2B5EF4-FFF2-40B4-BE49-F238E27FC236}">
                <a16:creationId xmlns:a16="http://schemas.microsoft.com/office/drawing/2014/main" id="{36E8CD47-4989-4ED5-ADAC-F4FB3DB35C1B}"/>
              </a:ext>
            </a:extLst>
          </p:cNvPr>
          <p:cNvSpPr/>
          <p:nvPr/>
        </p:nvSpPr>
        <p:spPr>
          <a:xfrm>
            <a:off x="6420609" y="4446917"/>
            <a:ext cx="2033515" cy="369332"/>
          </a:xfrm>
          <a:prstGeom prst="rect">
            <a:avLst/>
          </a:prstGeom>
        </p:spPr>
        <p:txBody>
          <a:bodyPr wrap="square">
            <a:spAutoFit/>
          </a:bodyPr>
          <a:lstStyle/>
          <a:p>
            <a:pPr algn="ctr"/>
            <a:r>
              <a:rPr lang="en-GB" dirty="0">
                <a:latin typeface="Bell MT" panose="02020503060305020303" pitchFamily="18" charset="0"/>
                <a:ea typeface="Lato Bold" panose="020F0502020204030203" pitchFamily="34" charset="0"/>
                <a:cs typeface="Lato Bold" panose="020F0502020204030203" pitchFamily="34" charset="0"/>
              </a:rPr>
              <a:t>Brianne Freitag</a:t>
            </a:r>
            <a:endParaRPr lang="en-US" dirty="0">
              <a:latin typeface="Bell MT" panose="02020503060305020303" pitchFamily="18" charset="0"/>
              <a:ea typeface="Lato Bold" panose="020F0502020204030203" pitchFamily="34" charset="0"/>
              <a:cs typeface="Lato Bold" panose="020F0502020204030203" pitchFamily="34" charset="0"/>
            </a:endParaRPr>
          </a:p>
        </p:txBody>
      </p:sp>
      <p:sp>
        <p:nvSpPr>
          <p:cNvPr id="40" name="Rectangle 39">
            <a:extLst>
              <a:ext uri="{FF2B5EF4-FFF2-40B4-BE49-F238E27FC236}">
                <a16:creationId xmlns:a16="http://schemas.microsoft.com/office/drawing/2014/main" id="{D3A77611-05A6-4645-A252-DF89163C7D39}"/>
              </a:ext>
            </a:extLst>
          </p:cNvPr>
          <p:cNvSpPr/>
          <p:nvPr/>
        </p:nvSpPr>
        <p:spPr>
          <a:xfrm>
            <a:off x="6425613" y="4751389"/>
            <a:ext cx="2023506" cy="369332"/>
          </a:xfrm>
          <a:prstGeom prst="rect">
            <a:avLst/>
          </a:prstGeom>
        </p:spPr>
        <p:txBody>
          <a:bodyPr wrap="square">
            <a:spAutoFit/>
          </a:bodyPr>
          <a:lstStyle/>
          <a:p>
            <a:pPr algn="ctr"/>
            <a:r>
              <a:rPr lang="en-GB" sz="900" dirty="0">
                <a:latin typeface="Lato" panose="020F0502020204030203" pitchFamily="34" charset="0"/>
                <a:ea typeface="Lato Bold" panose="020F0502020204030203" pitchFamily="34" charset="0"/>
                <a:cs typeface="Lato Bold" panose="020F0502020204030203" pitchFamily="34" charset="0"/>
              </a:rPr>
              <a:t>Online Marketing &amp; Social Media Manager</a:t>
            </a:r>
            <a:endParaRPr lang="en-US" sz="900" dirty="0">
              <a:latin typeface="Lato" panose="020F0502020204030203" pitchFamily="34" charset="0"/>
              <a:ea typeface="Lato Bold" panose="020F0502020204030203" pitchFamily="34" charset="0"/>
              <a:cs typeface="Lato Bold" panose="020F0502020204030203" pitchFamily="34" charset="0"/>
            </a:endParaRPr>
          </a:p>
        </p:txBody>
      </p:sp>
      <p:grpSp>
        <p:nvGrpSpPr>
          <p:cNvPr id="41" name="Group 40">
            <a:extLst>
              <a:ext uri="{FF2B5EF4-FFF2-40B4-BE49-F238E27FC236}">
                <a16:creationId xmlns:a16="http://schemas.microsoft.com/office/drawing/2014/main" id="{AFC5BA12-F056-4D9F-A866-D6456040AFEA}"/>
              </a:ext>
            </a:extLst>
          </p:cNvPr>
          <p:cNvGrpSpPr/>
          <p:nvPr/>
        </p:nvGrpSpPr>
        <p:grpSpPr>
          <a:xfrm>
            <a:off x="6896847" y="5249552"/>
            <a:ext cx="1081038" cy="131330"/>
            <a:chOff x="3034458" y="3107368"/>
            <a:chExt cx="812200" cy="108537"/>
          </a:xfrm>
        </p:grpSpPr>
        <p:sp>
          <p:nvSpPr>
            <p:cNvPr id="42" name="AutoShape 1">
              <a:extLst>
                <a:ext uri="{FF2B5EF4-FFF2-40B4-BE49-F238E27FC236}">
                  <a16:creationId xmlns:a16="http://schemas.microsoft.com/office/drawing/2014/main" id="{F2710466-13CF-4CB7-820B-F55DBE93733D}"/>
                </a:ext>
              </a:extLst>
            </p:cNvPr>
            <p:cNvSpPr>
              <a:spLocks/>
            </p:cNvSpPr>
            <p:nvPr/>
          </p:nvSpPr>
          <p:spPr bwMode="auto">
            <a:xfrm>
              <a:off x="3034458" y="3109990"/>
              <a:ext cx="115541" cy="103294"/>
            </a:xfrm>
            <a:custGeom>
              <a:avLst/>
              <a:gdLst/>
              <a:ahLst/>
              <a:cxnLst/>
              <a:rect l="0" t="0" r="r" b="b"/>
              <a:pathLst>
                <a:path w="21600" h="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tx1">
                <a:lumMod val="85000"/>
                <a:lumOff val="15000"/>
              </a:schemeClr>
            </a:solidFill>
            <a:ln>
              <a:noFill/>
            </a:ln>
          </p:spPr>
          <p:txBody>
            <a:bodyPr lIns="0" tIns="0" rIns="0" bIns="0"/>
            <a:lstStyle/>
            <a:p>
              <a:pPr algn="ctr"/>
              <a:endParaRPr lang="en-US"/>
            </a:p>
          </p:txBody>
        </p:sp>
        <p:sp>
          <p:nvSpPr>
            <p:cNvPr id="43" name="AutoShape 21">
              <a:extLst>
                <a:ext uri="{FF2B5EF4-FFF2-40B4-BE49-F238E27FC236}">
                  <a16:creationId xmlns:a16="http://schemas.microsoft.com/office/drawing/2014/main" id="{60F82FD7-8650-4A73-B9A8-B6EEB2F71455}"/>
                </a:ext>
              </a:extLst>
            </p:cNvPr>
            <p:cNvSpPr>
              <a:spLocks/>
            </p:cNvSpPr>
            <p:nvPr/>
          </p:nvSpPr>
          <p:spPr bwMode="auto">
            <a:xfrm>
              <a:off x="3292038" y="3114908"/>
              <a:ext cx="84960" cy="93459"/>
            </a:xfrm>
            <a:custGeom>
              <a:avLst/>
              <a:gdLst/>
              <a:ahLst/>
              <a:cxnLst/>
              <a:rect l="0" t="0" r="r" b="b"/>
              <a:pathLst>
                <a:path w="21600" h="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tx1">
                <a:lumMod val="85000"/>
                <a:lumOff val="15000"/>
              </a:schemeClr>
            </a:solidFill>
            <a:ln>
              <a:noFill/>
            </a:ln>
          </p:spPr>
          <p:txBody>
            <a:bodyPr lIns="0" tIns="0" rIns="0" bIns="0"/>
            <a:lstStyle/>
            <a:p>
              <a:pPr algn="ctr"/>
              <a:endParaRPr lang="en-US"/>
            </a:p>
          </p:txBody>
        </p:sp>
        <p:grpSp>
          <p:nvGrpSpPr>
            <p:cNvPr id="44" name="Group 43">
              <a:extLst>
                <a:ext uri="{FF2B5EF4-FFF2-40B4-BE49-F238E27FC236}">
                  <a16:creationId xmlns:a16="http://schemas.microsoft.com/office/drawing/2014/main" id="{2BE40047-0383-48D8-84C8-6CC8AE295F0F}"/>
                </a:ext>
              </a:extLst>
            </p:cNvPr>
            <p:cNvGrpSpPr/>
            <p:nvPr/>
          </p:nvGrpSpPr>
          <p:grpSpPr>
            <a:xfrm>
              <a:off x="3740584" y="3125824"/>
              <a:ext cx="106074" cy="71627"/>
              <a:chOff x="361950" y="11423650"/>
              <a:chExt cx="307976" cy="207963"/>
            </a:xfrm>
            <a:solidFill>
              <a:schemeClr val="tx1">
                <a:lumMod val="85000"/>
                <a:lumOff val="15000"/>
              </a:schemeClr>
            </a:solidFill>
          </p:grpSpPr>
          <p:sp>
            <p:nvSpPr>
              <p:cNvPr id="46" name="Freeform 6">
                <a:extLst>
                  <a:ext uri="{FF2B5EF4-FFF2-40B4-BE49-F238E27FC236}">
                    <a16:creationId xmlns:a16="http://schemas.microsoft.com/office/drawing/2014/main" id="{C092BFB5-9EC0-4CBA-83D2-27D3F6B960B2}"/>
                  </a:ext>
                </a:extLst>
              </p:cNvPr>
              <p:cNvSpPr>
                <a:spLocks noEditPoints="1"/>
              </p:cNvSpPr>
              <p:nvPr/>
            </p:nvSpPr>
            <p:spPr bwMode="auto">
              <a:xfrm>
                <a:off x="361950" y="11423650"/>
                <a:ext cx="152400" cy="203200"/>
              </a:xfrm>
              <a:custGeom>
                <a:avLst/>
                <a:gdLst>
                  <a:gd name="T0" fmla="*/ 61 w 67"/>
                  <a:gd name="T1" fmla="*/ 9 h 84"/>
                  <a:gd name="T2" fmla="*/ 65 w 67"/>
                  <a:gd name="T3" fmla="*/ 22 h 84"/>
                  <a:gd name="T4" fmla="*/ 61 w 67"/>
                  <a:gd name="T5" fmla="*/ 34 h 84"/>
                  <a:gd name="T6" fmla="*/ 55 w 67"/>
                  <a:gd name="T7" fmla="*/ 39 h 84"/>
                  <a:gd name="T8" fmla="*/ 64 w 67"/>
                  <a:gd name="T9" fmla="*/ 46 h 84"/>
                  <a:gd name="T10" fmla="*/ 67 w 67"/>
                  <a:gd name="T11" fmla="*/ 59 h 84"/>
                  <a:gd name="T12" fmla="*/ 64 w 67"/>
                  <a:gd name="T13" fmla="*/ 72 h 84"/>
                  <a:gd name="T14" fmla="*/ 58 w 67"/>
                  <a:gd name="T15" fmla="*/ 78 h 84"/>
                  <a:gd name="T16" fmla="*/ 48 w 67"/>
                  <a:gd name="T17" fmla="*/ 83 h 84"/>
                  <a:gd name="T18" fmla="*/ 37 w 67"/>
                  <a:gd name="T19" fmla="*/ 84 h 84"/>
                  <a:gd name="T20" fmla="*/ 0 w 67"/>
                  <a:gd name="T21" fmla="*/ 84 h 84"/>
                  <a:gd name="T22" fmla="*/ 0 w 67"/>
                  <a:gd name="T23" fmla="*/ 0 h 84"/>
                  <a:gd name="T24" fmla="*/ 40 w 67"/>
                  <a:gd name="T25" fmla="*/ 0 h 84"/>
                  <a:gd name="T26" fmla="*/ 61 w 67"/>
                  <a:gd name="T27" fmla="*/ 9 h 84"/>
                  <a:gd name="T28" fmla="*/ 16 w 67"/>
                  <a:gd name="T29" fmla="*/ 15 h 84"/>
                  <a:gd name="T30" fmla="*/ 16 w 67"/>
                  <a:gd name="T31" fmla="*/ 33 h 84"/>
                  <a:gd name="T32" fmla="*/ 36 w 67"/>
                  <a:gd name="T33" fmla="*/ 33 h 84"/>
                  <a:gd name="T34" fmla="*/ 45 w 67"/>
                  <a:gd name="T35" fmla="*/ 31 h 84"/>
                  <a:gd name="T36" fmla="*/ 48 w 67"/>
                  <a:gd name="T37" fmla="*/ 24 h 84"/>
                  <a:gd name="T38" fmla="*/ 44 w 67"/>
                  <a:gd name="T39" fmla="*/ 16 h 84"/>
                  <a:gd name="T40" fmla="*/ 34 w 67"/>
                  <a:gd name="T41" fmla="*/ 15 h 84"/>
                  <a:gd name="T42" fmla="*/ 16 w 67"/>
                  <a:gd name="T43" fmla="*/ 15 h 84"/>
                  <a:gd name="T44" fmla="*/ 16 w 67"/>
                  <a:gd name="T45" fmla="*/ 47 h 84"/>
                  <a:gd name="T46" fmla="*/ 16 w 67"/>
                  <a:gd name="T47" fmla="*/ 69 h 84"/>
                  <a:gd name="T48" fmla="*/ 36 w 67"/>
                  <a:gd name="T49" fmla="*/ 69 h 84"/>
                  <a:gd name="T50" fmla="*/ 44 w 67"/>
                  <a:gd name="T51" fmla="*/ 68 h 84"/>
                  <a:gd name="T52" fmla="*/ 50 w 67"/>
                  <a:gd name="T53" fmla="*/ 57 h 84"/>
                  <a:gd name="T54" fmla="*/ 45 w 67"/>
                  <a:gd name="T55" fmla="*/ 48 h 84"/>
                  <a:gd name="T56" fmla="*/ 36 w 67"/>
                  <a:gd name="T57" fmla="*/ 47 h 84"/>
                  <a:gd name="T58" fmla="*/ 16 w 67"/>
                  <a:gd name="T5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84">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 name="Freeform 7">
                <a:extLst>
                  <a:ext uri="{FF2B5EF4-FFF2-40B4-BE49-F238E27FC236}">
                    <a16:creationId xmlns:a16="http://schemas.microsoft.com/office/drawing/2014/main" id="{48F58324-6287-429F-8F4C-99AB3F144749}"/>
                  </a:ext>
                </a:extLst>
              </p:cNvPr>
              <p:cNvSpPr>
                <a:spLocks noEditPoints="1"/>
              </p:cNvSpPr>
              <p:nvPr/>
            </p:nvSpPr>
            <p:spPr bwMode="auto">
              <a:xfrm>
                <a:off x="534988" y="11472863"/>
                <a:ext cx="134938" cy="158750"/>
              </a:xfrm>
              <a:custGeom>
                <a:avLst/>
                <a:gdLst>
                  <a:gd name="T0" fmla="*/ 44 w 60"/>
                  <a:gd name="T1" fmla="*/ 3 h 66"/>
                  <a:gd name="T2" fmla="*/ 55 w 60"/>
                  <a:gd name="T3" fmla="*/ 12 h 66"/>
                  <a:gd name="T4" fmla="*/ 60 w 60"/>
                  <a:gd name="T5" fmla="*/ 25 h 66"/>
                  <a:gd name="T6" fmla="*/ 60 w 60"/>
                  <a:gd name="T7" fmla="*/ 37 h 66"/>
                  <a:gd name="T8" fmla="*/ 16 w 60"/>
                  <a:gd name="T9" fmla="*/ 37 h 66"/>
                  <a:gd name="T10" fmla="*/ 22 w 60"/>
                  <a:gd name="T11" fmla="*/ 50 h 66"/>
                  <a:gd name="T12" fmla="*/ 31 w 60"/>
                  <a:gd name="T13" fmla="*/ 53 h 66"/>
                  <a:gd name="T14" fmla="*/ 40 w 60"/>
                  <a:gd name="T15" fmla="*/ 50 h 66"/>
                  <a:gd name="T16" fmla="*/ 43 w 60"/>
                  <a:gd name="T17" fmla="*/ 46 h 66"/>
                  <a:gd name="T18" fmla="*/ 59 w 60"/>
                  <a:gd name="T19" fmla="*/ 46 h 66"/>
                  <a:gd name="T20" fmla="*/ 54 w 60"/>
                  <a:gd name="T21" fmla="*/ 57 h 66"/>
                  <a:gd name="T22" fmla="*/ 31 w 60"/>
                  <a:gd name="T23" fmla="*/ 66 h 66"/>
                  <a:gd name="T24" fmla="*/ 9 w 60"/>
                  <a:gd name="T25" fmla="*/ 58 h 66"/>
                  <a:gd name="T26" fmla="*/ 0 w 60"/>
                  <a:gd name="T27" fmla="*/ 34 h 66"/>
                  <a:gd name="T28" fmla="*/ 8 w 60"/>
                  <a:gd name="T29" fmla="*/ 9 h 66"/>
                  <a:gd name="T30" fmla="*/ 30 w 60"/>
                  <a:gd name="T31" fmla="*/ 0 h 66"/>
                  <a:gd name="T32" fmla="*/ 44 w 60"/>
                  <a:gd name="T33" fmla="*/ 3 h 66"/>
                  <a:gd name="T34" fmla="*/ 21 w 60"/>
                  <a:gd name="T35" fmla="*/ 17 h 66"/>
                  <a:gd name="T36" fmla="*/ 16 w 60"/>
                  <a:gd name="T37" fmla="*/ 27 h 66"/>
                  <a:gd name="T38" fmla="*/ 44 w 60"/>
                  <a:gd name="T39" fmla="*/ 27 h 66"/>
                  <a:gd name="T40" fmla="*/ 39 w 60"/>
                  <a:gd name="T41" fmla="*/ 17 h 66"/>
                  <a:gd name="T42" fmla="*/ 30 w 60"/>
                  <a:gd name="T43" fmla="*/ 14 h 66"/>
                  <a:gd name="T44" fmla="*/ 21 w 60"/>
                  <a:gd name="T45"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66">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48" name="Rectangle 47">
                <a:extLst>
                  <a:ext uri="{FF2B5EF4-FFF2-40B4-BE49-F238E27FC236}">
                    <a16:creationId xmlns:a16="http://schemas.microsoft.com/office/drawing/2014/main" id="{2D66FCF7-E817-4E2E-89F0-0952EF12FD39}"/>
                  </a:ext>
                </a:extLst>
              </p:cNvPr>
              <p:cNvSpPr>
                <a:spLocks noChangeArrowheads="1"/>
              </p:cNvSpPr>
              <p:nvPr/>
            </p:nvSpPr>
            <p:spPr bwMode="auto">
              <a:xfrm>
                <a:off x="554038" y="11445875"/>
                <a:ext cx="98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45" name="Freeform 16">
              <a:extLst>
                <a:ext uri="{FF2B5EF4-FFF2-40B4-BE49-F238E27FC236}">
                  <a16:creationId xmlns:a16="http://schemas.microsoft.com/office/drawing/2014/main" id="{7C6EB0FC-2006-497D-B941-B2779982E281}"/>
                </a:ext>
              </a:extLst>
            </p:cNvPr>
            <p:cNvSpPr>
              <a:spLocks/>
            </p:cNvSpPr>
            <p:nvPr/>
          </p:nvSpPr>
          <p:spPr bwMode="auto">
            <a:xfrm>
              <a:off x="3519037" y="3107368"/>
              <a:ext cx="79509" cy="108537"/>
            </a:xfrm>
            <a:custGeom>
              <a:avLst/>
              <a:gdLst>
                <a:gd name="T0" fmla="*/ 128 w 133"/>
                <a:gd name="T1" fmla="*/ 50 h 169"/>
                <a:gd name="T2" fmla="*/ 56 w 133"/>
                <a:gd name="T3" fmla="*/ 4 h 169"/>
                <a:gd name="T4" fmla="*/ 0 w 133"/>
                <a:gd name="T5" fmla="*/ 61 h 169"/>
                <a:gd name="T6" fmla="*/ 24 w 133"/>
                <a:gd name="T7" fmla="*/ 99 h 169"/>
                <a:gd name="T8" fmla="*/ 19 w 133"/>
                <a:gd name="T9" fmla="*/ 72 h 169"/>
                <a:gd name="T10" fmla="*/ 96 w 133"/>
                <a:gd name="T11" fmla="*/ 31 h 169"/>
                <a:gd name="T12" fmla="*/ 71 w 133"/>
                <a:gd name="T13" fmla="*/ 107 h 169"/>
                <a:gd name="T14" fmla="*/ 62 w 133"/>
                <a:gd name="T15" fmla="*/ 41 h 169"/>
                <a:gd name="T16" fmla="*/ 41 w 133"/>
                <a:gd name="T17" fmla="*/ 81 h 169"/>
                <a:gd name="T18" fmla="*/ 28 w 133"/>
                <a:gd name="T19" fmla="*/ 169 h 169"/>
                <a:gd name="T20" fmla="*/ 53 w 133"/>
                <a:gd name="T21" fmla="*/ 113 h 169"/>
                <a:gd name="T22" fmla="*/ 75 w 133"/>
                <a:gd name="T23" fmla="*/ 124 h 169"/>
                <a:gd name="T24" fmla="*/ 128 w 133"/>
                <a:gd name="T25" fmla="*/ 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grpSp>
      <p:sp>
        <p:nvSpPr>
          <p:cNvPr id="49" name="Rectangle 48">
            <a:extLst>
              <a:ext uri="{FF2B5EF4-FFF2-40B4-BE49-F238E27FC236}">
                <a16:creationId xmlns:a16="http://schemas.microsoft.com/office/drawing/2014/main" id="{BA928D7B-5286-442D-BF1D-0CB0B7BD22A0}"/>
              </a:ext>
            </a:extLst>
          </p:cNvPr>
          <p:cNvSpPr/>
          <p:nvPr/>
        </p:nvSpPr>
        <p:spPr>
          <a:xfrm>
            <a:off x="9151358" y="4446917"/>
            <a:ext cx="2033515" cy="369332"/>
          </a:xfrm>
          <a:prstGeom prst="rect">
            <a:avLst/>
          </a:prstGeom>
        </p:spPr>
        <p:txBody>
          <a:bodyPr wrap="square">
            <a:spAutoFit/>
          </a:bodyPr>
          <a:lstStyle/>
          <a:p>
            <a:pPr algn="ctr"/>
            <a:r>
              <a:rPr lang="en-GB" dirty="0">
                <a:latin typeface="Bell MT" panose="02020503060305020303" pitchFamily="18" charset="0"/>
                <a:ea typeface="Lato Bold" panose="020F0502020204030203" pitchFamily="34" charset="0"/>
                <a:cs typeface="Lato Bold" panose="020F0502020204030203" pitchFamily="34" charset="0"/>
              </a:rPr>
              <a:t>Rachel Vergez</a:t>
            </a:r>
            <a:endParaRPr lang="en-US" dirty="0">
              <a:latin typeface="Bell MT" panose="02020503060305020303" pitchFamily="18" charset="0"/>
              <a:ea typeface="Lato Bold" panose="020F0502020204030203" pitchFamily="34" charset="0"/>
              <a:cs typeface="Lato Bold" panose="020F0502020204030203" pitchFamily="34" charset="0"/>
            </a:endParaRPr>
          </a:p>
        </p:txBody>
      </p:sp>
      <p:sp>
        <p:nvSpPr>
          <p:cNvPr id="50" name="Rectangle 49">
            <a:extLst>
              <a:ext uri="{FF2B5EF4-FFF2-40B4-BE49-F238E27FC236}">
                <a16:creationId xmlns:a16="http://schemas.microsoft.com/office/drawing/2014/main" id="{91A8FE58-7102-46EA-957A-782D56B78CD8}"/>
              </a:ext>
            </a:extLst>
          </p:cNvPr>
          <p:cNvSpPr/>
          <p:nvPr/>
        </p:nvSpPr>
        <p:spPr>
          <a:xfrm>
            <a:off x="9156362" y="4751389"/>
            <a:ext cx="2023506" cy="369332"/>
          </a:xfrm>
          <a:prstGeom prst="rect">
            <a:avLst/>
          </a:prstGeom>
        </p:spPr>
        <p:txBody>
          <a:bodyPr wrap="square">
            <a:spAutoFit/>
          </a:bodyPr>
          <a:lstStyle/>
          <a:p>
            <a:pPr algn="ctr"/>
            <a:r>
              <a:rPr lang="en-GB" sz="900" dirty="0">
                <a:latin typeface="Lato" panose="020F0502020204030203" pitchFamily="34" charset="0"/>
                <a:ea typeface="Lato Bold" panose="020F0502020204030203" pitchFamily="34" charset="0"/>
                <a:cs typeface="Lato Bold" panose="020F0502020204030203" pitchFamily="34" charset="0"/>
              </a:rPr>
              <a:t>Accounts Manager and Web </a:t>
            </a:r>
            <a:r>
              <a:rPr lang="en-GB" sz="900" dirty="0" err="1">
                <a:latin typeface="Lato" panose="020F0502020204030203" pitchFamily="34" charset="0"/>
                <a:ea typeface="Lato Bold" panose="020F0502020204030203" pitchFamily="34" charset="0"/>
                <a:cs typeface="Lato Bold" panose="020F0502020204030203" pitchFamily="34" charset="0"/>
              </a:rPr>
              <a:t>Devloper</a:t>
            </a:r>
            <a:endParaRPr lang="en-US" sz="900" dirty="0">
              <a:latin typeface="Lato" panose="020F0502020204030203" pitchFamily="34" charset="0"/>
              <a:ea typeface="Lato Bold" panose="020F0502020204030203" pitchFamily="34" charset="0"/>
              <a:cs typeface="Lato Bold" panose="020F0502020204030203" pitchFamily="34" charset="0"/>
            </a:endParaRPr>
          </a:p>
        </p:txBody>
      </p:sp>
      <p:grpSp>
        <p:nvGrpSpPr>
          <p:cNvPr id="51" name="Group 50">
            <a:extLst>
              <a:ext uri="{FF2B5EF4-FFF2-40B4-BE49-F238E27FC236}">
                <a16:creationId xmlns:a16="http://schemas.microsoft.com/office/drawing/2014/main" id="{ACED005F-32C8-4519-B0AA-3EE2851CB8F4}"/>
              </a:ext>
            </a:extLst>
          </p:cNvPr>
          <p:cNvGrpSpPr/>
          <p:nvPr/>
        </p:nvGrpSpPr>
        <p:grpSpPr>
          <a:xfrm>
            <a:off x="9627596" y="5249552"/>
            <a:ext cx="1081038" cy="131330"/>
            <a:chOff x="3034458" y="3107368"/>
            <a:chExt cx="812200" cy="108537"/>
          </a:xfrm>
        </p:grpSpPr>
        <p:sp>
          <p:nvSpPr>
            <p:cNvPr id="52" name="AutoShape 1">
              <a:extLst>
                <a:ext uri="{FF2B5EF4-FFF2-40B4-BE49-F238E27FC236}">
                  <a16:creationId xmlns:a16="http://schemas.microsoft.com/office/drawing/2014/main" id="{3AB58AC6-AFAE-40F5-B0CC-F1FEA99A34FF}"/>
                </a:ext>
              </a:extLst>
            </p:cNvPr>
            <p:cNvSpPr>
              <a:spLocks/>
            </p:cNvSpPr>
            <p:nvPr/>
          </p:nvSpPr>
          <p:spPr bwMode="auto">
            <a:xfrm>
              <a:off x="3034458" y="3109990"/>
              <a:ext cx="115541" cy="103294"/>
            </a:xfrm>
            <a:custGeom>
              <a:avLst/>
              <a:gdLst/>
              <a:ahLst/>
              <a:cxnLst/>
              <a:rect l="0" t="0" r="r" b="b"/>
              <a:pathLst>
                <a:path w="21600" h="21600">
                  <a:moveTo>
                    <a:pt x="21600" y="2556"/>
                  </a:moveTo>
                  <a:cubicBezTo>
                    <a:pt x="20805" y="2990"/>
                    <a:pt x="19951" y="3284"/>
                    <a:pt x="19055" y="3415"/>
                  </a:cubicBezTo>
                  <a:cubicBezTo>
                    <a:pt x="19970" y="2740"/>
                    <a:pt x="20673" y="1672"/>
                    <a:pt x="21003" y="399"/>
                  </a:cubicBezTo>
                  <a:cubicBezTo>
                    <a:pt x="20147" y="1023"/>
                    <a:pt x="19199" y="1477"/>
                    <a:pt x="18189" y="1721"/>
                  </a:cubicBezTo>
                  <a:cubicBezTo>
                    <a:pt x="17381" y="662"/>
                    <a:pt x="16229" y="0"/>
                    <a:pt x="14954" y="0"/>
                  </a:cubicBezTo>
                  <a:cubicBezTo>
                    <a:pt x="12507" y="0"/>
                    <a:pt x="10523" y="2441"/>
                    <a:pt x="10523" y="5453"/>
                  </a:cubicBezTo>
                  <a:cubicBezTo>
                    <a:pt x="10523" y="5880"/>
                    <a:pt x="10562" y="6296"/>
                    <a:pt x="10638" y="6695"/>
                  </a:cubicBezTo>
                  <a:cubicBezTo>
                    <a:pt x="6955" y="6468"/>
                    <a:pt x="3690" y="4297"/>
                    <a:pt x="1504" y="998"/>
                  </a:cubicBezTo>
                  <a:cubicBezTo>
                    <a:pt x="1122" y="1803"/>
                    <a:pt x="904" y="2739"/>
                    <a:pt x="904" y="3739"/>
                  </a:cubicBezTo>
                  <a:cubicBezTo>
                    <a:pt x="904" y="5631"/>
                    <a:pt x="1686" y="7300"/>
                    <a:pt x="2876" y="8278"/>
                  </a:cubicBezTo>
                  <a:cubicBezTo>
                    <a:pt x="2149" y="8250"/>
                    <a:pt x="1466" y="8004"/>
                    <a:pt x="868" y="7596"/>
                  </a:cubicBezTo>
                  <a:cubicBezTo>
                    <a:pt x="867" y="7619"/>
                    <a:pt x="867" y="7642"/>
                    <a:pt x="867" y="7665"/>
                  </a:cubicBezTo>
                  <a:cubicBezTo>
                    <a:pt x="867" y="10307"/>
                    <a:pt x="2395" y="12510"/>
                    <a:pt x="4423" y="13011"/>
                  </a:cubicBezTo>
                  <a:cubicBezTo>
                    <a:pt x="4051" y="13136"/>
                    <a:pt x="3659" y="13203"/>
                    <a:pt x="3255" y="13203"/>
                  </a:cubicBezTo>
                  <a:cubicBezTo>
                    <a:pt x="2969" y="13203"/>
                    <a:pt x="2692" y="13169"/>
                    <a:pt x="2421" y="13105"/>
                  </a:cubicBezTo>
                  <a:cubicBezTo>
                    <a:pt x="2985" y="15271"/>
                    <a:pt x="4622" y="16848"/>
                    <a:pt x="6561" y="16892"/>
                  </a:cubicBezTo>
                  <a:cubicBezTo>
                    <a:pt x="5044" y="18355"/>
                    <a:pt x="3134" y="19226"/>
                    <a:pt x="1057" y="19226"/>
                  </a:cubicBezTo>
                  <a:cubicBezTo>
                    <a:pt x="699" y="19226"/>
                    <a:pt x="347" y="19201"/>
                    <a:pt x="0" y="19149"/>
                  </a:cubicBezTo>
                  <a:cubicBezTo>
                    <a:pt x="1961" y="20698"/>
                    <a:pt x="4291" y="21600"/>
                    <a:pt x="6793" y="21600"/>
                  </a:cubicBezTo>
                  <a:cubicBezTo>
                    <a:pt x="14944" y="21600"/>
                    <a:pt x="19401" y="13291"/>
                    <a:pt x="19401" y="6085"/>
                  </a:cubicBezTo>
                  <a:cubicBezTo>
                    <a:pt x="19401" y="5848"/>
                    <a:pt x="19397" y="5613"/>
                    <a:pt x="19389" y="5380"/>
                  </a:cubicBezTo>
                  <a:cubicBezTo>
                    <a:pt x="20255" y="4610"/>
                    <a:pt x="21006" y="3650"/>
                    <a:pt x="21600" y="2556"/>
                  </a:cubicBezTo>
                  <a:cubicBezTo>
                    <a:pt x="21600" y="2556"/>
                    <a:pt x="21600" y="2556"/>
                    <a:pt x="21600" y="2556"/>
                  </a:cubicBezTo>
                  <a:close/>
                  <a:moveTo>
                    <a:pt x="21600" y="2556"/>
                  </a:moveTo>
                </a:path>
              </a:pathLst>
            </a:custGeom>
            <a:solidFill>
              <a:schemeClr val="tx1">
                <a:lumMod val="85000"/>
                <a:lumOff val="15000"/>
              </a:schemeClr>
            </a:solidFill>
            <a:ln>
              <a:noFill/>
            </a:ln>
          </p:spPr>
          <p:txBody>
            <a:bodyPr lIns="0" tIns="0" rIns="0" bIns="0"/>
            <a:lstStyle/>
            <a:p>
              <a:pPr algn="ctr"/>
              <a:endParaRPr lang="en-US"/>
            </a:p>
          </p:txBody>
        </p:sp>
        <p:sp>
          <p:nvSpPr>
            <p:cNvPr id="53" name="AutoShape 21">
              <a:extLst>
                <a:ext uri="{FF2B5EF4-FFF2-40B4-BE49-F238E27FC236}">
                  <a16:creationId xmlns:a16="http://schemas.microsoft.com/office/drawing/2014/main" id="{4A8DE9C5-6516-4250-91B0-4E65A59DD854}"/>
                </a:ext>
              </a:extLst>
            </p:cNvPr>
            <p:cNvSpPr>
              <a:spLocks/>
            </p:cNvSpPr>
            <p:nvPr/>
          </p:nvSpPr>
          <p:spPr bwMode="auto">
            <a:xfrm>
              <a:off x="3292038" y="3114908"/>
              <a:ext cx="84960" cy="93459"/>
            </a:xfrm>
            <a:custGeom>
              <a:avLst/>
              <a:gdLst/>
              <a:ahLst/>
              <a:cxnLst/>
              <a:rect l="0" t="0" r="r" b="b"/>
              <a:pathLst>
                <a:path w="21600" h="21600">
                  <a:moveTo>
                    <a:pt x="18362" y="2163"/>
                  </a:moveTo>
                  <a:lnTo>
                    <a:pt x="18362" y="5400"/>
                  </a:lnTo>
                  <a:lnTo>
                    <a:pt x="16200" y="5400"/>
                  </a:lnTo>
                  <a:cubicBezTo>
                    <a:pt x="15551" y="5400"/>
                    <a:pt x="15119" y="5832"/>
                    <a:pt x="15119" y="6482"/>
                  </a:cubicBezTo>
                  <a:lnTo>
                    <a:pt x="15119" y="8638"/>
                  </a:lnTo>
                  <a:lnTo>
                    <a:pt x="18362" y="8638"/>
                  </a:lnTo>
                  <a:lnTo>
                    <a:pt x="18362" y="11881"/>
                  </a:lnTo>
                  <a:lnTo>
                    <a:pt x="15119" y="11881"/>
                  </a:lnTo>
                  <a:lnTo>
                    <a:pt x="15119" y="19438"/>
                  </a:lnTo>
                  <a:lnTo>
                    <a:pt x="11881" y="19438"/>
                  </a:lnTo>
                  <a:lnTo>
                    <a:pt x="11881" y="11881"/>
                  </a:lnTo>
                  <a:lnTo>
                    <a:pt x="9719" y="11881"/>
                  </a:lnTo>
                  <a:lnTo>
                    <a:pt x="9719" y="8638"/>
                  </a:lnTo>
                  <a:lnTo>
                    <a:pt x="11881" y="8638"/>
                  </a:lnTo>
                  <a:lnTo>
                    <a:pt x="11881" y="5938"/>
                  </a:lnTo>
                  <a:cubicBezTo>
                    <a:pt x="11881" y="3888"/>
                    <a:pt x="13606" y="2163"/>
                    <a:pt x="15662" y="2163"/>
                  </a:cubicBezTo>
                  <a:cubicBezTo>
                    <a:pt x="15662" y="2163"/>
                    <a:pt x="18362" y="2163"/>
                    <a:pt x="18362" y="2163"/>
                  </a:cubicBezTo>
                  <a:close/>
                  <a:moveTo>
                    <a:pt x="19438" y="0"/>
                  </a:moveTo>
                  <a:lnTo>
                    <a:pt x="2163" y="0"/>
                  </a:lnTo>
                  <a:cubicBezTo>
                    <a:pt x="971" y="0"/>
                    <a:pt x="0" y="971"/>
                    <a:pt x="0" y="2163"/>
                  </a:cubicBezTo>
                  <a:lnTo>
                    <a:pt x="0" y="19438"/>
                  </a:lnTo>
                  <a:cubicBezTo>
                    <a:pt x="0" y="20630"/>
                    <a:pt x="971" y="21600"/>
                    <a:pt x="2163" y="21600"/>
                  </a:cubicBezTo>
                  <a:lnTo>
                    <a:pt x="19438" y="21600"/>
                  </a:lnTo>
                  <a:cubicBezTo>
                    <a:pt x="20630" y="21600"/>
                    <a:pt x="21600" y="20630"/>
                    <a:pt x="21600" y="19438"/>
                  </a:cubicBezTo>
                  <a:lnTo>
                    <a:pt x="21600" y="2163"/>
                  </a:lnTo>
                  <a:cubicBezTo>
                    <a:pt x="21600" y="971"/>
                    <a:pt x="20630" y="0"/>
                    <a:pt x="19438" y="0"/>
                  </a:cubicBezTo>
                  <a:cubicBezTo>
                    <a:pt x="19438" y="0"/>
                    <a:pt x="19438" y="0"/>
                    <a:pt x="19438" y="0"/>
                  </a:cubicBezTo>
                  <a:close/>
                  <a:moveTo>
                    <a:pt x="19438" y="0"/>
                  </a:moveTo>
                </a:path>
              </a:pathLst>
            </a:custGeom>
            <a:solidFill>
              <a:schemeClr val="tx1">
                <a:lumMod val="85000"/>
                <a:lumOff val="15000"/>
              </a:schemeClr>
            </a:solidFill>
            <a:ln>
              <a:noFill/>
            </a:ln>
          </p:spPr>
          <p:txBody>
            <a:bodyPr lIns="0" tIns="0" rIns="0" bIns="0"/>
            <a:lstStyle/>
            <a:p>
              <a:pPr algn="ctr"/>
              <a:endParaRPr lang="en-US"/>
            </a:p>
          </p:txBody>
        </p:sp>
        <p:grpSp>
          <p:nvGrpSpPr>
            <p:cNvPr id="54" name="Group 53">
              <a:extLst>
                <a:ext uri="{FF2B5EF4-FFF2-40B4-BE49-F238E27FC236}">
                  <a16:creationId xmlns:a16="http://schemas.microsoft.com/office/drawing/2014/main" id="{9A02EC44-2423-4A4B-9F56-5CE085DEC041}"/>
                </a:ext>
              </a:extLst>
            </p:cNvPr>
            <p:cNvGrpSpPr/>
            <p:nvPr/>
          </p:nvGrpSpPr>
          <p:grpSpPr>
            <a:xfrm>
              <a:off x="3740584" y="3125824"/>
              <a:ext cx="106074" cy="71627"/>
              <a:chOff x="361950" y="11423650"/>
              <a:chExt cx="307976" cy="207963"/>
            </a:xfrm>
            <a:solidFill>
              <a:schemeClr val="tx1">
                <a:lumMod val="85000"/>
                <a:lumOff val="15000"/>
              </a:schemeClr>
            </a:solidFill>
          </p:grpSpPr>
          <p:sp>
            <p:nvSpPr>
              <p:cNvPr id="56" name="Freeform 6">
                <a:extLst>
                  <a:ext uri="{FF2B5EF4-FFF2-40B4-BE49-F238E27FC236}">
                    <a16:creationId xmlns:a16="http://schemas.microsoft.com/office/drawing/2014/main" id="{62ECB10F-1B78-4B88-8A80-0E7810F1FD3F}"/>
                  </a:ext>
                </a:extLst>
              </p:cNvPr>
              <p:cNvSpPr>
                <a:spLocks noEditPoints="1"/>
              </p:cNvSpPr>
              <p:nvPr/>
            </p:nvSpPr>
            <p:spPr bwMode="auto">
              <a:xfrm>
                <a:off x="361950" y="11423650"/>
                <a:ext cx="152400" cy="203200"/>
              </a:xfrm>
              <a:custGeom>
                <a:avLst/>
                <a:gdLst>
                  <a:gd name="T0" fmla="*/ 61 w 67"/>
                  <a:gd name="T1" fmla="*/ 9 h 84"/>
                  <a:gd name="T2" fmla="*/ 65 w 67"/>
                  <a:gd name="T3" fmla="*/ 22 h 84"/>
                  <a:gd name="T4" fmla="*/ 61 w 67"/>
                  <a:gd name="T5" fmla="*/ 34 h 84"/>
                  <a:gd name="T6" fmla="*/ 55 w 67"/>
                  <a:gd name="T7" fmla="*/ 39 h 84"/>
                  <a:gd name="T8" fmla="*/ 64 w 67"/>
                  <a:gd name="T9" fmla="*/ 46 h 84"/>
                  <a:gd name="T10" fmla="*/ 67 w 67"/>
                  <a:gd name="T11" fmla="*/ 59 h 84"/>
                  <a:gd name="T12" fmla="*/ 64 w 67"/>
                  <a:gd name="T13" fmla="*/ 72 h 84"/>
                  <a:gd name="T14" fmla="*/ 58 w 67"/>
                  <a:gd name="T15" fmla="*/ 78 h 84"/>
                  <a:gd name="T16" fmla="*/ 48 w 67"/>
                  <a:gd name="T17" fmla="*/ 83 h 84"/>
                  <a:gd name="T18" fmla="*/ 37 w 67"/>
                  <a:gd name="T19" fmla="*/ 84 h 84"/>
                  <a:gd name="T20" fmla="*/ 0 w 67"/>
                  <a:gd name="T21" fmla="*/ 84 h 84"/>
                  <a:gd name="T22" fmla="*/ 0 w 67"/>
                  <a:gd name="T23" fmla="*/ 0 h 84"/>
                  <a:gd name="T24" fmla="*/ 40 w 67"/>
                  <a:gd name="T25" fmla="*/ 0 h 84"/>
                  <a:gd name="T26" fmla="*/ 61 w 67"/>
                  <a:gd name="T27" fmla="*/ 9 h 84"/>
                  <a:gd name="T28" fmla="*/ 16 w 67"/>
                  <a:gd name="T29" fmla="*/ 15 h 84"/>
                  <a:gd name="T30" fmla="*/ 16 w 67"/>
                  <a:gd name="T31" fmla="*/ 33 h 84"/>
                  <a:gd name="T32" fmla="*/ 36 w 67"/>
                  <a:gd name="T33" fmla="*/ 33 h 84"/>
                  <a:gd name="T34" fmla="*/ 45 w 67"/>
                  <a:gd name="T35" fmla="*/ 31 h 84"/>
                  <a:gd name="T36" fmla="*/ 48 w 67"/>
                  <a:gd name="T37" fmla="*/ 24 h 84"/>
                  <a:gd name="T38" fmla="*/ 44 w 67"/>
                  <a:gd name="T39" fmla="*/ 16 h 84"/>
                  <a:gd name="T40" fmla="*/ 34 w 67"/>
                  <a:gd name="T41" fmla="*/ 15 h 84"/>
                  <a:gd name="T42" fmla="*/ 16 w 67"/>
                  <a:gd name="T43" fmla="*/ 15 h 84"/>
                  <a:gd name="T44" fmla="*/ 16 w 67"/>
                  <a:gd name="T45" fmla="*/ 47 h 84"/>
                  <a:gd name="T46" fmla="*/ 16 w 67"/>
                  <a:gd name="T47" fmla="*/ 69 h 84"/>
                  <a:gd name="T48" fmla="*/ 36 w 67"/>
                  <a:gd name="T49" fmla="*/ 69 h 84"/>
                  <a:gd name="T50" fmla="*/ 44 w 67"/>
                  <a:gd name="T51" fmla="*/ 68 h 84"/>
                  <a:gd name="T52" fmla="*/ 50 w 67"/>
                  <a:gd name="T53" fmla="*/ 57 h 84"/>
                  <a:gd name="T54" fmla="*/ 45 w 67"/>
                  <a:gd name="T55" fmla="*/ 48 h 84"/>
                  <a:gd name="T56" fmla="*/ 36 w 67"/>
                  <a:gd name="T57" fmla="*/ 47 h 84"/>
                  <a:gd name="T58" fmla="*/ 16 w 67"/>
                  <a:gd name="T5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84">
                    <a:moveTo>
                      <a:pt x="61" y="9"/>
                    </a:moveTo>
                    <a:cubicBezTo>
                      <a:pt x="63" y="13"/>
                      <a:pt x="65" y="17"/>
                      <a:pt x="65" y="22"/>
                    </a:cubicBezTo>
                    <a:cubicBezTo>
                      <a:pt x="65" y="27"/>
                      <a:pt x="63" y="31"/>
                      <a:pt x="61" y="34"/>
                    </a:cubicBezTo>
                    <a:cubicBezTo>
                      <a:pt x="59" y="36"/>
                      <a:pt x="57" y="38"/>
                      <a:pt x="55" y="39"/>
                    </a:cubicBezTo>
                    <a:cubicBezTo>
                      <a:pt x="59" y="41"/>
                      <a:pt x="62" y="43"/>
                      <a:pt x="64" y="46"/>
                    </a:cubicBezTo>
                    <a:cubicBezTo>
                      <a:pt x="66" y="50"/>
                      <a:pt x="67" y="54"/>
                      <a:pt x="67" y="59"/>
                    </a:cubicBezTo>
                    <a:cubicBezTo>
                      <a:pt x="67" y="64"/>
                      <a:pt x="66" y="68"/>
                      <a:pt x="64" y="72"/>
                    </a:cubicBezTo>
                    <a:cubicBezTo>
                      <a:pt x="62" y="74"/>
                      <a:pt x="60" y="77"/>
                      <a:pt x="58" y="78"/>
                    </a:cubicBezTo>
                    <a:cubicBezTo>
                      <a:pt x="55" y="80"/>
                      <a:pt x="52" y="82"/>
                      <a:pt x="48" y="83"/>
                    </a:cubicBezTo>
                    <a:cubicBezTo>
                      <a:pt x="45" y="83"/>
                      <a:pt x="41" y="84"/>
                      <a:pt x="37" y="84"/>
                    </a:cubicBezTo>
                    <a:cubicBezTo>
                      <a:pt x="0" y="84"/>
                      <a:pt x="0" y="84"/>
                      <a:pt x="0" y="84"/>
                    </a:cubicBezTo>
                    <a:cubicBezTo>
                      <a:pt x="0" y="0"/>
                      <a:pt x="0" y="0"/>
                      <a:pt x="0" y="0"/>
                    </a:cubicBezTo>
                    <a:cubicBezTo>
                      <a:pt x="40" y="0"/>
                      <a:pt x="40" y="0"/>
                      <a:pt x="40" y="0"/>
                    </a:cubicBezTo>
                    <a:cubicBezTo>
                      <a:pt x="50" y="1"/>
                      <a:pt x="57" y="4"/>
                      <a:pt x="61" y="9"/>
                    </a:cubicBezTo>
                    <a:close/>
                    <a:moveTo>
                      <a:pt x="16" y="15"/>
                    </a:moveTo>
                    <a:cubicBezTo>
                      <a:pt x="16" y="33"/>
                      <a:pt x="16" y="33"/>
                      <a:pt x="16" y="33"/>
                    </a:cubicBezTo>
                    <a:cubicBezTo>
                      <a:pt x="36" y="33"/>
                      <a:pt x="36" y="33"/>
                      <a:pt x="36" y="33"/>
                    </a:cubicBezTo>
                    <a:cubicBezTo>
                      <a:pt x="40" y="33"/>
                      <a:pt x="43" y="33"/>
                      <a:pt x="45" y="31"/>
                    </a:cubicBezTo>
                    <a:cubicBezTo>
                      <a:pt x="47" y="30"/>
                      <a:pt x="48" y="27"/>
                      <a:pt x="48" y="24"/>
                    </a:cubicBezTo>
                    <a:cubicBezTo>
                      <a:pt x="48" y="20"/>
                      <a:pt x="47" y="17"/>
                      <a:pt x="44" y="16"/>
                    </a:cubicBezTo>
                    <a:cubicBezTo>
                      <a:pt x="41" y="15"/>
                      <a:pt x="38" y="15"/>
                      <a:pt x="34" y="15"/>
                    </a:cubicBezTo>
                    <a:lnTo>
                      <a:pt x="16" y="15"/>
                    </a:lnTo>
                    <a:close/>
                    <a:moveTo>
                      <a:pt x="16" y="47"/>
                    </a:moveTo>
                    <a:cubicBezTo>
                      <a:pt x="16" y="69"/>
                      <a:pt x="16" y="69"/>
                      <a:pt x="16" y="69"/>
                    </a:cubicBezTo>
                    <a:cubicBezTo>
                      <a:pt x="36" y="69"/>
                      <a:pt x="36" y="69"/>
                      <a:pt x="36" y="69"/>
                    </a:cubicBezTo>
                    <a:cubicBezTo>
                      <a:pt x="40" y="69"/>
                      <a:pt x="42" y="69"/>
                      <a:pt x="44" y="68"/>
                    </a:cubicBezTo>
                    <a:cubicBezTo>
                      <a:pt x="48" y="66"/>
                      <a:pt x="50" y="62"/>
                      <a:pt x="50" y="57"/>
                    </a:cubicBezTo>
                    <a:cubicBezTo>
                      <a:pt x="50" y="53"/>
                      <a:pt x="48" y="50"/>
                      <a:pt x="45" y="48"/>
                    </a:cubicBezTo>
                    <a:cubicBezTo>
                      <a:pt x="43" y="48"/>
                      <a:pt x="40" y="47"/>
                      <a:pt x="36" y="47"/>
                    </a:cubicBezTo>
                    <a:lnTo>
                      <a:pt x="1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 name="Freeform 7">
                <a:extLst>
                  <a:ext uri="{FF2B5EF4-FFF2-40B4-BE49-F238E27FC236}">
                    <a16:creationId xmlns:a16="http://schemas.microsoft.com/office/drawing/2014/main" id="{D1F2B631-AACA-4784-B605-90DBD88A9DFD}"/>
                  </a:ext>
                </a:extLst>
              </p:cNvPr>
              <p:cNvSpPr>
                <a:spLocks noEditPoints="1"/>
              </p:cNvSpPr>
              <p:nvPr/>
            </p:nvSpPr>
            <p:spPr bwMode="auto">
              <a:xfrm>
                <a:off x="534988" y="11472863"/>
                <a:ext cx="134938" cy="158750"/>
              </a:xfrm>
              <a:custGeom>
                <a:avLst/>
                <a:gdLst>
                  <a:gd name="T0" fmla="*/ 44 w 60"/>
                  <a:gd name="T1" fmla="*/ 3 h 66"/>
                  <a:gd name="T2" fmla="*/ 55 w 60"/>
                  <a:gd name="T3" fmla="*/ 12 h 66"/>
                  <a:gd name="T4" fmla="*/ 60 w 60"/>
                  <a:gd name="T5" fmla="*/ 25 h 66"/>
                  <a:gd name="T6" fmla="*/ 60 w 60"/>
                  <a:gd name="T7" fmla="*/ 37 h 66"/>
                  <a:gd name="T8" fmla="*/ 16 w 60"/>
                  <a:gd name="T9" fmla="*/ 37 h 66"/>
                  <a:gd name="T10" fmla="*/ 22 w 60"/>
                  <a:gd name="T11" fmla="*/ 50 h 66"/>
                  <a:gd name="T12" fmla="*/ 31 w 60"/>
                  <a:gd name="T13" fmla="*/ 53 h 66"/>
                  <a:gd name="T14" fmla="*/ 40 w 60"/>
                  <a:gd name="T15" fmla="*/ 50 h 66"/>
                  <a:gd name="T16" fmla="*/ 43 w 60"/>
                  <a:gd name="T17" fmla="*/ 46 h 66"/>
                  <a:gd name="T18" fmla="*/ 59 w 60"/>
                  <a:gd name="T19" fmla="*/ 46 h 66"/>
                  <a:gd name="T20" fmla="*/ 54 w 60"/>
                  <a:gd name="T21" fmla="*/ 57 h 66"/>
                  <a:gd name="T22" fmla="*/ 31 w 60"/>
                  <a:gd name="T23" fmla="*/ 66 h 66"/>
                  <a:gd name="T24" fmla="*/ 9 w 60"/>
                  <a:gd name="T25" fmla="*/ 58 h 66"/>
                  <a:gd name="T26" fmla="*/ 0 w 60"/>
                  <a:gd name="T27" fmla="*/ 34 h 66"/>
                  <a:gd name="T28" fmla="*/ 8 w 60"/>
                  <a:gd name="T29" fmla="*/ 9 h 66"/>
                  <a:gd name="T30" fmla="*/ 30 w 60"/>
                  <a:gd name="T31" fmla="*/ 0 h 66"/>
                  <a:gd name="T32" fmla="*/ 44 w 60"/>
                  <a:gd name="T33" fmla="*/ 3 h 66"/>
                  <a:gd name="T34" fmla="*/ 21 w 60"/>
                  <a:gd name="T35" fmla="*/ 17 h 66"/>
                  <a:gd name="T36" fmla="*/ 16 w 60"/>
                  <a:gd name="T37" fmla="*/ 27 h 66"/>
                  <a:gd name="T38" fmla="*/ 44 w 60"/>
                  <a:gd name="T39" fmla="*/ 27 h 66"/>
                  <a:gd name="T40" fmla="*/ 39 w 60"/>
                  <a:gd name="T41" fmla="*/ 17 h 66"/>
                  <a:gd name="T42" fmla="*/ 30 w 60"/>
                  <a:gd name="T43" fmla="*/ 14 h 66"/>
                  <a:gd name="T44" fmla="*/ 21 w 60"/>
                  <a:gd name="T45"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66">
                    <a:moveTo>
                      <a:pt x="44" y="3"/>
                    </a:moveTo>
                    <a:cubicBezTo>
                      <a:pt x="49" y="5"/>
                      <a:pt x="52" y="8"/>
                      <a:pt x="55" y="12"/>
                    </a:cubicBezTo>
                    <a:cubicBezTo>
                      <a:pt x="57" y="16"/>
                      <a:pt x="59" y="20"/>
                      <a:pt x="60" y="25"/>
                    </a:cubicBezTo>
                    <a:cubicBezTo>
                      <a:pt x="60" y="28"/>
                      <a:pt x="60" y="32"/>
                      <a:pt x="60" y="37"/>
                    </a:cubicBezTo>
                    <a:cubicBezTo>
                      <a:pt x="16" y="37"/>
                      <a:pt x="16" y="37"/>
                      <a:pt x="16" y="37"/>
                    </a:cubicBezTo>
                    <a:cubicBezTo>
                      <a:pt x="16" y="44"/>
                      <a:pt x="18" y="48"/>
                      <a:pt x="22" y="50"/>
                    </a:cubicBezTo>
                    <a:cubicBezTo>
                      <a:pt x="25" y="52"/>
                      <a:pt x="28" y="53"/>
                      <a:pt x="31" y="53"/>
                    </a:cubicBezTo>
                    <a:cubicBezTo>
                      <a:pt x="35" y="53"/>
                      <a:pt x="38" y="52"/>
                      <a:pt x="40" y="50"/>
                    </a:cubicBezTo>
                    <a:cubicBezTo>
                      <a:pt x="41" y="49"/>
                      <a:pt x="42" y="48"/>
                      <a:pt x="43" y="46"/>
                    </a:cubicBezTo>
                    <a:cubicBezTo>
                      <a:pt x="59" y="46"/>
                      <a:pt x="59" y="46"/>
                      <a:pt x="59" y="46"/>
                    </a:cubicBezTo>
                    <a:cubicBezTo>
                      <a:pt x="59" y="49"/>
                      <a:pt x="57" y="53"/>
                      <a:pt x="54" y="57"/>
                    </a:cubicBezTo>
                    <a:cubicBezTo>
                      <a:pt x="48" y="63"/>
                      <a:pt x="40" y="66"/>
                      <a:pt x="31" y="66"/>
                    </a:cubicBezTo>
                    <a:cubicBezTo>
                      <a:pt x="23" y="66"/>
                      <a:pt x="15" y="63"/>
                      <a:pt x="9" y="58"/>
                    </a:cubicBezTo>
                    <a:cubicBezTo>
                      <a:pt x="3" y="53"/>
                      <a:pt x="0" y="45"/>
                      <a:pt x="0" y="34"/>
                    </a:cubicBezTo>
                    <a:cubicBezTo>
                      <a:pt x="0" y="23"/>
                      <a:pt x="3" y="15"/>
                      <a:pt x="8" y="9"/>
                    </a:cubicBezTo>
                    <a:cubicBezTo>
                      <a:pt x="14" y="3"/>
                      <a:pt x="21" y="0"/>
                      <a:pt x="30" y="0"/>
                    </a:cubicBezTo>
                    <a:cubicBezTo>
                      <a:pt x="35" y="0"/>
                      <a:pt x="40" y="1"/>
                      <a:pt x="44" y="3"/>
                    </a:cubicBezTo>
                    <a:close/>
                    <a:moveTo>
                      <a:pt x="21" y="17"/>
                    </a:moveTo>
                    <a:cubicBezTo>
                      <a:pt x="18" y="20"/>
                      <a:pt x="17" y="23"/>
                      <a:pt x="16" y="27"/>
                    </a:cubicBezTo>
                    <a:cubicBezTo>
                      <a:pt x="44" y="27"/>
                      <a:pt x="44" y="27"/>
                      <a:pt x="44" y="27"/>
                    </a:cubicBezTo>
                    <a:cubicBezTo>
                      <a:pt x="43" y="23"/>
                      <a:pt x="42" y="19"/>
                      <a:pt x="39" y="17"/>
                    </a:cubicBezTo>
                    <a:cubicBezTo>
                      <a:pt x="37" y="15"/>
                      <a:pt x="34" y="14"/>
                      <a:pt x="30" y="14"/>
                    </a:cubicBezTo>
                    <a:cubicBezTo>
                      <a:pt x="26" y="14"/>
                      <a:pt x="23" y="15"/>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F86895D8-9FE2-4ABC-9548-1AE25F70EA5B}"/>
                  </a:ext>
                </a:extLst>
              </p:cNvPr>
              <p:cNvSpPr>
                <a:spLocks noChangeArrowheads="1"/>
              </p:cNvSpPr>
              <p:nvPr/>
            </p:nvSpPr>
            <p:spPr bwMode="auto">
              <a:xfrm>
                <a:off x="554038" y="11445875"/>
                <a:ext cx="98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55" name="Freeform 16">
              <a:extLst>
                <a:ext uri="{FF2B5EF4-FFF2-40B4-BE49-F238E27FC236}">
                  <a16:creationId xmlns:a16="http://schemas.microsoft.com/office/drawing/2014/main" id="{02C4E4E0-706F-4CD0-81B0-00A691BFCEDC}"/>
                </a:ext>
              </a:extLst>
            </p:cNvPr>
            <p:cNvSpPr>
              <a:spLocks/>
            </p:cNvSpPr>
            <p:nvPr/>
          </p:nvSpPr>
          <p:spPr bwMode="auto">
            <a:xfrm>
              <a:off x="3519037" y="3107368"/>
              <a:ext cx="79509" cy="108537"/>
            </a:xfrm>
            <a:custGeom>
              <a:avLst/>
              <a:gdLst>
                <a:gd name="T0" fmla="*/ 128 w 133"/>
                <a:gd name="T1" fmla="*/ 50 h 169"/>
                <a:gd name="T2" fmla="*/ 56 w 133"/>
                <a:gd name="T3" fmla="*/ 4 h 169"/>
                <a:gd name="T4" fmla="*/ 0 w 133"/>
                <a:gd name="T5" fmla="*/ 61 h 169"/>
                <a:gd name="T6" fmla="*/ 24 w 133"/>
                <a:gd name="T7" fmla="*/ 99 h 169"/>
                <a:gd name="T8" fmla="*/ 19 w 133"/>
                <a:gd name="T9" fmla="*/ 72 h 169"/>
                <a:gd name="T10" fmla="*/ 96 w 133"/>
                <a:gd name="T11" fmla="*/ 31 h 169"/>
                <a:gd name="T12" fmla="*/ 71 w 133"/>
                <a:gd name="T13" fmla="*/ 107 h 169"/>
                <a:gd name="T14" fmla="*/ 62 w 133"/>
                <a:gd name="T15" fmla="*/ 41 h 169"/>
                <a:gd name="T16" fmla="*/ 41 w 133"/>
                <a:gd name="T17" fmla="*/ 81 h 169"/>
                <a:gd name="T18" fmla="*/ 28 w 133"/>
                <a:gd name="T19" fmla="*/ 169 h 169"/>
                <a:gd name="T20" fmla="*/ 53 w 133"/>
                <a:gd name="T21" fmla="*/ 113 h 169"/>
                <a:gd name="T22" fmla="*/ 75 w 133"/>
                <a:gd name="T23" fmla="*/ 124 h 169"/>
                <a:gd name="T24" fmla="*/ 128 w 133"/>
                <a:gd name="T25" fmla="*/ 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28" y="50"/>
                  </a:moveTo>
                  <a:cubicBezTo>
                    <a:pt x="124" y="17"/>
                    <a:pt x="91" y="0"/>
                    <a:pt x="56" y="4"/>
                  </a:cubicBezTo>
                  <a:cubicBezTo>
                    <a:pt x="29" y="7"/>
                    <a:pt x="2" y="30"/>
                    <a:pt x="0" y="61"/>
                  </a:cubicBezTo>
                  <a:cubicBezTo>
                    <a:pt x="0" y="81"/>
                    <a:pt x="5" y="95"/>
                    <a:pt x="24" y="99"/>
                  </a:cubicBezTo>
                  <a:cubicBezTo>
                    <a:pt x="32" y="85"/>
                    <a:pt x="21" y="82"/>
                    <a:pt x="19" y="72"/>
                  </a:cubicBezTo>
                  <a:cubicBezTo>
                    <a:pt x="13" y="30"/>
                    <a:pt x="68" y="2"/>
                    <a:pt x="96" y="31"/>
                  </a:cubicBezTo>
                  <a:cubicBezTo>
                    <a:pt x="116" y="51"/>
                    <a:pt x="103" y="113"/>
                    <a:pt x="71" y="107"/>
                  </a:cubicBezTo>
                  <a:cubicBezTo>
                    <a:pt x="40" y="101"/>
                    <a:pt x="86" y="51"/>
                    <a:pt x="62" y="41"/>
                  </a:cubicBezTo>
                  <a:cubicBezTo>
                    <a:pt x="42" y="33"/>
                    <a:pt x="31" y="65"/>
                    <a:pt x="41" y="81"/>
                  </a:cubicBezTo>
                  <a:cubicBezTo>
                    <a:pt x="35" y="109"/>
                    <a:pt x="23" y="135"/>
                    <a:pt x="28" y="169"/>
                  </a:cubicBezTo>
                  <a:cubicBezTo>
                    <a:pt x="44" y="158"/>
                    <a:pt x="49" y="136"/>
                    <a:pt x="53" y="113"/>
                  </a:cubicBezTo>
                  <a:cubicBezTo>
                    <a:pt x="61" y="118"/>
                    <a:pt x="65" y="123"/>
                    <a:pt x="75" y="124"/>
                  </a:cubicBezTo>
                  <a:cubicBezTo>
                    <a:pt x="113" y="127"/>
                    <a:pt x="133" y="87"/>
                    <a:pt x="128" y="5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grpSp>
      <p:sp>
        <p:nvSpPr>
          <p:cNvPr id="4" name="Picture Placeholder 3">
            <a:extLst>
              <a:ext uri="{FF2B5EF4-FFF2-40B4-BE49-F238E27FC236}">
                <a16:creationId xmlns:a16="http://schemas.microsoft.com/office/drawing/2014/main" id="{59E03B5E-F869-4BFF-8FD4-7A839607BE4A}"/>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5AB683C4-3347-4878-A411-FCC382838788}"/>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0BF60207-C67D-4728-B92E-69976887262A}"/>
              </a:ext>
            </a:extLst>
          </p:cNvPr>
          <p:cNvSpPr>
            <a:spLocks noGrp="1"/>
          </p:cNvSpPr>
          <p:nvPr>
            <p:ph type="pic" sz="quarter" idx="16"/>
          </p:nvPr>
        </p:nvSpPr>
        <p:spPr/>
      </p:sp>
      <p:sp>
        <p:nvSpPr>
          <p:cNvPr id="14" name="Picture Placeholder 13">
            <a:extLst>
              <a:ext uri="{FF2B5EF4-FFF2-40B4-BE49-F238E27FC236}">
                <a16:creationId xmlns:a16="http://schemas.microsoft.com/office/drawing/2014/main" id="{68EF5479-FE12-4E5D-8BF0-CE975B1EFC51}"/>
              </a:ext>
            </a:extLst>
          </p:cNvPr>
          <p:cNvSpPr>
            <a:spLocks noGrp="1"/>
          </p:cNvSpPr>
          <p:nvPr>
            <p:ph type="pic" sz="quarter" idx="17"/>
          </p:nvPr>
        </p:nvSpPr>
        <p:spPr/>
      </p:sp>
    </p:spTree>
    <p:extLst>
      <p:ext uri="{BB962C8B-B14F-4D97-AF65-F5344CB8AC3E}">
        <p14:creationId xmlns:p14="http://schemas.microsoft.com/office/powerpoint/2010/main" val="2628746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Financial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Plan</a:t>
            </a:r>
          </a:p>
        </p:txBody>
      </p:sp>
      <p:graphicFrame>
        <p:nvGraphicFramePr>
          <p:cNvPr id="145" name="Table 144">
            <a:extLst>
              <a:ext uri="{FF2B5EF4-FFF2-40B4-BE49-F238E27FC236}">
                <a16:creationId xmlns:a16="http://schemas.microsoft.com/office/drawing/2014/main" id="{05455A77-526E-47A3-A330-42DD20B200F6}"/>
              </a:ext>
            </a:extLst>
          </p:cNvPr>
          <p:cNvGraphicFramePr>
            <a:graphicFrameLocks noGrp="1"/>
          </p:cNvGraphicFramePr>
          <p:nvPr/>
        </p:nvGraphicFramePr>
        <p:xfrm>
          <a:off x="857250" y="1746818"/>
          <a:ext cx="10477500" cy="4238628"/>
        </p:xfrm>
        <a:graphic>
          <a:graphicData uri="http://schemas.openxmlformats.org/drawingml/2006/table">
            <a:tbl>
              <a:tblPr firstRow="1" bandRow="1">
                <a:tableStyleId>{C083E6E3-FA7D-4D7B-A595-EF9225AFEA82}</a:tableStyleId>
              </a:tblPr>
              <a:tblGrid>
                <a:gridCol w="4623167">
                  <a:extLst>
                    <a:ext uri="{9D8B030D-6E8A-4147-A177-3AD203B41FA5}">
                      <a16:colId xmlns:a16="http://schemas.microsoft.com/office/drawing/2014/main" val="20000"/>
                    </a:ext>
                  </a:extLst>
                </a:gridCol>
                <a:gridCol w="2252032">
                  <a:extLst>
                    <a:ext uri="{9D8B030D-6E8A-4147-A177-3AD203B41FA5}">
                      <a16:colId xmlns:a16="http://schemas.microsoft.com/office/drawing/2014/main" val="20001"/>
                    </a:ext>
                  </a:extLst>
                </a:gridCol>
                <a:gridCol w="1513144">
                  <a:extLst>
                    <a:ext uri="{9D8B030D-6E8A-4147-A177-3AD203B41FA5}">
                      <a16:colId xmlns:a16="http://schemas.microsoft.com/office/drawing/2014/main" val="20002"/>
                    </a:ext>
                  </a:extLst>
                </a:gridCol>
                <a:gridCol w="2089157">
                  <a:extLst>
                    <a:ext uri="{9D8B030D-6E8A-4147-A177-3AD203B41FA5}">
                      <a16:colId xmlns:a16="http://schemas.microsoft.com/office/drawing/2014/main" val="20003"/>
                    </a:ext>
                  </a:extLst>
                </a:gridCol>
              </a:tblGrid>
              <a:tr h="7064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Web design services and consultancy</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0"/>
                  </a:ext>
                </a:extLst>
              </a:tr>
              <a:tr h="7064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Hosting services / 24 months</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1"/>
                  </a:ext>
                </a:extLst>
              </a:tr>
              <a:tr h="706438">
                <a:tc>
                  <a:txBody>
                    <a:bodyPr/>
                    <a:lstStyle/>
                    <a:p>
                      <a:pPr algn="ctr"/>
                      <a:r>
                        <a:rPr lang="en-US" sz="900" dirty="0">
                          <a:solidFill>
                            <a:schemeClr val="tx1"/>
                          </a:solidFill>
                          <a:latin typeface="Roboto" panose="02000000000000000000" pitchFamily="2" charset="0"/>
                          <a:ea typeface="Roboto" panose="02000000000000000000" pitchFamily="2" charset="0"/>
                        </a:rPr>
                        <a:t>Template services</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2"/>
                  </a:ext>
                </a:extLst>
              </a:tr>
              <a:tr h="7064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Hosting services / 24 months</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3"/>
                  </a:ext>
                </a:extLst>
              </a:tr>
              <a:tr h="7064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Web design services and consultancy</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0"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4"/>
                  </a:ext>
                </a:extLst>
              </a:tr>
              <a:tr h="706438">
                <a:tc>
                  <a:txBody>
                    <a:bodyPr/>
                    <a:lstStyle/>
                    <a:p>
                      <a:pPr algn="ctr"/>
                      <a:r>
                        <a:rPr lang="en-US" sz="900" dirty="0">
                          <a:solidFill>
                            <a:schemeClr val="tx1"/>
                          </a:solidFill>
                          <a:latin typeface="Roboto" panose="02000000000000000000" pitchFamily="2" charset="0"/>
                          <a:ea typeface="Roboto" panose="02000000000000000000" pitchFamily="2" charset="0"/>
                        </a:rPr>
                        <a:t>TOTAL</a:t>
                      </a:r>
                      <a:endParaRPr lang="en-US" sz="900" b="1" i="0" dirty="0">
                        <a:solidFill>
                          <a:schemeClr val="tx1"/>
                        </a:solidFill>
                        <a:latin typeface="Roboto" panose="02000000000000000000" pitchFamily="2" charset="0"/>
                        <a:ea typeface="Roboto" panose="02000000000000000000" pitchFamily="2" charset="0"/>
                        <a:cs typeface="Open Sans Regular" charset="0"/>
                      </a:endParaRPr>
                    </a:p>
                  </a:txBody>
                  <a:tcPr marL="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1"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1" i="0" dirty="0">
                        <a:solidFill>
                          <a:schemeClr val="tx1"/>
                        </a:solidFill>
                        <a:latin typeface="Roboto" panose="02000000000000000000" pitchFamily="2" charset="0"/>
                        <a:ea typeface="Roboto" panose="02000000000000000000" pitchFamily="2" charset="0"/>
                        <a:cs typeface="Open Sans Regular" charset="0"/>
                      </a:endParaRPr>
                    </a:p>
                  </a:txBody>
                  <a:tcPr marR="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oboto" panose="02000000000000000000" pitchFamily="2" charset="0"/>
                          <a:ea typeface="Roboto" panose="02000000000000000000" pitchFamily="2" charset="0"/>
                        </a:rPr>
                        <a:t>$13,000.00</a:t>
                      </a:r>
                      <a:endParaRPr lang="en-US" sz="900" b="1" i="0" dirty="0">
                        <a:solidFill>
                          <a:schemeClr val="tx1"/>
                        </a:solidFill>
                        <a:latin typeface="Roboto" panose="02000000000000000000" pitchFamily="2" charset="0"/>
                        <a:ea typeface="Roboto" panose="02000000000000000000" pitchFamily="2" charset="0"/>
                        <a:cs typeface="Open Sans Regular" charset="0"/>
                      </a:endParaRPr>
                    </a:p>
                  </a:txBody>
                  <a:tcPr marR="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12735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Goals &amp;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objectives</a:t>
            </a:r>
          </a:p>
        </p:txBody>
      </p:sp>
      <p:sp>
        <p:nvSpPr>
          <p:cNvPr id="146" name="Rectangle 145">
            <a:extLst>
              <a:ext uri="{FF2B5EF4-FFF2-40B4-BE49-F238E27FC236}">
                <a16:creationId xmlns:a16="http://schemas.microsoft.com/office/drawing/2014/main" id="{AD526BD5-49EB-4095-834C-53559925295B}"/>
              </a:ext>
            </a:extLst>
          </p:cNvPr>
          <p:cNvSpPr/>
          <p:nvPr/>
        </p:nvSpPr>
        <p:spPr>
          <a:xfrm>
            <a:off x="983432" y="1695749"/>
            <a:ext cx="5033389" cy="554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E71E91-B9DA-40EA-AB22-FCA00A0B1B79}"/>
              </a:ext>
            </a:extLst>
          </p:cNvPr>
          <p:cNvSpPr/>
          <p:nvPr/>
        </p:nvSpPr>
        <p:spPr>
          <a:xfrm>
            <a:off x="6320411" y="1701496"/>
            <a:ext cx="5033389" cy="5544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itle 1">
            <a:extLst>
              <a:ext uri="{FF2B5EF4-FFF2-40B4-BE49-F238E27FC236}">
                <a16:creationId xmlns:a16="http://schemas.microsoft.com/office/drawing/2014/main" id="{AA40ABD6-2300-41E6-8AAC-5C4A67DA7A03}"/>
              </a:ext>
            </a:extLst>
          </p:cNvPr>
          <p:cNvSpPr txBox="1">
            <a:spLocks/>
          </p:cNvSpPr>
          <p:nvPr/>
        </p:nvSpPr>
        <p:spPr>
          <a:xfrm>
            <a:off x="1742204" y="1799148"/>
            <a:ext cx="3172696" cy="375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5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gn="ctr">
              <a:lnSpc>
                <a:spcPct val="100000"/>
              </a:lnSpc>
            </a:pPr>
            <a:r>
              <a:rPr lang="en-US" sz="1800" dirty="0">
                <a:solidFill>
                  <a:schemeClr val="bg1"/>
                </a:solidFill>
              </a:rPr>
              <a:t>Goals &amp; Objectives </a:t>
            </a:r>
          </a:p>
        </p:txBody>
      </p:sp>
      <p:sp>
        <p:nvSpPr>
          <p:cNvPr id="149" name="Title 1">
            <a:extLst>
              <a:ext uri="{FF2B5EF4-FFF2-40B4-BE49-F238E27FC236}">
                <a16:creationId xmlns:a16="http://schemas.microsoft.com/office/drawing/2014/main" id="{D5245494-AE18-4A29-9D92-F696E3036274}"/>
              </a:ext>
            </a:extLst>
          </p:cNvPr>
          <p:cNvSpPr txBox="1">
            <a:spLocks/>
          </p:cNvSpPr>
          <p:nvPr/>
        </p:nvSpPr>
        <p:spPr>
          <a:xfrm>
            <a:off x="7250757" y="1799148"/>
            <a:ext cx="3172696" cy="375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5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nSpc>
                <a:spcPct val="100000"/>
              </a:lnSpc>
            </a:pPr>
            <a:r>
              <a:rPr lang="en-US" sz="1800" dirty="0">
                <a:solidFill>
                  <a:schemeClr val="bg1"/>
                </a:solidFill>
              </a:rPr>
              <a:t>Benefits of the Project</a:t>
            </a:r>
          </a:p>
        </p:txBody>
      </p:sp>
      <p:sp>
        <p:nvSpPr>
          <p:cNvPr id="155" name="Rectangle 154">
            <a:extLst>
              <a:ext uri="{FF2B5EF4-FFF2-40B4-BE49-F238E27FC236}">
                <a16:creationId xmlns:a16="http://schemas.microsoft.com/office/drawing/2014/main" id="{CD1C7201-72F4-4418-A229-00501B4F6104}"/>
              </a:ext>
            </a:extLst>
          </p:cNvPr>
          <p:cNvSpPr/>
          <p:nvPr/>
        </p:nvSpPr>
        <p:spPr>
          <a:xfrm>
            <a:off x="983432" y="255709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01</a:t>
            </a:r>
          </a:p>
        </p:txBody>
      </p:sp>
      <p:cxnSp>
        <p:nvCxnSpPr>
          <p:cNvPr id="156" name="Straight Connector 155">
            <a:extLst>
              <a:ext uri="{FF2B5EF4-FFF2-40B4-BE49-F238E27FC236}">
                <a16:creationId xmlns:a16="http://schemas.microsoft.com/office/drawing/2014/main" id="{D42A0FC3-3084-4AD7-9988-045E3304DADE}"/>
              </a:ext>
            </a:extLst>
          </p:cNvPr>
          <p:cNvCxnSpPr>
            <a:cxnSpLocks/>
          </p:cNvCxnSpPr>
          <p:nvPr/>
        </p:nvCxnSpPr>
        <p:spPr>
          <a:xfrm>
            <a:off x="1667627" y="255709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5E39DF2-52EA-4D5C-9DFE-8BDB6D8A6C6D}"/>
              </a:ext>
            </a:extLst>
          </p:cNvPr>
          <p:cNvGrpSpPr/>
          <p:nvPr/>
        </p:nvGrpSpPr>
        <p:grpSpPr>
          <a:xfrm>
            <a:off x="1849547" y="2426864"/>
            <a:ext cx="3921741" cy="799158"/>
            <a:chOff x="1662617" y="1700808"/>
            <a:chExt cx="3921741" cy="799158"/>
          </a:xfrm>
        </p:grpSpPr>
        <p:sp>
          <p:nvSpPr>
            <p:cNvPr id="153" name="Rectangle 152">
              <a:extLst>
                <a:ext uri="{FF2B5EF4-FFF2-40B4-BE49-F238E27FC236}">
                  <a16:creationId xmlns:a16="http://schemas.microsoft.com/office/drawing/2014/main" id="{D0BC7A3D-D183-4FE5-BE8D-5A5A734D8483}"/>
                </a:ext>
              </a:extLst>
            </p:cNvPr>
            <p:cNvSpPr/>
            <p:nvPr/>
          </p:nvSpPr>
          <p:spPr>
            <a:xfrm>
              <a:off x="1662618" y="1700808"/>
              <a:ext cx="3468526" cy="353943"/>
            </a:xfrm>
            <a:prstGeom prst="rect">
              <a:avLst/>
            </a:prstGeom>
          </p:spPr>
          <p:txBody>
            <a:bodyPr wrap="square">
              <a:spAutoFit/>
            </a:bodyPr>
            <a:lstStyle/>
            <a:p>
              <a:r>
                <a:rPr lang="en-US" sz="1700" dirty="0">
                  <a:solidFill>
                    <a:schemeClr val="accent1"/>
                  </a:solidFill>
                  <a:latin typeface="Lato Bold" panose="020F0802020204030203" pitchFamily="34" charset="0"/>
                  <a:ea typeface="Open Sans" panose="020B0606030504020204" pitchFamily="34" charset="0"/>
                  <a:cs typeface="Open Sans" panose="020B0606030504020204" pitchFamily="34" charset="0"/>
                </a:rPr>
                <a:t>Goals &amp; Subtitle #01</a:t>
              </a:r>
            </a:p>
          </p:txBody>
        </p:sp>
        <p:sp>
          <p:nvSpPr>
            <p:cNvPr id="154" name="Rectangle 153">
              <a:extLst>
                <a:ext uri="{FF2B5EF4-FFF2-40B4-BE49-F238E27FC236}">
                  <a16:creationId xmlns:a16="http://schemas.microsoft.com/office/drawing/2014/main" id="{F0BE34A4-5EA5-483F-9964-5411919B8431}"/>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62" name="Rectangle 161">
            <a:extLst>
              <a:ext uri="{FF2B5EF4-FFF2-40B4-BE49-F238E27FC236}">
                <a16:creationId xmlns:a16="http://schemas.microsoft.com/office/drawing/2014/main" id="{A96AEAE5-D79B-4220-ACB4-DE89FDE42E68}"/>
              </a:ext>
            </a:extLst>
          </p:cNvPr>
          <p:cNvSpPr/>
          <p:nvPr/>
        </p:nvSpPr>
        <p:spPr>
          <a:xfrm>
            <a:off x="983432" y="352446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02</a:t>
            </a:r>
          </a:p>
        </p:txBody>
      </p:sp>
      <p:cxnSp>
        <p:nvCxnSpPr>
          <p:cNvPr id="163" name="Straight Connector 162">
            <a:extLst>
              <a:ext uri="{FF2B5EF4-FFF2-40B4-BE49-F238E27FC236}">
                <a16:creationId xmlns:a16="http://schemas.microsoft.com/office/drawing/2014/main" id="{5FDAFED2-8BE5-45D8-B0D4-E85EEB9A2397}"/>
              </a:ext>
            </a:extLst>
          </p:cNvPr>
          <p:cNvCxnSpPr>
            <a:cxnSpLocks/>
          </p:cNvCxnSpPr>
          <p:nvPr/>
        </p:nvCxnSpPr>
        <p:spPr>
          <a:xfrm>
            <a:off x="1667627" y="352446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02144B90-1CB8-4291-AE20-DFE99FDD6696}"/>
              </a:ext>
            </a:extLst>
          </p:cNvPr>
          <p:cNvGrpSpPr/>
          <p:nvPr/>
        </p:nvGrpSpPr>
        <p:grpSpPr>
          <a:xfrm>
            <a:off x="1849547" y="3394234"/>
            <a:ext cx="3921741" cy="799158"/>
            <a:chOff x="1662617" y="1700808"/>
            <a:chExt cx="3921741" cy="799158"/>
          </a:xfrm>
        </p:grpSpPr>
        <p:sp>
          <p:nvSpPr>
            <p:cNvPr id="160" name="Rectangle 159">
              <a:extLst>
                <a:ext uri="{FF2B5EF4-FFF2-40B4-BE49-F238E27FC236}">
                  <a16:creationId xmlns:a16="http://schemas.microsoft.com/office/drawing/2014/main" id="{F851F4BC-5E87-4B4D-956A-A80ADB099114}"/>
                </a:ext>
              </a:extLst>
            </p:cNvPr>
            <p:cNvSpPr/>
            <p:nvPr/>
          </p:nvSpPr>
          <p:spPr>
            <a:xfrm>
              <a:off x="1662618" y="1700808"/>
              <a:ext cx="3468526" cy="353943"/>
            </a:xfrm>
            <a:prstGeom prst="rect">
              <a:avLst/>
            </a:prstGeom>
          </p:spPr>
          <p:txBody>
            <a:bodyPr wrap="square">
              <a:spAutoFit/>
            </a:bodyPr>
            <a:lstStyle/>
            <a:p>
              <a:r>
                <a:rPr lang="en-US" sz="1700" dirty="0">
                  <a:solidFill>
                    <a:schemeClr val="accent1"/>
                  </a:solidFill>
                  <a:latin typeface="Lato Bold" panose="020F0802020204030203" pitchFamily="34" charset="0"/>
                  <a:ea typeface="Open Sans" panose="020B0606030504020204" pitchFamily="34" charset="0"/>
                  <a:cs typeface="Open Sans" panose="020B0606030504020204" pitchFamily="34" charset="0"/>
                </a:rPr>
                <a:t>Goals &amp; Subtitle #02</a:t>
              </a:r>
            </a:p>
          </p:txBody>
        </p:sp>
        <p:sp>
          <p:nvSpPr>
            <p:cNvPr id="161" name="Rectangle 160">
              <a:extLst>
                <a:ext uri="{FF2B5EF4-FFF2-40B4-BE49-F238E27FC236}">
                  <a16:creationId xmlns:a16="http://schemas.microsoft.com/office/drawing/2014/main" id="{CB69B86A-82A8-4655-B2FB-58DC3DB53587}"/>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69" name="Rectangle 168">
            <a:extLst>
              <a:ext uri="{FF2B5EF4-FFF2-40B4-BE49-F238E27FC236}">
                <a16:creationId xmlns:a16="http://schemas.microsoft.com/office/drawing/2014/main" id="{B6BF158C-80BF-4BDB-8246-E6CC59642F2E}"/>
              </a:ext>
            </a:extLst>
          </p:cNvPr>
          <p:cNvSpPr/>
          <p:nvPr/>
        </p:nvSpPr>
        <p:spPr>
          <a:xfrm>
            <a:off x="983432" y="449183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03</a:t>
            </a:r>
          </a:p>
        </p:txBody>
      </p:sp>
      <p:cxnSp>
        <p:nvCxnSpPr>
          <p:cNvPr id="170" name="Straight Connector 169">
            <a:extLst>
              <a:ext uri="{FF2B5EF4-FFF2-40B4-BE49-F238E27FC236}">
                <a16:creationId xmlns:a16="http://schemas.microsoft.com/office/drawing/2014/main" id="{5EF6C625-185D-46C2-BBAE-D62216430B07}"/>
              </a:ext>
            </a:extLst>
          </p:cNvPr>
          <p:cNvCxnSpPr>
            <a:cxnSpLocks/>
          </p:cNvCxnSpPr>
          <p:nvPr/>
        </p:nvCxnSpPr>
        <p:spPr>
          <a:xfrm>
            <a:off x="1667627" y="449183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E260E029-AA2C-4150-AEA8-D60CD5B4FB9B}"/>
              </a:ext>
            </a:extLst>
          </p:cNvPr>
          <p:cNvGrpSpPr/>
          <p:nvPr/>
        </p:nvGrpSpPr>
        <p:grpSpPr>
          <a:xfrm>
            <a:off x="1849547" y="4361604"/>
            <a:ext cx="3921741" cy="799158"/>
            <a:chOff x="1662617" y="1700808"/>
            <a:chExt cx="3921741" cy="799158"/>
          </a:xfrm>
        </p:grpSpPr>
        <p:sp>
          <p:nvSpPr>
            <p:cNvPr id="167" name="Rectangle 166">
              <a:extLst>
                <a:ext uri="{FF2B5EF4-FFF2-40B4-BE49-F238E27FC236}">
                  <a16:creationId xmlns:a16="http://schemas.microsoft.com/office/drawing/2014/main" id="{CCFE0741-070C-4AF5-8C6F-3CD88A84056A}"/>
                </a:ext>
              </a:extLst>
            </p:cNvPr>
            <p:cNvSpPr/>
            <p:nvPr/>
          </p:nvSpPr>
          <p:spPr>
            <a:xfrm>
              <a:off x="1662618" y="1700808"/>
              <a:ext cx="3468526" cy="353943"/>
            </a:xfrm>
            <a:prstGeom prst="rect">
              <a:avLst/>
            </a:prstGeom>
          </p:spPr>
          <p:txBody>
            <a:bodyPr wrap="square">
              <a:spAutoFit/>
            </a:bodyPr>
            <a:lstStyle/>
            <a:p>
              <a:r>
                <a:rPr lang="en-US" sz="1700" dirty="0">
                  <a:solidFill>
                    <a:schemeClr val="accent1"/>
                  </a:solidFill>
                  <a:latin typeface="Lato Bold" panose="020F0802020204030203" pitchFamily="34" charset="0"/>
                  <a:ea typeface="Open Sans" panose="020B0606030504020204" pitchFamily="34" charset="0"/>
                  <a:cs typeface="Open Sans" panose="020B0606030504020204" pitchFamily="34" charset="0"/>
                </a:rPr>
                <a:t>Goals &amp; Subtitle #03</a:t>
              </a:r>
            </a:p>
          </p:txBody>
        </p:sp>
        <p:sp>
          <p:nvSpPr>
            <p:cNvPr id="168" name="Rectangle 167">
              <a:extLst>
                <a:ext uri="{FF2B5EF4-FFF2-40B4-BE49-F238E27FC236}">
                  <a16:creationId xmlns:a16="http://schemas.microsoft.com/office/drawing/2014/main" id="{0BE5BB7A-7DA7-4E21-9AC4-DE5968D4570E}"/>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76" name="Rectangle 175">
            <a:extLst>
              <a:ext uri="{FF2B5EF4-FFF2-40B4-BE49-F238E27FC236}">
                <a16:creationId xmlns:a16="http://schemas.microsoft.com/office/drawing/2014/main" id="{5D4050B2-7065-4F23-B164-5511C7D94796}"/>
              </a:ext>
            </a:extLst>
          </p:cNvPr>
          <p:cNvSpPr/>
          <p:nvPr/>
        </p:nvSpPr>
        <p:spPr>
          <a:xfrm>
            <a:off x="983432" y="5459200"/>
            <a:ext cx="692580" cy="523220"/>
          </a:xfrm>
          <a:prstGeom prst="rect">
            <a:avLst/>
          </a:prstGeom>
        </p:spPr>
        <p:txBody>
          <a:bodyPr wrap="square">
            <a:spAutoFit/>
          </a:bodyPr>
          <a:lstStyle/>
          <a:p>
            <a:r>
              <a:rPr lang="en-US" sz="28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04</a:t>
            </a:r>
          </a:p>
        </p:txBody>
      </p:sp>
      <p:cxnSp>
        <p:nvCxnSpPr>
          <p:cNvPr id="177" name="Straight Connector 176">
            <a:extLst>
              <a:ext uri="{FF2B5EF4-FFF2-40B4-BE49-F238E27FC236}">
                <a16:creationId xmlns:a16="http://schemas.microsoft.com/office/drawing/2014/main" id="{475542FA-8775-453A-9198-6C5EFA705860}"/>
              </a:ext>
            </a:extLst>
          </p:cNvPr>
          <p:cNvCxnSpPr>
            <a:cxnSpLocks/>
          </p:cNvCxnSpPr>
          <p:nvPr/>
        </p:nvCxnSpPr>
        <p:spPr>
          <a:xfrm>
            <a:off x="1667627" y="545920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DCA307BB-1109-407D-A706-EAEC060EFDF7}"/>
              </a:ext>
            </a:extLst>
          </p:cNvPr>
          <p:cNvGrpSpPr/>
          <p:nvPr/>
        </p:nvGrpSpPr>
        <p:grpSpPr>
          <a:xfrm>
            <a:off x="1849547" y="5328974"/>
            <a:ext cx="3921741" cy="799158"/>
            <a:chOff x="1662617" y="1700808"/>
            <a:chExt cx="3921741" cy="799158"/>
          </a:xfrm>
        </p:grpSpPr>
        <p:sp>
          <p:nvSpPr>
            <p:cNvPr id="174" name="Rectangle 173">
              <a:extLst>
                <a:ext uri="{FF2B5EF4-FFF2-40B4-BE49-F238E27FC236}">
                  <a16:creationId xmlns:a16="http://schemas.microsoft.com/office/drawing/2014/main" id="{A4DAF773-DCFE-43D7-8FB6-1F209D1F9F18}"/>
                </a:ext>
              </a:extLst>
            </p:cNvPr>
            <p:cNvSpPr/>
            <p:nvPr/>
          </p:nvSpPr>
          <p:spPr>
            <a:xfrm>
              <a:off x="1662618" y="1700808"/>
              <a:ext cx="3468526" cy="353943"/>
            </a:xfrm>
            <a:prstGeom prst="rect">
              <a:avLst/>
            </a:prstGeom>
          </p:spPr>
          <p:txBody>
            <a:bodyPr wrap="square">
              <a:spAutoFit/>
            </a:bodyPr>
            <a:lstStyle/>
            <a:p>
              <a:r>
                <a:rPr lang="en-US" sz="1700" dirty="0">
                  <a:solidFill>
                    <a:schemeClr val="accent1"/>
                  </a:solidFill>
                  <a:latin typeface="Lato Bold" panose="020F0802020204030203" pitchFamily="34" charset="0"/>
                  <a:ea typeface="Open Sans" panose="020B0606030504020204" pitchFamily="34" charset="0"/>
                  <a:cs typeface="Open Sans" panose="020B0606030504020204" pitchFamily="34" charset="0"/>
                </a:rPr>
                <a:t>Goals &amp; Subtitle #04</a:t>
              </a:r>
            </a:p>
          </p:txBody>
        </p:sp>
        <p:sp>
          <p:nvSpPr>
            <p:cNvPr id="175" name="Rectangle 174">
              <a:extLst>
                <a:ext uri="{FF2B5EF4-FFF2-40B4-BE49-F238E27FC236}">
                  <a16:creationId xmlns:a16="http://schemas.microsoft.com/office/drawing/2014/main" id="{8C4389E2-32C1-428B-9E73-64D016C16967}"/>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83" name="Rectangle 182">
            <a:extLst>
              <a:ext uri="{FF2B5EF4-FFF2-40B4-BE49-F238E27FC236}">
                <a16:creationId xmlns:a16="http://schemas.microsoft.com/office/drawing/2014/main" id="{F088DA5A-785C-4CBE-A66A-F6EA8B37A66F}"/>
              </a:ext>
            </a:extLst>
          </p:cNvPr>
          <p:cNvSpPr/>
          <p:nvPr/>
        </p:nvSpPr>
        <p:spPr>
          <a:xfrm>
            <a:off x="6420712" y="255709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01</a:t>
            </a:r>
          </a:p>
        </p:txBody>
      </p:sp>
      <p:cxnSp>
        <p:nvCxnSpPr>
          <p:cNvPr id="184" name="Straight Connector 183">
            <a:extLst>
              <a:ext uri="{FF2B5EF4-FFF2-40B4-BE49-F238E27FC236}">
                <a16:creationId xmlns:a16="http://schemas.microsoft.com/office/drawing/2014/main" id="{69ED1B1E-A139-4932-9948-112532116359}"/>
              </a:ext>
            </a:extLst>
          </p:cNvPr>
          <p:cNvCxnSpPr>
            <a:cxnSpLocks/>
          </p:cNvCxnSpPr>
          <p:nvPr/>
        </p:nvCxnSpPr>
        <p:spPr>
          <a:xfrm>
            <a:off x="7104907" y="255709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C4225806-6817-4B2C-B8AE-B6EE2382FF08}"/>
              </a:ext>
            </a:extLst>
          </p:cNvPr>
          <p:cNvGrpSpPr/>
          <p:nvPr/>
        </p:nvGrpSpPr>
        <p:grpSpPr>
          <a:xfrm>
            <a:off x="7286827" y="2426864"/>
            <a:ext cx="3921741" cy="799158"/>
            <a:chOff x="1662617" y="1700808"/>
            <a:chExt cx="3921741" cy="799158"/>
          </a:xfrm>
        </p:grpSpPr>
        <p:sp>
          <p:nvSpPr>
            <p:cNvPr id="181" name="Rectangle 180">
              <a:extLst>
                <a:ext uri="{FF2B5EF4-FFF2-40B4-BE49-F238E27FC236}">
                  <a16:creationId xmlns:a16="http://schemas.microsoft.com/office/drawing/2014/main" id="{91FB810E-BFC6-4CF9-B597-B21FFD921FFF}"/>
                </a:ext>
              </a:extLst>
            </p:cNvPr>
            <p:cNvSpPr/>
            <p:nvPr/>
          </p:nvSpPr>
          <p:spPr>
            <a:xfrm>
              <a:off x="1662618" y="1700808"/>
              <a:ext cx="3468526" cy="353943"/>
            </a:xfrm>
            <a:prstGeom prst="rect">
              <a:avLst/>
            </a:prstGeom>
          </p:spPr>
          <p:txBody>
            <a:bodyPr wrap="square">
              <a:spAutoFit/>
            </a:bodyPr>
            <a:lstStyle/>
            <a:p>
              <a:r>
                <a:rPr lang="en-US" sz="1700" dirty="0">
                  <a:solidFill>
                    <a:schemeClr val="accent6"/>
                  </a:solidFill>
                  <a:latin typeface="Lato Bold" panose="020F0802020204030203" pitchFamily="34" charset="0"/>
                  <a:ea typeface="Open Sans" panose="020B0606030504020204" pitchFamily="34" charset="0"/>
                  <a:cs typeface="Open Sans" panose="020B0606030504020204" pitchFamily="34" charset="0"/>
                </a:rPr>
                <a:t>Benefits of the Project #01</a:t>
              </a:r>
            </a:p>
          </p:txBody>
        </p:sp>
        <p:sp>
          <p:nvSpPr>
            <p:cNvPr id="182" name="Rectangle 181">
              <a:extLst>
                <a:ext uri="{FF2B5EF4-FFF2-40B4-BE49-F238E27FC236}">
                  <a16:creationId xmlns:a16="http://schemas.microsoft.com/office/drawing/2014/main" id="{4AC9F227-D334-4C32-9FEF-DE7CB0C32F38}"/>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90" name="Rectangle 189">
            <a:extLst>
              <a:ext uri="{FF2B5EF4-FFF2-40B4-BE49-F238E27FC236}">
                <a16:creationId xmlns:a16="http://schemas.microsoft.com/office/drawing/2014/main" id="{B89D14B4-6CDC-448D-A13A-19EE1F79C7D6}"/>
              </a:ext>
            </a:extLst>
          </p:cNvPr>
          <p:cNvSpPr/>
          <p:nvPr/>
        </p:nvSpPr>
        <p:spPr>
          <a:xfrm>
            <a:off x="6420712" y="352446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02</a:t>
            </a:r>
          </a:p>
        </p:txBody>
      </p:sp>
      <p:cxnSp>
        <p:nvCxnSpPr>
          <p:cNvPr id="191" name="Straight Connector 190">
            <a:extLst>
              <a:ext uri="{FF2B5EF4-FFF2-40B4-BE49-F238E27FC236}">
                <a16:creationId xmlns:a16="http://schemas.microsoft.com/office/drawing/2014/main" id="{206DDD89-E3CC-4056-9DFC-9719C173CBAE}"/>
              </a:ext>
            </a:extLst>
          </p:cNvPr>
          <p:cNvCxnSpPr>
            <a:cxnSpLocks/>
          </p:cNvCxnSpPr>
          <p:nvPr/>
        </p:nvCxnSpPr>
        <p:spPr>
          <a:xfrm>
            <a:off x="7104907" y="352446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3E32865-3D30-44FD-91CD-830070A64A5E}"/>
              </a:ext>
            </a:extLst>
          </p:cNvPr>
          <p:cNvGrpSpPr/>
          <p:nvPr/>
        </p:nvGrpSpPr>
        <p:grpSpPr>
          <a:xfrm>
            <a:off x="7286827" y="3394234"/>
            <a:ext cx="3921741" cy="799158"/>
            <a:chOff x="1662617" y="1700808"/>
            <a:chExt cx="3921741" cy="799158"/>
          </a:xfrm>
        </p:grpSpPr>
        <p:sp>
          <p:nvSpPr>
            <p:cNvPr id="188" name="Rectangle 187">
              <a:extLst>
                <a:ext uri="{FF2B5EF4-FFF2-40B4-BE49-F238E27FC236}">
                  <a16:creationId xmlns:a16="http://schemas.microsoft.com/office/drawing/2014/main" id="{0676F066-3014-4627-9E48-F960FB092405}"/>
                </a:ext>
              </a:extLst>
            </p:cNvPr>
            <p:cNvSpPr/>
            <p:nvPr/>
          </p:nvSpPr>
          <p:spPr>
            <a:xfrm>
              <a:off x="1662618" y="1700808"/>
              <a:ext cx="3468526" cy="353943"/>
            </a:xfrm>
            <a:prstGeom prst="rect">
              <a:avLst/>
            </a:prstGeom>
          </p:spPr>
          <p:txBody>
            <a:bodyPr wrap="square">
              <a:spAutoFit/>
            </a:bodyPr>
            <a:lstStyle/>
            <a:p>
              <a:r>
                <a:rPr lang="en-US" sz="1700" dirty="0">
                  <a:solidFill>
                    <a:schemeClr val="accent6"/>
                  </a:solidFill>
                  <a:latin typeface="Lato Bold" panose="020F0802020204030203" pitchFamily="34" charset="0"/>
                  <a:ea typeface="Open Sans" panose="020B0606030504020204" pitchFamily="34" charset="0"/>
                  <a:cs typeface="Open Sans" panose="020B0606030504020204" pitchFamily="34" charset="0"/>
                </a:rPr>
                <a:t>Benefits of the Project #02</a:t>
              </a:r>
            </a:p>
          </p:txBody>
        </p:sp>
        <p:sp>
          <p:nvSpPr>
            <p:cNvPr id="189" name="Rectangle 188">
              <a:extLst>
                <a:ext uri="{FF2B5EF4-FFF2-40B4-BE49-F238E27FC236}">
                  <a16:creationId xmlns:a16="http://schemas.microsoft.com/office/drawing/2014/main" id="{884884C2-BA9E-4848-99D0-9134391D9C02}"/>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197" name="Rectangle 196">
            <a:extLst>
              <a:ext uri="{FF2B5EF4-FFF2-40B4-BE49-F238E27FC236}">
                <a16:creationId xmlns:a16="http://schemas.microsoft.com/office/drawing/2014/main" id="{6F3C603E-273D-46E8-9168-645A4EEB906D}"/>
              </a:ext>
            </a:extLst>
          </p:cNvPr>
          <p:cNvSpPr/>
          <p:nvPr/>
        </p:nvSpPr>
        <p:spPr>
          <a:xfrm>
            <a:off x="6420712" y="449183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03</a:t>
            </a:r>
          </a:p>
        </p:txBody>
      </p:sp>
      <p:cxnSp>
        <p:nvCxnSpPr>
          <p:cNvPr id="198" name="Straight Connector 197">
            <a:extLst>
              <a:ext uri="{FF2B5EF4-FFF2-40B4-BE49-F238E27FC236}">
                <a16:creationId xmlns:a16="http://schemas.microsoft.com/office/drawing/2014/main" id="{4B81680E-BB1B-4FED-A2D1-0FCACAE5F7AC}"/>
              </a:ext>
            </a:extLst>
          </p:cNvPr>
          <p:cNvCxnSpPr>
            <a:cxnSpLocks/>
          </p:cNvCxnSpPr>
          <p:nvPr/>
        </p:nvCxnSpPr>
        <p:spPr>
          <a:xfrm>
            <a:off x="7104907" y="449183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44EDC8BD-2131-407C-839A-C45D801F8EDD}"/>
              </a:ext>
            </a:extLst>
          </p:cNvPr>
          <p:cNvGrpSpPr/>
          <p:nvPr/>
        </p:nvGrpSpPr>
        <p:grpSpPr>
          <a:xfrm>
            <a:off x="7286827" y="4361604"/>
            <a:ext cx="3921741" cy="799158"/>
            <a:chOff x="1662617" y="1700808"/>
            <a:chExt cx="3921741" cy="799158"/>
          </a:xfrm>
        </p:grpSpPr>
        <p:sp>
          <p:nvSpPr>
            <p:cNvPr id="195" name="Rectangle 194">
              <a:extLst>
                <a:ext uri="{FF2B5EF4-FFF2-40B4-BE49-F238E27FC236}">
                  <a16:creationId xmlns:a16="http://schemas.microsoft.com/office/drawing/2014/main" id="{5310F070-0FC3-40F6-9B77-3066906F7602}"/>
                </a:ext>
              </a:extLst>
            </p:cNvPr>
            <p:cNvSpPr/>
            <p:nvPr/>
          </p:nvSpPr>
          <p:spPr>
            <a:xfrm>
              <a:off x="1662618" y="1700808"/>
              <a:ext cx="3468526" cy="353943"/>
            </a:xfrm>
            <a:prstGeom prst="rect">
              <a:avLst/>
            </a:prstGeom>
          </p:spPr>
          <p:txBody>
            <a:bodyPr wrap="square">
              <a:spAutoFit/>
            </a:bodyPr>
            <a:lstStyle/>
            <a:p>
              <a:r>
                <a:rPr lang="en-US" sz="1700" dirty="0">
                  <a:solidFill>
                    <a:schemeClr val="accent6"/>
                  </a:solidFill>
                  <a:latin typeface="Lato Bold" panose="020F0802020204030203" pitchFamily="34" charset="0"/>
                  <a:ea typeface="Open Sans" panose="020B0606030504020204" pitchFamily="34" charset="0"/>
                  <a:cs typeface="Open Sans" panose="020B0606030504020204" pitchFamily="34" charset="0"/>
                </a:rPr>
                <a:t>Benefits of the Project #03</a:t>
              </a:r>
            </a:p>
          </p:txBody>
        </p:sp>
        <p:sp>
          <p:nvSpPr>
            <p:cNvPr id="196" name="Rectangle 195">
              <a:extLst>
                <a:ext uri="{FF2B5EF4-FFF2-40B4-BE49-F238E27FC236}">
                  <a16:creationId xmlns:a16="http://schemas.microsoft.com/office/drawing/2014/main" id="{DA8E9492-1A29-46B5-B9B5-E35BD857CDD2}"/>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
        <p:nvSpPr>
          <p:cNvPr id="204" name="Rectangle 203">
            <a:extLst>
              <a:ext uri="{FF2B5EF4-FFF2-40B4-BE49-F238E27FC236}">
                <a16:creationId xmlns:a16="http://schemas.microsoft.com/office/drawing/2014/main" id="{436AABA7-ED4B-4846-83AE-E65FA2538ABE}"/>
              </a:ext>
            </a:extLst>
          </p:cNvPr>
          <p:cNvSpPr/>
          <p:nvPr/>
        </p:nvSpPr>
        <p:spPr>
          <a:xfrm>
            <a:off x="6420712" y="5459200"/>
            <a:ext cx="692580" cy="584775"/>
          </a:xfrm>
          <a:prstGeom prst="rect">
            <a:avLst/>
          </a:prstGeom>
        </p:spPr>
        <p:txBody>
          <a:bodyPr wrap="square">
            <a:spAutoFit/>
          </a:bodyPr>
          <a:lstStyle/>
          <a:p>
            <a:r>
              <a:rPr lang="en-US" sz="3200" b="1" dirty="0">
                <a:solidFill>
                  <a:schemeClr val="bg1">
                    <a:lumMod val="75000"/>
                  </a:schemeClr>
                </a:solidFill>
                <a:latin typeface="Lato" panose="020F0502020204030203" pitchFamily="34" charset="0"/>
                <a:ea typeface="Open Sans" panose="020B0606030504020204" pitchFamily="34" charset="0"/>
                <a:cs typeface="Open Sans" panose="020B0606030504020204" pitchFamily="34" charset="0"/>
              </a:rPr>
              <a:t>04</a:t>
            </a:r>
          </a:p>
        </p:txBody>
      </p:sp>
      <p:cxnSp>
        <p:nvCxnSpPr>
          <p:cNvPr id="205" name="Straight Connector 204">
            <a:extLst>
              <a:ext uri="{FF2B5EF4-FFF2-40B4-BE49-F238E27FC236}">
                <a16:creationId xmlns:a16="http://schemas.microsoft.com/office/drawing/2014/main" id="{5F465C04-5134-473B-A62D-246D1FA91B0E}"/>
              </a:ext>
            </a:extLst>
          </p:cNvPr>
          <p:cNvCxnSpPr>
            <a:cxnSpLocks/>
          </p:cNvCxnSpPr>
          <p:nvPr/>
        </p:nvCxnSpPr>
        <p:spPr>
          <a:xfrm>
            <a:off x="7104907" y="5459200"/>
            <a:ext cx="0" cy="560152"/>
          </a:xfrm>
          <a:prstGeom prst="line">
            <a:avLst/>
          </a:prstGeom>
          <a:ln w="254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4DD25DA5-F3D9-4755-8039-BBFB69961AF9}"/>
              </a:ext>
            </a:extLst>
          </p:cNvPr>
          <p:cNvGrpSpPr/>
          <p:nvPr/>
        </p:nvGrpSpPr>
        <p:grpSpPr>
          <a:xfrm>
            <a:off x="7286827" y="5328974"/>
            <a:ext cx="3921741" cy="799158"/>
            <a:chOff x="1662617" y="1700808"/>
            <a:chExt cx="3921741" cy="799158"/>
          </a:xfrm>
        </p:grpSpPr>
        <p:sp>
          <p:nvSpPr>
            <p:cNvPr id="202" name="Rectangle 201">
              <a:extLst>
                <a:ext uri="{FF2B5EF4-FFF2-40B4-BE49-F238E27FC236}">
                  <a16:creationId xmlns:a16="http://schemas.microsoft.com/office/drawing/2014/main" id="{6CE1AE8D-1522-46EE-8A1A-BE6241A6FABC}"/>
                </a:ext>
              </a:extLst>
            </p:cNvPr>
            <p:cNvSpPr/>
            <p:nvPr/>
          </p:nvSpPr>
          <p:spPr>
            <a:xfrm>
              <a:off x="1662618" y="1700808"/>
              <a:ext cx="3468526" cy="353943"/>
            </a:xfrm>
            <a:prstGeom prst="rect">
              <a:avLst/>
            </a:prstGeom>
          </p:spPr>
          <p:txBody>
            <a:bodyPr wrap="square">
              <a:spAutoFit/>
            </a:bodyPr>
            <a:lstStyle/>
            <a:p>
              <a:r>
                <a:rPr lang="en-US" sz="1700" dirty="0">
                  <a:solidFill>
                    <a:schemeClr val="accent6"/>
                  </a:solidFill>
                  <a:latin typeface="Lato Bold" panose="020F0802020204030203" pitchFamily="34" charset="0"/>
                  <a:ea typeface="Open Sans" panose="020B0606030504020204" pitchFamily="34" charset="0"/>
                  <a:cs typeface="Open Sans" panose="020B0606030504020204" pitchFamily="34" charset="0"/>
                </a:rPr>
                <a:t>Benefits of the Project #04</a:t>
              </a:r>
            </a:p>
          </p:txBody>
        </p:sp>
        <p:sp>
          <p:nvSpPr>
            <p:cNvPr id="203" name="Rectangle 202">
              <a:extLst>
                <a:ext uri="{FF2B5EF4-FFF2-40B4-BE49-F238E27FC236}">
                  <a16:creationId xmlns:a16="http://schemas.microsoft.com/office/drawing/2014/main" id="{1BA64353-CF8D-499A-A016-875932D03102}"/>
                </a:ext>
              </a:extLst>
            </p:cNvPr>
            <p:cNvSpPr/>
            <p:nvPr/>
          </p:nvSpPr>
          <p:spPr>
            <a:xfrm>
              <a:off x="1662617" y="1996367"/>
              <a:ext cx="3921741" cy="503599"/>
            </a:xfrm>
            <a:prstGeom prst="rect">
              <a:avLst/>
            </a:prstGeom>
          </p:spPr>
          <p:txBody>
            <a:bodyPr wrap="square">
              <a:spAutoFit/>
            </a:bodyPr>
            <a:lstStyle/>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attribute number</a:t>
              </a:r>
            </a:p>
            <a:p>
              <a:pPr>
                <a:lnSpc>
                  <a:spcPts val="1700"/>
                </a:lnSpc>
              </a:pP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of HTML nodes that you want to fill with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256703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Business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Objectives</a:t>
            </a:r>
          </a:p>
        </p:txBody>
      </p:sp>
      <p:grpSp>
        <p:nvGrpSpPr>
          <p:cNvPr id="47" name="Group 46">
            <a:extLst>
              <a:ext uri="{FF2B5EF4-FFF2-40B4-BE49-F238E27FC236}">
                <a16:creationId xmlns:a16="http://schemas.microsoft.com/office/drawing/2014/main" id="{6104A6B4-76DE-43A1-917F-10D3B0A30C4A}"/>
              </a:ext>
            </a:extLst>
          </p:cNvPr>
          <p:cNvGrpSpPr/>
          <p:nvPr/>
        </p:nvGrpSpPr>
        <p:grpSpPr>
          <a:xfrm>
            <a:off x="3937000" y="1937228"/>
            <a:ext cx="4029075" cy="4090988"/>
            <a:chOff x="3938588" y="1901825"/>
            <a:chExt cx="4029075" cy="4090988"/>
          </a:xfrm>
          <a:solidFill>
            <a:schemeClr val="accent3">
              <a:lumMod val="40000"/>
              <a:lumOff val="60000"/>
            </a:schemeClr>
          </a:solidFill>
        </p:grpSpPr>
        <p:sp>
          <p:nvSpPr>
            <p:cNvPr id="48" name="Freeform 5">
              <a:extLst>
                <a:ext uri="{FF2B5EF4-FFF2-40B4-BE49-F238E27FC236}">
                  <a16:creationId xmlns:a16="http://schemas.microsoft.com/office/drawing/2014/main" id="{24CE447A-2ABC-47D9-AAA2-8712060FDCA7}"/>
                </a:ext>
              </a:extLst>
            </p:cNvPr>
            <p:cNvSpPr>
              <a:spLocks/>
            </p:cNvSpPr>
            <p:nvPr/>
          </p:nvSpPr>
          <p:spPr bwMode="auto">
            <a:xfrm>
              <a:off x="7583488" y="4467225"/>
              <a:ext cx="376238" cy="687388"/>
            </a:xfrm>
            <a:custGeom>
              <a:avLst/>
              <a:gdLst>
                <a:gd name="T0" fmla="*/ 109 w 133"/>
                <a:gd name="T1" fmla="*/ 0 h 243"/>
                <a:gd name="T2" fmla="*/ 0 w 133"/>
                <a:gd name="T3" fmla="*/ 227 h 243"/>
                <a:gd name="T4" fmla="*/ 18 w 133"/>
                <a:gd name="T5" fmla="*/ 243 h 243"/>
                <a:gd name="T6" fmla="*/ 133 w 133"/>
                <a:gd name="T7" fmla="*/ 3 h 243"/>
                <a:gd name="T8" fmla="*/ 109 w 133"/>
                <a:gd name="T9" fmla="*/ 0 h 243"/>
              </a:gdLst>
              <a:ahLst/>
              <a:cxnLst>
                <a:cxn ang="0">
                  <a:pos x="T0" y="T1"/>
                </a:cxn>
                <a:cxn ang="0">
                  <a:pos x="T2" y="T3"/>
                </a:cxn>
                <a:cxn ang="0">
                  <a:pos x="T4" y="T5"/>
                </a:cxn>
                <a:cxn ang="0">
                  <a:pos x="T6" y="T7"/>
                </a:cxn>
                <a:cxn ang="0">
                  <a:pos x="T8" y="T9"/>
                </a:cxn>
              </a:cxnLst>
              <a:rect l="0" t="0" r="r" b="b"/>
              <a:pathLst>
                <a:path w="133" h="243">
                  <a:moveTo>
                    <a:pt x="109" y="0"/>
                  </a:moveTo>
                  <a:cubicBezTo>
                    <a:pt x="87" y="83"/>
                    <a:pt x="49" y="160"/>
                    <a:pt x="0" y="227"/>
                  </a:cubicBezTo>
                  <a:cubicBezTo>
                    <a:pt x="7" y="232"/>
                    <a:pt x="12" y="237"/>
                    <a:pt x="18" y="243"/>
                  </a:cubicBezTo>
                  <a:cubicBezTo>
                    <a:pt x="70" y="172"/>
                    <a:pt x="110" y="91"/>
                    <a:pt x="133" y="3"/>
                  </a:cubicBezTo>
                  <a:cubicBezTo>
                    <a:pt x="125" y="3"/>
                    <a:pt x="117" y="2"/>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58AAF83D-DB32-4A04-B5DB-455B81A398DD}"/>
                </a:ext>
              </a:extLst>
            </p:cNvPr>
            <p:cNvSpPr>
              <a:spLocks/>
            </p:cNvSpPr>
            <p:nvPr/>
          </p:nvSpPr>
          <p:spPr bwMode="auto">
            <a:xfrm>
              <a:off x="4692650" y="1901825"/>
              <a:ext cx="2163763" cy="509588"/>
            </a:xfrm>
            <a:custGeom>
              <a:avLst/>
              <a:gdLst>
                <a:gd name="T0" fmla="*/ 17 w 765"/>
                <a:gd name="T1" fmla="*/ 180 h 180"/>
                <a:gd name="T2" fmla="*/ 457 w 765"/>
                <a:gd name="T3" fmla="*/ 24 h 180"/>
                <a:gd name="T4" fmla="*/ 751 w 765"/>
                <a:gd name="T5" fmla="*/ 89 h 180"/>
                <a:gd name="T6" fmla="*/ 765 w 765"/>
                <a:gd name="T7" fmla="*/ 69 h 180"/>
                <a:gd name="T8" fmla="*/ 457 w 765"/>
                <a:gd name="T9" fmla="*/ 0 h 180"/>
                <a:gd name="T10" fmla="*/ 0 w 765"/>
                <a:gd name="T11" fmla="*/ 163 h 180"/>
                <a:gd name="T12" fmla="*/ 17 w 765"/>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765" h="180">
                  <a:moveTo>
                    <a:pt x="17" y="180"/>
                  </a:moveTo>
                  <a:cubicBezTo>
                    <a:pt x="137" y="82"/>
                    <a:pt x="290" y="24"/>
                    <a:pt x="457" y="24"/>
                  </a:cubicBezTo>
                  <a:cubicBezTo>
                    <a:pt x="562" y="24"/>
                    <a:pt x="662" y="47"/>
                    <a:pt x="751" y="89"/>
                  </a:cubicBezTo>
                  <a:cubicBezTo>
                    <a:pt x="755" y="82"/>
                    <a:pt x="760" y="75"/>
                    <a:pt x="765" y="69"/>
                  </a:cubicBezTo>
                  <a:cubicBezTo>
                    <a:pt x="671" y="25"/>
                    <a:pt x="567" y="0"/>
                    <a:pt x="457" y="0"/>
                  </a:cubicBezTo>
                  <a:cubicBezTo>
                    <a:pt x="283" y="0"/>
                    <a:pt x="124" y="61"/>
                    <a:pt x="0" y="163"/>
                  </a:cubicBezTo>
                  <a:cubicBezTo>
                    <a:pt x="6" y="168"/>
                    <a:pt x="12" y="174"/>
                    <a:pt x="17"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01CDEF9E-CEB8-4D26-885A-A86BE70F2551}"/>
                </a:ext>
              </a:extLst>
            </p:cNvPr>
            <p:cNvSpPr>
              <a:spLocks/>
            </p:cNvSpPr>
            <p:nvPr/>
          </p:nvSpPr>
          <p:spPr bwMode="auto">
            <a:xfrm>
              <a:off x="7597775" y="2759075"/>
              <a:ext cx="369888" cy="695325"/>
            </a:xfrm>
            <a:custGeom>
              <a:avLst/>
              <a:gdLst>
                <a:gd name="T0" fmla="*/ 17 w 131"/>
                <a:gd name="T1" fmla="*/ 0 h 246"/>
                <a:gd name="T2" fmla="*/ 0 w 131"/>
                <a:gd name="T3" fmla="*/ 16 h 246"/>
                <a:gd name="T4" fmla="*/ 107 w 131"/>
                <a:gd name="T5" fmla="*/ 246 h 246"/>
                <a:gd name="T6" fmla="*/ 131 w 131"/>
                <a:gd name="T7" fmla="*/ 244 h 246"/>
                <a:gd name="T8" fmla="*/ 17 w 131"/>
                <a:gd name="T9" fmla="*/ 0 h 246"/>
              </a:gdLst>
              <a:ahLst/>
              <a:cxnLst>
                <a:cxn ang="0">
                  <a:pos x="T0" y="T1"/>
                </a:cxn>
                <a:cxn ang="0">
                  <a:pos x="T2" y="T3"/>
                </a:cxn>
                <a:cxn ang="0">
                  <a:pos x="T4" y="T5"/>
                </a:cxn>
                <a:cxn ang="0">
                  <a:pos x="T6" y="T7"/>
                </a:cxn>
                <a:cxn ang="0">
                  <a:pos x="T8" y="T9"/>
                </a:cxn>
              </a:cxnLst>
              <a:rect l="0" t="0" r="r" b="b"/>
              <a:pathLst>
                <a:path w="131" h="246">
                  <a:moveTo>
                    <a:pt x="17" y="0"/>
                  </a:moveTo>
                  <a:cubicBezTo>
                    <a:pt x="12" y="5"/>
                    <a:pt x="6" y="11"/>
                    <a:pt x="0" y="16"/>
                  </a:cubicBezTo>
                  <a:cubicBezTo>
                    <a:pt x="49" y="85"/>
                    <a:pt x="86" y="163"/>
                    <a:pt x="107" y="246"/>
                  </a:cubicBezTo>
                  <a:cubicBezTo>
                    <a:pt x="115" y="245"/>
                    <a:pt x="123" y="244"/>
                    <a:pt x="131" y="244"/>
                  </a:cubicBezTo>
                  <a:cubicBezTo>
                    <a:pt x="108" y="155"/>
                    <a:pt x="69" y="72"/>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1CC5A7BB-1792-4E99-BBC8-D44C902EE3A1}"/>
                </a:ext>
              </a:extLst>
            </p:cNvPr>
            <p:cNvSpPr>
              <a:spLocks/>
            </p:cNvSpPr>
            <p:nvPr/>
          </p:nvSpPr>
          <p:spPr bwMode="auto">
            <a:xfrm>
              <a:off x="3938588" y="3190875"/>
              <a:ext cx="203200" cy="1192213"/>
            </a:xfrm>
            <a:custGeom>
              <a:avLst/>
              <a:gdLst>
                <a:gd name="T0" fmla="*/ 72 w 72"/>
                <a:gd name="T1" fmla="*/ 12 h 421"/>
                <a:gd name="T2" fmla="*/ 52 w 72"/>
                <a:gd name="T3" fmla="*/ 0 h 421"/>
                <a:gd name="T4" fmla="*/ 0 w 72"/>
                <a:gd name="T5" fmla="*/ 267 h 421"/>
                <a:gd name="T6" fmla="*/ 17 w 72"/>
                <a:gd name="T7" fmla="*/ 421 h 421"/>
                <a:gd name="T8" fmla="*/ 39 w 72"/>
                <a:gd name="T9" fmla="*/ 412 h 421"/>
                <a:gd name="T10" fmla="*/ 24 w 72"/>
                <a:gd name="T11" fmla="*/ 267 h 421"/>
                <a:gd name="T12" fmla="*/ 72 w 72"/>
                <a:gd name="T13" fmla="*/ 12 h 421"/>
              </a:gdLst>
              <a:ahLst/>
              <a:cxnLst>
                <a:cxn ang="0">
                  <a:pos x="T0" y="T1"/>
                </a:cxn>
                <a:cxn ang="0">
                  <a:pos x="T2" y="T3"/>
                </a:cxn>
                <a:cxn ang="0">
                  <a:pos x="T4" y="T5"/>
                </a:cxn>
                <a:cxn ang="0">
                  <a:pos x="T6" y="T7"/>
                </a:cxn>
                <a:cxn ang="0">
                  <a:pos x="T8" y="T9"/>
                </a:cxn>
                <a:cxn ang="0">
                  <a:pos x="T10" y="T11"/>
                </a:cxn>
                <a:cxn ang="0">
                  <a:pos x="T12" y="T13"/>
                </a:cxn>
              </a:cxnLst>
              <a:rect l="0" t="0" r="r" b="b"/>
              <a:pathLst>
                <a:path w="72" h="421">
                  <a:moveTo>
                    <a:pt x="72" y="12"/>
                  </a:moveTo>
                  <a:cubicBezTo>
                    <a:pt x="65" y="8"/>
                    <a:pt x="58" y="4"/>
                    <a:pt x="52" y="0"/>
                  </a:cubicBezTo>
                  <a:cubicBezTo>
                    <a:pt x="19" y="83"/>
                    <a:pt x="0" y="173"/>
                    <a:pt x="0" y="267"/>
                  </a:cubicBezTo>
                  <a:cubicBezTo>
                    <a:pt x="0" y="320"/>
                    <a:pt x="6" y="371"/>
                    <a:pt x="17" y="421"/>
                  </a:cubicBezTo>
                  <a:cubicBezTo>
                    <a:pt x="39" y="412"/>
                    <a:pt x="39" y="412"/>
                    <a:pt x="39" y="412"/>
                  </a:cubicBezTo>
                  <a:cubicBezTo>
                    <a:pt x="29" y="365"/>
                    <a:pt x="24" y="317"/>
                    <a:pt x="24" y="267"/>
                  </a:cubicBezTo>
                  <a:cubicBezTo>
                    <a:pt x="24" y="177"/>
                    <a:pt x="41" y="91"/>
                    <a:pt x="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FE58784F-C725-418F-AA7C-381DD538835A}"/>
                </a:ext>
              </a:extLst>
            </p:cNvPr>
            <p:cNvSpPr>
              <a:spLocks/>
            </p:cNvSpPr>
            <p:nvPr/>
          </p:nvSpPr>
          <p:spPr bwMode="auto">
            <a:xfrm>
              <a:off x="5781675" y="3779838"/>
              <a:ext cx="1058863" cy="2212975"/>
            </a:xfrm>
            <a:custGeom>
              <a:avLst/>
              <a:gdLst>
                <a:gd name="T0" fmla="*/ 362 w 374"/>
                <a:gd name="T1" fmla="*/ 696 h 782"/>
                <a:gd name="T2" fmla="*/ 80 w 374"/>
                <a:gd name="T3" fmla="*/ 759 h 782"/>
                <a:gd name="T4" fmla="*/ 69 w 374"/>
                <a:gd name="T5" fmla="*/ 536 h 782"/>
                <a:gd name="T6" fmla="*/ 251 w 374"/>
                <a:gd name="T7" fmla="*/ 280 h 782"/>
                <a:gd name="T8" fmla="*/ 80 w 374"/>
                <a:gd name="T9" fmla="*/ 419 h 782"/>
                <a:gd name="T10" fmla="*/ 88 w 374"/>
                <a:gd name="T11" fmla="*/ 0 h 782"/>
                <a:gd name="T12" fmla="*/ 54 w 374"/>
                <a:gd name="T13" fmla="*/ 363 h 782"/>
                <a:gd name="T14" fmla="*/ 23 w 374"/>
                <a:gd name="T15" fmla="*/ 781 h 782"/>
                <a:gd name="T16" fmla="*/ 72 w 374"/>
                <a:gd name="T17" fmla="*/ 782 h 782"/>
                <a:gd name="T18" fmla="*/ 84 w 374"/>
                <a:gd name="T19" fmla="*/ 782 h 782"/>
                <a:gd name="T20" fmla="*/ 374 w 374"/>
                <a:gd name="T21" fmla="*/ 716 h 782"/>
                <a:gd name="T22" fmla="*/ 362 w 374"/>
                <a:gd name="T23" fmla="*/ 69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782">
                  <a:moveTo>
                    <a:pt x="362" y="696"/>
                  </a:moveTo>
                  <a:cubicBezTo>
                    <a:pt x="276" y="735"/>
                    <a:pt x="180" y="757"/>
                    <a:pt x="80" y="759"/>
                  </a:cubicBezTo>
                  <a:cubicBezTo>
                    <a:pt x="73" y="710"/>
                    <a:pt x="68" y="634"/>
                    <a:pt x="69" y="536"/>
                  </a:cubicBezTo>
                  <a:cubicBezTo>
                    <a:pt x="72" y="388"/>
                    <a:pt x="208" y="420"/>
                    <a:pt x="251" y="280"/>
                  </a:cubicBezTo>
                  <a:cubicBezTo>
                    <a:pt x="216" y="358"/>
                    <a:pt x="132" y="365"/>
                    <a:pt x="80" y="419"/>
                  </a:cubicBezTo>
                  <a:cubicBezTo>
                    <a:pt x="100" y="294"/>
                    <a:pt x="136" y="164"/>
                    <a:pt x="88" y="0"/>
                  </a:cubicBezTo>
                  <a:cubicBezTo>
                    <a:pt x="94" y="91"/>
                    <a:pt x="119" y="85"/>
                    <a:pt x="54" y="363"/>
                  </a:cubicBezTo>
                  <a:cubicBezTo>
                    <a:pt x="0" y="592"/>
                    <a:pt x="4" y="713"/>
                    <a:pt x="23" y="781"/>
                  </a:cubicBezTo>
                  <a:cubicBezTo>
                    <a:pt x="39" y="782"/>
                    <a:pt x="55" y="782"/>
                    <a:pt x="72" y="782"/>
                  </a:cubicBezTo>
                  <a:cubicBezTo>
                    <a:pt x="76" y="782"/>
                    <a:pt x="80" y="782"/>
                    <a:pt x="84" y="782"/>
                  </a:cubicBezTo>
                  <a:cubicBezTo>
                    <a:pt x="187" y="780"/>
                    <a:pt x="285" y="757"/>
                    <a:pt x="374" y="716"/>
                  </a:cubicBezTo>
                  <a:cubicBezTo>
                    <a:pt x="369" y="710"/>
                    <a:pt x="365" y="703"/>
                    <a:pt x="362" y="6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0">
            <a:extLst>
              <a:ext uri="{FF2B5EF4-FFF2-40B4-BE49-F238E27FC236}">
                <a16:creationId xmlns:a16="http://schemas.microsoft.com/office/drawing/2014/main" id="{D4E9DC8A-C5B1-4246-B6D1-F08A4091A084}"/>
              </a:ext>
            </a:extLst>
          </p:cNvPr>
          <p:cNvSpPr>
            <a:spLocks noEditPoints="1"/>
          </p:cNvSpPr>
          <p:nvPr/>
        </p:nvSpPr>
        <p:spPr bwMode="auto">
          <a:xfrm>
            <a:off x="3817937" y="2253141"/>
            <a:ext cx="1077913" cy="1076325"/>
          </a:xfrm>
          <a:custGeom>
            <a:avLst/>
            <a:gdLst>
              <a:gd name="T0" fmla="*/ 190 w 381"/>
              <a:gd name="T1" fmla="*/ 380 h 380"/>
              <a:gd name="T2" fmla="*/ 0 w 381"/>
              <a:gd name="T3" fmla="*/ 190 h 380"/>
              <a:gd name="T4" fmla="*/ 190 w 381"/>
              <a:gd name="T5" fmla="*/ 0 h 380"/>
              <a:gd name="T6" fmla="*/ 381 w 381"/>
              <a:gd name="T7" fmla="*/ 190 h 380"/>
              <a:gd name="T8" fmla="*/ 190 w 381"/>
              <a:gd name="T9" fmla="*/ 380 h 380"/>
              <a:gd name="T10" fmla="*/ 190 w 381"/>
              <a:gd name="T11" fmla="*/ 15 h 380"/>
              <a:gd name="T12" fmla="*/ 16 w 381"/>
              <a:gd name="T13" fmla="*/ 190 h 380"/>
              <a:gd name="T14" fmla="*/ 190 w 381"/>
              <a:gd name="T15" fmla="*/ 364 h 380"/>
              <a:gd name="T16" fmla="*/ 365 w 381"/>
              <a:gd name="T17" fmla="*/ 190 h 380"/>
              <a:gd name="T18" fmla="*/ 190 w 381"/>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80">
                <a:moveTo>
                  <a:pt x="190" y="380"/>
                </a:moveTo>
                <a:cubicBezTo>
                  <a:pt x="86" y="380"/>
                  <a:pt x="0" y="295"/>
                  <a:pt x="0" y="190"/>
                </a:cubicBezTo>
                <a:cubicBezTo>
                  <a:pt x="0" y="85"/>
                  <a:pt x="86" y="0"/>
                  <a:pt x="190" y="0"/>
                </a:cubicBezTo>
                <a:cubicBezTo>
                  <a:pt x="295" y="0"/>
                  <a:pt x="381" y="85"/>
                  <a:pt x="381" y="190"/>
                </a:cubicBezTo>
                <a:cubicBezTo>
                  <a:pt x="381" y="295"/>
                  <a:pt x="295" y="380"/>
                  <a:pt x="190" y="380"/>
                </a:cubicBezTo>
                <a:close/>
                <a:moveTo>
                  <a:pt x="190" y="15"/>
                </a:moveTo>
                <a:cubicBezTo>
                  <a:pt x="94" y="15"/>
                  <a:pt x="16" y="94"/>
                  <a:pt x="16" y="190"/>
                </a:cubicBezTo>
                <a:cubicBezTo>
                  <a:pt x="16" y="286"/>
                  <a:pt x="94" y="364"/>
                  <a:pt x="190" y="364"/>
                </a:cubicBezTo>
                <a:cubicBezTo>
                  <a:pt x="287" y="364"/>
                  <a:pt x="365" y="286"/>
                  <a:pt x="365" y="190"/>
                </a:cubicBezTo>
                <a:cubicBezTo>
                  <a:pt x="365" y="94"/>
                  <a:pt x="287" y="15"/>
                  <a:pt x="190"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53E182E7-5FC6-4997-9BC1-DF03927C98EA}"/>
              </a:ext>
            </a:extLst>
          </p:cNvPr>
          <p:cNvSpPr>
            <a:spLocks noEditPoints="1"/>
          </p:cNvSpPr>
          <p:nvPr/>
        </p:nvSpPr>
        <p:spPr bwMode="auto">
          <a:xfrm>
            <a:off x="6724650" y="1908653"/>
            <a:ext cx="1074738" cy="1077913"/>
          </a:xfrm>
          <a:custGeom>
            <a:avLst/>
            <a:gdLst>
              <a:gd name="T0" fmla="*/ 190 w 380"/>
              <a:gd name="T1" fmla="*/ 381 h 381"/>
              <a:gd name="T2" fmla="*/ 0 w 380"/>
              <a:gd name="T3" fmla="*/ 190 h 381"/>
              <a:gd name="T4" fmla="*/ 190 w 380"/>
              <a:gd name="T5" fmla="*/ 0 h 381"/>
              <a:gd name="T6" fmla="*/ 380 w 380"/>
              <a:gd name="T7" fmla="*/ 190 h 381"/>
              <a:gd name="T8" fmla="*/ 190 w 380"/>
              <a:gd name="T9" fmla="*/ 381 h 381"/>
              <a:gd name="T10" fmla="*/ 190 w 380"/>
              <a:gd name="T11" fmla="*/ 16 h 381"/>
              <a:gd name="T12" fmla="*/ 16 w 380"/>
              <a:gd name="T13" fmla="*/ 190 h 381"/>
              <a:gd name="T14" fmla="*/ 190 w 380"/>
              <a:gd name="T15" fmla="*/ 365 h 381"/>
              <a:gd name="T16" fmla="*/ 365 w 380"/>
              <a:gd name="T17" fmla="*/ 190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5"/>
                  <a:pt x="0" y="190"/>
                </a:cubicBezTo>
                <a:cubicBezTo>
                  <a:pt x="0" y="85"/>
                  <a:pt x="85" y="0"/>
                  <a:pt x="190" y="0"/>
                </a:cubicBezTo>
                <a:cubicBezTo>
                  <a:pt x="295" y="0"/>
                  <a:pt x="380" y="85"/>
                  <a:pt x="380" y="190"/>
                </a:cubicBezTo>
                <a:cubicBezTo>
                  <a:pt x="380" y="295"/>
                  <a:pt x="295" y="381"/>
                  <a:pt x="190" y="381"/>
                </a:cubicBezTo>
                <a:close/>
                <a:moveTo>
                  <a:pt x="190" y="16"/>
                </a:moveTo>
                <a:cubicBezTo>
                  <a:pt x="94" y="16"/>
                  <a:pt x="16" y="94"/>
                  <a:pt x="16" y="190"/>
                </a:cubicBezTo>
                <a:cubicBezTo>
                  <a:pt x="16" y="286"/>
                  <a:pt x="94" y="365"/>
                  <a:pt x="190" y="365"/>
                </a:cubicBezTo>
                <a:cubicBezTo>
                  <a:pt x="286" y="365"/>
                  <a:pt x="365" y="286"/>
                  <a:pt x="365" y="190"/>
                </a:cubicBezTo>
                <a:cubicBezTo>
                  <a:pt x="365" y="94"/>
                  <a:pt x="286" y="16"/>
                  <a:pt x="190" y="1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8DF6A7DE-4CB5-4B1F-95D4-CD9360C594B6}"/>
              </a:ext>
            </a:extLst>
          </p:cNvPr>
          <p:cNvSpPr>
            <a:spLocks noEditPoints="1"/>
          </p:cNvSpPr>
          <p:nvPr/>
        </p:nvSpPr>
        <p:spPr bwMode="auto">
          <a:xfrm>
            <a:off x="7458075" y="3459641"/>
            <a:ext cx="1074738" cy="1077913"/>
          </a:xfrm>
          <a:custGeom>
            <a:avLst/>
            <a:gdLst>
              <a:gd name="T0" fmla="*/ 190 w 380"/>
              <a:gd name="T1" fmla="*/ 381 h 381"/>
              <a:gd name="T2" fmla="*/ 0 w 380"/>
              <a:gd name="T3" fmla="*/ 191 h 381"/>
              <a:gd name="T4" fmla="*/ 190 w 380"/>
              <a:gd name="T5" fmla="*/ 0 h 381"/>
              <a:gd name="T6" fmla="*/ 380 w 380"/>
              <a:gd name="T7" fmla="*/ 191 h 381"/>
              <a:gd name="T8" fmla="*/ 190 w 380"/>
              <a:gd name="T9" fmla="*/ 381 h 381"/>
              <a:gd name="T10" fmla="*/ 190 w 380"/>
              <a:gd name="T11" fmla="*/ 16 h 381"/>
              <a:gd name="T12" fmla="*/ 15 w 380"/>
              <a:gd name="T13" fmla="*/ 191 h 381"/>
              <a:gd name="T14" fmla="*/ 190 w 380"/>
              <a:gd name="T15" fmla="*/ 365 h 381"/>
              <a:gd name="T16" fmla="*/ 364 w 380"/>
              <a:gd name="T17" fmla="*/ 191 h 381"/>
              <a:gd name="T18" fmla="*/ 190 w 380"/>
              <a:gd name="T19" fmla="*/ 1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1">
                <a:moveTo>
                  <a:pt x="190" y="381"/>
                </a:moveTo>
                <a:cubicBezTo>
                  <a:pt x="85" y="381"/>
                  <a:pt x="0" y="296"/>
                  <a:pt x="0" y="191"/>
                </a:cubicBezTo>
                <a:cubicBezTo>
                  <a:pt x="0" y="86"/>
                  <a:pt x="85" y="0"/>
                  <a:pt x="190" y="0"/>
                </a:cubicBezTo>
                <a:cubicBezTo>
                  <a:pt x="295" y="0"/>
                  <a:pt x="380" y="86"/>
                  <a:pt x="380" y="191"/>
                </a:cubicBezTo>
                <a:cubicBezTo>
                  <a:pt x="380" y="296"/>
                  <a:pt x="295" y="381"/>
                  <a:pt x="190" y="381"/>
                </a:cubicBezTo>
                <a:close/>
                <a:moveTo>
                  <a:pt x="190" y="16"/>
                </a:moveTo>
                <a:cubicBezTo>
                  <a:pt x="94" y="16"/>
                  <a:pt x="15" y="94"/>
                  <a:pt x="15" y="191"/>
                </a:cubicBezTo>
                <a:cubicBezTo>
                  <a:pt x="15" y="287"/>
                  <a:pt x="94" y="365"/>
                  <a:pt x="190" y="365"/>
                </a:cubicBezTo>
                <a:cubicBezTo>
                  <a:pt x="286" y="365"/>
                  <a:pt x="364" y="287"/>
                  <a:pt x="364" y="191"/>
                </a:cubicBezTo>
                <a:cubicBezTo>
                  <a:pt x="364" y="94"/>
                  <a:pt x="286" y="16"/>
                  <a:pt x="190"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E13F32BB-E2AC-4B8A-B0EB-596B71813B75}"/>
              </a:ext>
            </a:extLst>
          </p:cNvPr>
          <p:cNvSpPr>
            <a:spLocks noEditPoints="1"/>
          </p:cNvSpPr>
          <p:nvPr/>
        </p:nvSpPr>
        <p:spPr bwMode="auto">
          <a:xfrm>
            <a:off x="5599112" y="2357916"/>
            <a:ext cx="701675" cy="701675"/>
          </a:xfrm>
          <a:custGeom>
            <a:avLst/>
            <a:gdLst>
              <a:gd name="T0" fmla="*/ 117 w 248"/>
              <a:gd name="T1" fmla="*/ 248 h 248"/>
              <a:gd name="T2" fmla="*/ 123 w 248"/>
              <a:gd name="T3" fmla="*/ 243 h 248"/>
              <a:gd name="T4" fmla="*/ 143 w 248"/>
              <a:gd name="T5" fmla="*/ 235 h 248"/>
              <a:gd name="T6" fmla="*/ 144 w 248"/>
              <a:gd name="T7" fmla="*/ 247 h 248"/>
              <a:gd name="T8" fmla="*/ 84 w 248"/>
              <a:gd name="T9" fmla="*/ 236 h 248"/>
              <a:gd name="T10" fmla="*/ 171 w 248"/>
              <a:gd name="T11" fmla="*/ 239 h 248"/>
              <a:gd name="T12" fmla="*/ 173 w 248"/>
              <a:gd name="T13" fmla="*/ 238 h 248"/>
              <a:gd name="T14" fmla="*/ 62 w 248"/>
              <a:gd name="T15" fmla="*/ 232 h 248"/>
              <a:gd name="T16" fmla="*/ 67 w 248"/>
              <a:gd name="T17" fmla="*/ 221 h 248"/>
              <a:gd name="T18" fmla="*/ 195 w 248"/>
              <a:gd name="T19" fmla="*/ 225 h 248"/>
              <a:gd name="T20" fmla="*/ 200 w 248"/>
              <a:gd name="T21" fmla="*/ 216 h 248"/>
              <a:gd name="T22" fmla="*/ 195 w 248"/>
              <a:gd name="T23" fmla="*/ 225 h 248"/>
              <a:gd name="T24" fmla="*/ 38 w 248"/>
              <a:gd name="T25" fmla="*/ 206 h 248"/>
              <a:gd name="T26" fmla="*/ 215 w 248"/>
              <a:gd name="T27" fmla="*/ 206 h 248"/>
              <a:gd name="T28" fmla="*/ 219 w 248"/>
              <a:gd name="T29" fmla="*/ 196 h 248"/>
              <a:gd name="T30" fmla="*/ 25 w 248"/>
              <a:gd name="T31" fmla="*/ 195 h 248"/>
              <a:gd name="T32" fmla="*/ 30 w 248"/>
              <a:gd name="T33" fmla="*/ 186 h 248"/>
              <a:gd name="T34" fmla="*/ 227 w 248"/>
              <a:gd name="T35" fmla="*/ 183 h 248"/>
              <a:gd name="T36" fmla="*/ 235 w 248"/>
              <a:gd name="T37" fmla="*/ 180 h 248"/>
              <a:gd name="T38" fmla="*/ 12 w 248"/>
              <a:gd name="T39" fmla="*/ 171 h 248"/>
              <a:gd name="T40" fmla="*/ 18 w 248"/>
              <a:gd name="T41" fmla="*/ 163 h 248"/>
              <a:gd name="T42" fmla="*/ 238 w 248"/>
              <a:gd name="T43" fmla="*/ 157 h 248"/>
              <a:gd name="T44" fmla="*/ 245 w 248"/>
              <a:gd name="T45" fmla="*/ 153 h 248"/>
              <a:gd name="T46" fmla="*/ 0 w 248"/>
              <a:gd name="T47" fmla="*/ 139 h 248"/>
              <a:gd name="T48" fmla="*/ 12 w 248"/>
              <a:gd name="T49" fmla="*/ 137 h 248"/>
              <a:gd name="T50" fmla="*/ 243 w 248"/>
              <a:gd name="T51" fmla="*/ 130 h 248"/>
              <a:gd name="T52" fmla="*/ 243 w 248"/>
              <a:gd name="T53" fmla="*/ 118 h 248"/>
              <a:gd name="T54" fmla="*/ 248 w 248"/>
              <a:gd name="T55" fmla="*/ 124 h 248"/>
              <a:gd name="T56" fmla="*/ 6 w 248"/>
              <a:gd name="T57" fmla="*/ 116 h 248"/>
              <a:gd name="T58" fmla="*/ 7 w 248"/>
              <a:gd name="T59" fmla="*/ 104 h 248"/>
              <a:gd name="T60" fmla="*/ 239 w 248"/>
              <a:gd name="T61" fmla="*/ 103 h 248"/>
              <a:gd name="T62" fmla="*/ 245 w 248"/>
              <a:gd name="T63" fmla="*/ 95 h 248"/>
              <a:gd name="T64" fmla="*/ 11 w 248"/>
              <a:gd name="T65" fmla="*/ 89 h 248"/>
              <a:gd name="T66" fmla="*/ 18 w 248"/>
              <a:gd name="T67" fmla="*/ 85 h 248"/>
              <a:gd name="T68" fmla="*/ 224 w 248"/>
              <a:gd name="T69" fmla="*/ 73 h 248"/>
              <a:gd name="T70" fmla="*/ 235 w 248"/>
              <a:gd name="T71" fmla="*/ 68 h 248"/>
              <a:gd name="T72" fmla="*/ 22 w 248"/>
              <a:gd name="T73" fmla="*/ 64 h 248"/>
              <a:gd name="T74" fmla="*/ 30 w 248"/>
              <a:gd name="T75" fmla="*/ 62 h 248"/>
              <a:gd name="T76" fmla="*/ 210 w 248"/>
              <a:gd name="T77" fmla="*/ 52 h 248"/>
              <a:gd name="T78" fmla="*/ 218 w 248"/>
              <a:gd name="T79" fmla="*/ 53 h 248"/>
              <a:gd name="T80" fmla="*/ 38 w 248"/>
              <a:gd name="T81" fmla="*/ 34 h 248"/>
              <a:gd name="T82" fmla="*/ 43 w 248"/>
              <a:gd name="T83" fmla="*/ 44 h 248"/>
              <a:gd name="T84" fmla="*/ 198 w 248"/>
              <a:gd name="T85" fmla="*/ 24 h 248"/>
              <a:gd name="T86" fmla="*/ 65 w 248"/>
              <a:gd name="T87" fmla="*/ 27 h 248"/>
              <a:gd name="T88" fmla="*/ 70 w 248"/>
              <a:gd name="T89" fmla="*/ 18 h 248"/>
              <a:gd name="T90" fmla="*/ 169 w 248"/>
              <a:gd name="T91" fmla="*/ 21 h 248"/>
              <a:gd name="T92" fmla="*/ 171 w 248"/>
              <a:gd name="T93" fmla="*/ 15 h 248"/>
              <a:gd name="T94" fmla="*/ 90 w 248"/>
              <a:gd name="T95" fmla="*/ 17 h 248"/>
              <a:gd name="T96" fmla="*/ 88 w 248"/>
              <a:gd name="T97" fmla="*/ 5 h 248"/>
              <a:gd name="T98" fmla="*/ 90 w 248"/>
              <a:gd name="T99" fmla="*/ 17 h 248"/>
              <a:gd name="T100" fmla="*/ 138 w 248"/>
              <a:gd name="T101" fmla="*/ 6 h 248"/>
              <a:gd name="T102" fmla="*/ 145 w 248"/>
              <a:gd name="T103" fmla="*/ 13 h 248"/>
              <a:gd name="T104" fmla="*/ 117 w 248"/>
              <a:gd name="T105" fmla="*/ 6 h 248"/>
              <a:gd name="T106" fmla="*/ 117 w 248"/>
              <a:gd name="T107" fmla="*/ 1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8" h="248">
                <a:moveTo>
                  <a:pt x="117" y="248"/>
                </a:moveTo>
                <a:cubicBezTo>
                  <a:pt x="117" y="248"/>
                  <a:pt x="117" y="248"/>
                  <a:pt x="117" y="248"/>
                </a:cubicBezTo>
                <a:cubicBezTo>
                  <a:pt x="117" y="242"/>
                  <a:pt x="117" y="242"/>
                  <a:pt x="117" y="242"/>
                </a:cubicBezTo>
                <a:cubicBezTo>
                  <a:pt x="117" y="248"/>
                  <a:pt x="117" y="248"/>
                  <a:pt x="117" y="248"/>
                </a:cubicBezTo>
                <a:cubicBezTo>
                  <a:pt x="113" y="248"/>
                  <a:pt x="111" y="245"/>
                  <a:pt x="111" y="242"/>
                </a:cubicBezTo>
                <a:cubicBezTo>
                  <a:pt x="111" y="239"/>
                  <a:pt x="114" y="236"/>
                  <a:pt x="117" y="237"/>
                </a:cubicBezTo>
                <a:cubicBezTo>
                  <a:pt x="117" y="237"/>
                  <a:pt x="118" y="237"/>
                  <a:pt x="118" y="237"/>
                </a:cubicBezTo>
                <a:cubicBezTo>
                  <a:pt x="121" y="237"/>
                  <a:pt x="123" y="240"/>
                  <a:pt x="123" y="243"/>
                </a:cubicBezTo>
                <a:cubicBezTo>
                  <a:pt x="123" y="246"/>
                  <a:pt x="120" y="248"/>
                  <a:pt x="117" y="248"/>
                </a:cubicBezTo>
                <a:close/>
                <a:moveTo>
                  <a:pt x="144" y="247"/>
                </a:moveTo>
                <a:cubicBezTo>
                  <a:pt x="141" y="247"/>
                  <a:pt x="139" y="245"/>
                  <a:pt x="138" y="242"/>
                </a:cubicBezTo>
                <a:cubicBezTo>
                  <a:pt x="138" y="239"/>
                  <a:pt x="140" y="236"/>
                  <a:pt x="143" y="235"/>
                </a:cubicBezTo>
                <a:cubicBezTo>
                  <a:pt x="147" y="235"/>
                  <a:pt x="150" y="237"/>
                  <a:pt x="150" y="240"/>
                </a:cubicBezTo>
                <a:cubicBezTo>
                  <a:pt x="151" y="243"/>
                  <a:pt x="149" y="246"/>
                  <a:pt x="146" y="247"/>
                </a:cubicBezTo>
                <a:cubicBezTo>
                  <a:pt x="146" y="247"/>
                  <a:pt x="145" y="247"/>
                  <a:pt x="145" y="247"/>
                </a:cubicBezTo>
                <a:cubicBezTo>
                  <a:pt x="145" y="247"/>
                  <a:pt x="145" y="247"/>
                  <a:pt x="144" y="247"/>
                </a:cubicBezTo>
                <a:close/>
                <a:moveTo>
                  <a:pt x="90" y="244"/>
                </a:moveTo>
                <a:cubicBezTo>
                  <a:pt x="90" y="244"/>
                  <a:pt x="89" y="244"/>
                  <a:pt x="88" y="243"/>
                </a:cubicBezTo>
                <a:cubicBezTo>
                  <a:pt x="88" y="243"/>
                  <a:pt x="88" y="243"/>
                  <a:pt x="88" y="243"/>
                </a:cubicBezTo>
                <a:cubicBezTo>
                  <a:pt x="85" y="242"/>
                  <a:pt x="83" y="239"/>
                  <a:pt x="84" y="236"/>
                </a:cubicBezTo>
                <a:cubicBezTo>
                  <a:pt x="85" y="233"/>
                  <a:pt x="88" y="231"/>
                  <a:pt x="91" y="232"/>
                </a:cubicBezTo>
                <a:cubicBezTo>
                  <a:pt x="95" y="233"/>
                  <a:pt x="97" y="236"/>
                  <a:pt x="96" y="239"/>
                </a:cubicBezTo>
                <a:cubicBezTo>
                  <a:pt x="95" y="242"/>
                  <a:pt x="93" y="244"/>
                  <a:pt x="90" y="244"/>
                </a:cubicBezTo>
                <a:close/>
                <a:moveTo>
                  <a:pt x="171" y="239"/>
                </a:moveTo>
                <a:cubicBezTo>
                  <a:pt x="168" y="239"/>
                  <a:pt x="166" y="238"/>
                  <a:pt x="165" y="235"/>
                </a:cubicBezTo>
                <a:cubicBezTo>
                  <a:pt x="164" y="232"/>
                  <a:pt x="165" y="229"/>
                  <a:pt x="168" y="228"/>
                </a:cubicBezTo>
                <a:cubicBezTo>
                  <a:pt x="171" y="226"/>
                  <a:pt x="175" y="228"/>
                  <a:pt x="176" y="231"/>
                </a:cubicBezTo>
                <a:cubicBezTo>
                  <a:pt x="178" y="234"/>
                  <a:pt x="176" y="237"/>
                  <a:pt x="173" y="238"/>
                </a:cubicBezTo>
                <a:cubicBezTo>
                  <a:pt x="173" y="238"/>
                  <a:pt x="173" y="239"/>
                  <a:pt x="173" y="239"/>
                </a:cubicBezTo>
                <a:cubicBezTo>
                  <a:pt x="172" y="239"/>
                  <a:pt x="171" y="239"/>
                  <a:pt x="171" y="239"/>
                </a:cubicBezTo>
                <a:close/>
                <a:moveTo>
                  <a:pt x="65" y="233"/>
                </a:moveTo>
                <a:cubicBezTo>
                  <a:pt x="64" y="233"/>
                  <a:pt x="63" y="233"/>
                  <a:pt x="62" y="232"/>
                </a:cubicBezTo>
                <a:cubicBezTo>
                  <a:pt x="65" y="227"/>
                  <a:pt x="65" y="227"/>
                  <a:pt x="65" y="227"/>
                </a:cubicBezTo>
                <a:cubicBezTo>
                  <a:pt x="62" y="232"/>
                  <a:pt x="62" y="232"/>
                  <a:pt x="62" y="232"/>
                </a:cubicBezTo>
                <a:cubicBezTo>
                  <a:pt x="59" y="230"/>
                  <a:pt x="58" y="227"/>
                  <a:pt x="59" y="224"/>
                </a:cubicBezTo>
                <a:cubicBezTo>
                  <a:pt x="61" y="221"/>
                  <a:pt x="65" y="220"/>
                  <a:pt x="67" y="221"/>
                </a:cubicBezTo>
                <a:cubicBezTo>
                  <a:pt x="67" y="222"/>
                  <a:pt x="68" y="222"/>
                  <a:pt x="68" y="222"/>
                </a:cubicBezTo>
                <a:cubicBezTo>
                  <a:pt x="71" y="223"/>
                  <a:pt x="72" y="227"/>
                  <a:pt x="70" y="230"/>
                </a:cubicBezTo>
                <a:cubicBezTo>
                  <a:pt x="69" y="232"/>
                  <a:pt x="67" y="233"/>
                  <a:pt x="65" y="233"/>
                </a:cubicBezTo>
                <a:close/>
                <a:moveTo>
                  <a:pt x="195" y="225"/>
                </a:moveTo>
                <a:cubicBezTo>
                  <a:pt x="193" y="225"/>
                  <a:pt x="191" y="224"/>
                  <a:pt x="190" y="223"/>
                </a:cubicBezTo>
                <a:cubicBezTo>
                  <a:pt x="188" y="220"/>
                  <a:pt x="188" y="217"/>
                  <a:pt x="191" y="215"/>
                </a:cubicBezTo>
                <a:cubicBezTo>
                  <a:pt x="191" y="215"/>
                  <a:pt x="191" y="214"/>
                  <a:pt x="191" y="214"/>
                </a:cubicBezTo>
                <a:cubicBezTo>
                  <a:pt x="194" y="212"/>
                  <a:pt x="198" y="213"/>
                  <a:pt x="200" y="216"/>
                </a:cubicBezTo>
                <a:cubicBezTo>
                  <a:pt x="202" y="218"/>
                  <a:pt x="201" y="222"/>
                  <a:pt x="198" y="224"/>
                </a:cubicBezTo>
                <a:cubicBezTo>
                  <a:pt x="195" y="219"/>
                  <a:pt x="195" y="219"/>
                  <a:pt x="195" y="219"/>
                </a:cubicBezTo>
                <a:cubicBezTo>
                  <a:pt x="198" y="224"/>
                  <a:pt x="198" y="224"/>
                  <a:pt x="198" y="224"/>
                </a:cubicBezTo>
                <a:cubicBezTo>
                  <a:pt x="197" y="225"/>
                  <a:pt x="196" y="225"/>
                  <a:pt x="195" y="225"/>
                </a:cubicBezTo>
                <a:close/>
                <a:moveTo>
                  <a:pt x="43" y="216"/>
                </a:moveTo>
                <a:cubicBezTo>
                  <a:pt x="41" y="216"/>
                  <a:pt x="40" y="216"/>
                  <a:pt x="39" y="215"/>
                </a:cubicBezTo>
                <a:cubicBezTo>
                  <a:pt x="39" y="215"/>
                  <a:pt x="39" y="215"/>
                  <a:pt x="39" y="215"/>
                </a:cubicBezTo>
                <a:cubicBezTo>
                  <a:pt x="36" y="212"/>
                  <a:pt x="36" y="209"/>
                  <a:pt x="38" y="206"/>
                </a:cubicBezTo>
                <a:cubicBezTo>
                  <a:pt x="40" y="204"/>
                  <a:pt x="44" y="204"/>
                  <a:pt x="47" y="206"/>
                </a:cubicBezTo>
                <a:cubicBezTo>
                  <a:pt x="49" y="208"/>
                  <a:pt x="49" y="212"/>
                  <a:pt x="47" y="214"/>
                </a:cubicBezTo>
                <a:cubicBezTo>
                  <a:pt x="46" y="216"/>
                  <a:pt x="44" y="216"/>
                  <a:pt x="43" y="216"/>
                </a:cubicBezTo>
                <a:close/>
                <a:moveTo>
                  <a:pt x="215" y="206"/>
                </a:moveTo>
                <a:cubicBezTo>
                  <a:pt x="213" y="206"/>
                  <a:pt x="212" y="206"/>
                  <a:pt x="211" y="205"/>
                </a:cubicBezTo>
                <a:cubicBezTo>
                  <a:pt x="208" y="203"/>
                  <a:pt x="208" y="199"/>
                  <a:pt x="210" y="197"/>
                </a:cubicBezTo>
                <a:cubicBezTo>
                  <a:pt x="210" y="197"/>
                  <a:pt x="210" y="197"/>
                  <a:pt x="210" y="197"/>
                </a:cubicBezTo>
                <a:cubicBezTo>
                  <a:pt x="212" y="194"/>
                  <a:pt x="216" y="194"/>
                  <a:pt x="219" y="196"/>
                </a:cubicBezTo>
                <a:cubicBezTo>
                  <a:pt x="221" y="198"/>
                  <a:pt x="221" y="202"/>
                  <a:pt x="219" y="204"/>
                </a:cubicBezTo>
                <a:cubicBezTo>
                  <a:pt x="219" y="204"/>
                  <a:pt x="219" y="204"/>
                  <a:pt x="219" y="204"/>
                </a:cubicBezTo>
                <a:cubicBezTo>
                  <a:pt x="218" y="206"/>
                  <a:pt x="216" y="206"/>
                  <a:pt x="215" y="206"/>
                </a:cubicBezTo>
                <a:close/>
                <a:moveTo>
                  <a:pt x="25" y="195"/>
                </a:moveTo>
                <a:cubicBezTo>
                  <a:pt x="23" y="195"/>
                  <a:pt x="21" y="194"/>
                  <a:pt x="20" y="193"/>
                </a:cubicBezTo>
                <a:cubicBezTo>
                  <a:pt x="20" y="193"/>
                  <a:pt x="20" y="193"/>
                  <a:pt x="20" y="193"/>
                </a:cubicBezTo>
                <a:cubicBezTo>
                  <a:pt x="18" y="190"/>
                  <a:pt x="19" y="186"/>
                  <a:pt x="22" y="184"/>
                </a:cubicBezTo>
                <a:cubicBezTo>
                  <a:pt x="24" y="182"/>
                  <a:pt x="28" y="183"/>
                  <a:pt x="30" y="186"/>
                </a:cubicBezTo>
                <a:cubicBezTo>
                  <a:pt x="32" y="188"/>
                  <a:pt x="31" y="192"/>
                  <a:pt x="28" y="194"/>
                </a:cubicBezTo>
                <a:cubicBezTo>
                  <a:pt x="27" y="195"/>
                  <a:pt x="26" y="195"/>
                  <a:pt x="25" y="195"/>
                </a:cubicBezTo>
                <a:close/>
                <a:moveTo>
                  <a:pt x="230" y="184"/>
                </a:moveTo>
                <a:cubicBezTo>
                  <a:pt x="229" y="184"/>
                  <a:pt x="228" y="183"/>
                  <a:pt x="227" y="183"/>
                </a:cubicBezTo>
                <a:cubicBezTo>
                  <a:pt x="224" y="182"/>
                  <a:pt x="223" y="178"/>
                  <a:pt x="224" y="175"/>
                </a:cubicBezTo>
                <a:cubicBezTo>
                  <a:pt x="224" y="175"/>
                  <a:pt x="225" y="175"/>
                  <a:pt x="225" y="175"/>
                </a:cubicBezTo>
                <a:cubicBezTo>
                  <a:pt x="226" y="172"/>
                  <a:pt x="230" y="171"/>
                  <a:pt x="233" y="172"/>
                </a:cubicBezTo>
                <a:cubicBezTo>
                  <a:pt x="236" y="173"/>
                  <a:pt x="237" y="177"/>
                  <a:pt x="235" y="180"/>
                </a:cubicBezTo>
                <a:cubicBezTo>
                  <a:pt x="230" y="177"/>
                  <a:pt x="230" y="177"/>
                  <a:pt x="230" y="177"/>
                </a:cubicBezTo>
                <a:cubicBezTo>
                  <a:pt x="235" y="180"/>
                  <a:pt x="235" y="180"/>
                  <a:pt x="235" y="180"/>
                </a:cubicBezTo>
                <a:cubicBezTo>
                  <a:pt x="234" y="182"/>
                  <a:pt x="232" y="184"/>
                  <a:pt x="230" y="184"/>
                </a:cubicBezTo>
                <a:close/>
                <a:moveTo>
                  <a:pt x="12" y="171"/>
                </a:moveTo>
                <a:cubicBezTo>
                  <a:pt x="10" y="171"/>
                  <a:pt x="8" y="169"/>
                  <a:pt x="7" y="167"/>
                </a:cubicBezTo>
                <a:cubicBezTo>
                  <a:pt x="7" y="167"/>
                  <a:pt x="7" y="166"/>
                  <a:pt x="7" y="166"/>
                </a:cubicBezTo>
                <a:cubicBezTo>
                  <a:pt x="6" y="163"/>
                  <a:pt x="8" y="160"/>
                  <a:pt x="11" y="159"/>
                </a:cubicBezTo>
                <a:cubicBezTo>
                  <a:pt x="14" y="158"/>
                  <a:pt x="17" y="160"/>
                  <a:pt x="18" y="163"/>
                </a:cubicBezTo>
                <a:cubicBezTo>
                  <a:pt x="19" y="166"/>
                  <a:pt x="18" y="169"/>
                  <a:pt x="15" y="170"/>
                </a:cubicBezTo>
                <a:cubicBezTo>
                  <a:pt x="14" y="170"/>
                  <a:pt x="13" y="171"/>
                  <a:pt x="12" y="171"/>
                </a:cubicBezTo>
                <a:close/>
                <a:moveTo>
                  <a:pt x="239" y="158"/>
                </a:moveTo>
                <a:cubicBezTo>
                  <a:pt x="239" y="158"/>
                  <a:pt x="238" y="158"/>
                  <a:pt x="238" y="157"/>
                </a:cubicBezTo>
                <a:cubicBezTo>
                  <a:pt x="235" y="157"/>
                  <a:pt x="233" y="154"/>
                  <a:pt x="233" y="151"/>
                </a:cubicBezTo>
                <a:cubicBezTo>
                  <a:pt x="233" y="151"/>
                  <a:pt x="234" y="150"/>
                  <a:pt x="234" y="150"/>
                </a:cubicBezTo>
                <a:cubicBezTo>
                  <a:pt x="234" y="147"/>
                  <a:pt x="238" y="145"/>
                  <a:pt x="241" y="146"/>
                </a:cubicBezTo>
                <a:cubicBezTo>
                  <a:pt x="244" y="146"/>
                  <a:pt x="246" y="150"/>
                  <a:pt x="245" y="153"/>
                </a:cubicBezTo>
                <a:cubicBezTo>
                  <a:pt x="245" y="153"/>
                  <a:pt x="245" y="153"/>
                  <a:pt x="245" y="153"/>
                </a:cubicBezTo>
                <a:cubicBezTo>
                  <a:pt x="244" y="156"/>
                  <a:pt x="242" y="158"/>
                  <a:pt x="239" y="158"/>
                </a:cubicBezTo>
                <a:close/>
                <a:moveTo>
                  <a:pt x="6" y="144"/>
                </a:moveTo>
                <a:cubicBezTo>
                  <a:pt x="3" y="144"/>
                  <a:pt x="1" y="142"/>
                  <a:pt x="0" y="139"/>
                </a:cubicBezTo>
                <a:cubicBezTo>
                  <a:pt x="6" y="138"/>
                  <a:pt x="6" y="138"/>
                  <a:pt x="6" y="138"/>
                </a:cubicBezTo>
                <a:cubicBezTo>
                  <a:pt x="0" y="138"/>
                  <a:pt x="0" y="138"/>
                  <a:pt x="0" y="138"/>
                </a:cubicBezTo>
                <a:cubicBezTo>
                  <a:pt x="0" y="135"/>
                  <a:pt x="2" y="132"/>
                  <a:pt x="6" y="132"/>
                </a:cubicBezTo>
                <a:cubicBezTo>
                  <a:pt x="9" y="131"/>
                  <a:pt x="12" y="134"/>
                  <a:pt x="12" y="137"/>
                </a:cubicBezTo>
                <a:cubicBezTo>
                  <a:pt x="12" y="137"/>
                  <a:pt x="12" y="137"/>
                  <a:pt x="12" y="137"/>
                </a:cubicBezTo>
                <a:cubicBezTo>
                  <a:pt x="13" y="141"/>
                  <a:pt x="10" y="144"/>
                  <a:pt x="7" y="144"/>
                </a:cubicBezTo>
                <a:cubicBezTo>
                  <a:pt x="7" y="144"/>
                  <a:pt x="7" y="144"/>
                  <a:pt x="6" y="144"/>
                </a:cubicBezTo>
                <a:close/>
                <a:moveTo>
                  <a:pt x="243" y="130"/>
                </a:moveTo>
                <a:cubicBezTo>
                  <a:pt x="239" y="130"/>
                  <a:pt x="237" y="128"/>
                  <a:pt x="237" y="125"/>
                </a:cubicBezTo>
                <a:cubicBezTo>
                  <a:pt x="237" y="124"/>
                  <a:pt x="237" y="124"/>
                  <a:pt x="237" y="124"/>
                </a:cubicBezTo>
                <a:cubicBezTo>
                  <a:pt x="237" y="124"/>
                  <a:pt x="237" y="124"/>
                  <a:pt x="237" y="124"/>
                </a:cubicBezTo>
                <a:cubicBezTo>
                  <a:pt x="237" y="121"/>
                  <a:pt x="239" y="118"/>
                  <a:pt x="243" y="118"/>
                </a:cubicBezTo>
                <a:cubicBezTo>
                  <a:pt x="246" y="118"/>
                  <a:pt x="248" y="120"/>
                  <a:pt x="248" y="124"/>
                </a:cubicBezTo>
                <a:cubicBezTo>
                  <a:pt x="248" y="124"/>
                  <a:pt x="248" y="124"/>
                  <a:pt x="248" y="124"/>
                </a:cubicBezTo>
                <a:cubicBezTo>
                  <a:pt x="248" y="124"/>
                  <a:pt x="248" y="124"/>
                  <a:pt x="248" y="124"/>
                </a:cubicBezTo>
                <a:cubicBezTo>
                  <a:pt x="248" y="124"/>
                  <a:pt x="248" y="124"/>
                  <a:pt x="248" y="124"/>
                </a:cubicBezTo>
                <a:cubicBezTo>
                  <a:pt x="248" y="125"/>
                  <a:pt x="248" y="125"/>
                  <a:pt x="248" y="125"/>
                </a:cubicBezTo>
                <a:cubicBezTo>
                  <a:pt x="248" y="128"/>
                  <a:pt x="246" y="130"/>
                  <a:pt x="243" y="130"/>
                </a:cubicBezTo>
                <a:close/>
                <a:moveTo>
                  <a:pt x="6" y="117"/>
                </a:moveTo>
                <a:cubicBezTo>
                  <a:pt x="6" y="117"/>
                  <a:pt x="6" y="117"/>
                  <a:pt x="6" y="116"/>
                </a:cubicBezTo>
                <a:cubicBezTo>
                  <a:pt x="2" y="116"/>
                  <a:pt x="0" y="113"/>
                  <a:pt x="0" y="110"/>
                </a:cubicBezTo>
                <a:cubicBezTo>
                  <a:pt x="6" y="111"/>
                  <a:pt x="6" y="111"/>
                  <a:pt x="6" y="111"/>
                </a:cubicBezTo>
                <a:cubicBezTo>
                  <a:pt x="0" y="110"/>
                  <a:pt x="0" y="110"/>
                  <a:pt x="0" y="110"/>
                </a:cubicBezTo>
                <a:cubicBezTo>
                  <a:pt x="1" y="106"/>
                  <a:pt x="3" y="104"/>
                  <a:pt x="7" y="104"/>
                </a:cubicBezTo>
                <a:cubicBezTo>
                  <a:pt x="10" y="105"/>
                  <a:pt x="12" y="108"/>
                  <a:pt x="12" y="111"/>
                </a:cubicBezTo>
                <a:cubicBezTo>
                  <a:pt x="12" y="111"/>
                  <a:pt x="12" y="111"/>
                  <a:pt x="12" y="111"/>
                </a:cubicBezTo>
                <a:cubicBezTo>
                  <a:pt x="12" y="114"/>
                  <a:pt x="9" y="117"/>
                  <a:pt x="6" y="117"/>
                </a:cubicBezTo>
                <a:close/>
                <a:moveTo>
                  <a:pt x="239" y="103"/>
                </a:moveTo>
                <a:cubicBezTo>
                  <a:pt x="237" y="103"/>
                  <a:pt x="234" y="101"/>
                  <a:pt x="234" y="98"/>
                </a:cubicBezTo>
                <a:cubicBezTo>
                  <a:pt x="233" y="95"/>
                  <a:pt x="235" y="92"/>
                  <a:pt x="238" y="91"/>
                </a:cubicBezTo>
                <a:cubicBezTo>
                  <a:pt x="241" y="90"/>
                  <a:pt x="244" y="92"/>
                  <a:pt x="245" y="95"/>
                </a:cubicBezTo>
                <a:cubicBezTo>
                  <a:pt x="245" y="95"/>
                  <a:pt x="245" y="95"/>
                  <a:pt x="245" y="95"/>
                </a:cubicBezTo>
                <a:cubicBezTo>
                  <a:pt x="246" y="98"/>
                  <a:pt x="244" y="102"/>
                  <a:pt x="241" y="102"/>
                </a:cubicBezTo>
                <a:cubicBezTo>
                  <a:pt x="240" y="103"/>
                  <a:pt x="240" y="103"/>
                  <a:pt x="239" y="103"/>
                </a:cubicBezTo>
                <a:close/>
                <a:moveTo>
                  <a:pt x="12" y="90"/>
                </a:moveTo>
                <a:cubicBezTo>
                  <a:pt x="12" y="90"/>
                  <a:pt x="11" y="89"/>
                  <a:pt x="11" y="89"/>
                </a:cubicBezTo>
                <a:cubicBezTo>
                  <a:pt x="8" y="88"/>
                  <a:pt x="6" y="85"/>
                  <a:pt x="7" y="82"/>
                </a:cubicBezTo>
                <a:cubicBezTo>
                  <a:pt x="7" y="82"/>
                  <a:pt x="7" y="82"/>
                  <a:pt x="7" y="82"/>
                </a:cubicBezTo>
                <a:cubicBezTo>
                  <a:pt x="8" y="79"/>
                  <a:pt x="12" y="77"/>
                  <a:pt x="15" y="78"/>
                </a:cubicBezTo>
                <a:cubicBezTo>
                  <a:pt x="18" y="79"/>
                  <a:pt x="19" y="82"/>
                  <a:pt x="18" y="85"/>
                </a:cubicBezTo>
                <a:cubicBezTo>
                  <a:pt x="17" y="88"/>
                  <a:pt x="15" y="90"/>
                  <a:pt x="12" y="90"/>
                </a:cubicBezTo>
                <a:close/>
                <a:moveTo>
                  <a:pt x="230" y="77"/>
                </a:moveTo>
                <a:cubicBezTo>
                  <a:pt x="228" y="77"/>
                  <a:pt x="226" y="76"/>
                  <a:pt x="225" y="74"/>
                </a:cubicBezTo>
                <a:cubicBezTo>
                  <a:pt x="225" y="74"/>
                  <a:pt x="224" y="73"/>
                  <a:pt x="224" y="73"/>
                </a:cubicBezTo>
                <a:cubicBezTo>
                  <a:pt x="223" y="70"/>
                  <a:pt x="224" y="67"/>
                  <a:pt x="227" y="65"/>
                </a:cubicBezTo>
                <a:cubicBezTo>
                  <a:pt x="230" y="64"/>
                  <a:pt x="234" y="65"/>
                  <a:pt x="235" y="68"/>
                </a:cubicBezTo>
                <a:cubicBezTo>
                  <a:pt x="230" y="71"/>
                  <a:pt x="230" y="71"/>
                  <a:pt x="230" y="71"/>
                </a:cubicBezTo>
                <a:cubicBezTo>
                  <a:pt x="235" y="68"/>
                  <a:pt x="235" y="68"/>
                  <a:pt x="235" y="68"/>
                </a:cubicBezTo>
                <a:cubicBezTo>
                  <a:pt x="237" y="71"/>
                  <a:pt x="236" y="75"/>
                  <a:pt x="233" y="76"/>
                </a:cubicBezTo>
                <a:cubicBezTo>
                  <a:pt x="232" y="77"/>
                  <a:pt x="231" y="77"/>
                  <a:pt x="230" y="77"/>
                </a:cubicBezTo>
                <a:close/>
                <a:moveTo>
                  <a:pt x="25" y="65"/>
                </a:moveTo>
                <a:cubicBezTo>
                  <a:pt x="24" y="65"/>
                  <a:pt x="23" y="65"/>
                  <a:pt x="22" y="64"/>
                </a:cubicBezTo>
                <a:cubicBezTo>
                  <a:pt x="19" y="62"/>
                  <a:pt x="18" y="59"/>
                  <a:pt x="20" y="56"/>
                </a:cubicBezTo>
                <a:cubicBezTo>
                  <a:pt x="20" y="56"/>
                  <a:pt x="20" y="56"/>
                  <a:pt x="20" y="56"/>
                </a:cubicBezTo>
                <a:cubicBezTo>
                  <a:pt x="22" y="53"/>
                  <a:pt x="25" y="52"/>
                  <a:pt x="28" y="54"/>
                </a:cubicBezTo>
                <a:cubicBezTo>
                  <a:pt x="31" y="56"/>
                  <a:pt x="32" y="59"/>
                  <a:pt x="30" y="62"/>
                </a:cubicBezTo>
                <a:cubicBezTo>
                  <a:pt x="30" y="62"/>
                  <a:pt x="30" y="62"/>
                  <a:pt x="30" y="62"/>
                </a:cubicBezTo>
                <a:cubicBezTo>
                  <a:pt x="29" y="64"/>
                  <a:pt x="27" y="65"/>
                  <a:pt x="25" y="65"/>
                </a:cubicBezTo>
                <a:close/>
                <a:moveTo>
                  <a:pt x="215" y="54"/>
                </a:moveTo>
                <a:cubicBezTo>
                  <a:pt x="213" y="54"/>
                  <a:pt x="211" y="53"/>
                  <a:pt x="210" y="52"/>
                </a:cubicBezTo>
                <a:cubicBezTo>
                  <a:pt x="208" y="49"/>
                  <a:pt x="208" y="45"/>
                  <a:pt x="211" y="43"/>
                </a:cubicBezTo>
                <a:cubicBezTo>
                  <a:pt x="213" y="41"/>
                  <a:pt x="217" y="41"/>
                  <a:pt x="219" y="44"/>
                </a:cubicBezTo>
                <a:cubicBezTo>
                  <a:pt x="219" y="44"/>
                  <a:pt x="219" y="44"/>
                  <a:pt x="219" y="44"/>
                </a:cubicBezTo>
                <a:cubicBezTo>
                  <a:pt x="221" y="47"/>
                  <a:pt x="221" y="50"/>
                  <a:pt x="218" y="53"/>
                </a:cubicBezTo>
                <a:cubicBezTo>
                  <a:pt x="217" y="53"/>
                  <a:pt x="216" y="54"/>
                  <a:pt x="215" y="54"/>
                </a:cubicBezTo>
                <a:close/>
                <a:moveTo>
                  <a:pt x="43" y="44"/>
                </a:moveTo>
                <a:cubicBezTo>
                  <a:pt x="41" y="44"/>
                  <a:pt x="39" y="43"/>
                  <a:pt x="38" y="42"/>
                </a:cubicBezTo>
                <a:cubicBezTo>
                  <a:pt x="36" y="40"/>
                  <a:pt x="36" y="36"/>
                  <a:pt x="38" y="34"/>
                </a:cubicBezTo>
                <a:cubicBezTo>
                  <a:pt x="38" y="34"/>
                  <a:pt x="39" y="34"/>
                  <a:pt x="39" y="34"/>
                </a:cubicBezTo>
                <a:cubicBezTo>
                  <a:pt x="41" y="31"/>
                  <a:pt x="45" y="31"/>
                  <a:pt x="47" y="34"/>
                </a:cubicBezTo>
                <a:cubicBezTo>
                  <a:pt x="49" y="36"/>
                  <a:pt x="49" y="40"/>
                  <a:pt x="47" y="42"/>
                </a:cubicBezTo>
                <a:cubicBezTo>
                  <a:pt x="46" y="43"/>
                  <a:pt x="44" y="44"/>
                  <a:pt x="43" y="44"/>
                </a:cubicBezTo>
                <a:close/>
                <a:moveTo>
                  <a:pt x="195" y="35"/>
                </a:moveTo>
                <a:cubicBezTo>
                  <a:pt x="194" y="35"/>
                  <a:pt x="192" y="35"/>
                  <a:pt x="191" y="34"/>
                </a:cubicBezTo>
                <a:cubicBezTo>
                  <a:pt x="189" y="32"/>
                  <a:pt x="188" y="28"/>
                  <a:pt x="190" y="25"/>
                </a:cubicBezTo>
                <a:cubicBezTo>
                  <a:pt x="192" y="23"/>
                  <a:pt x="195" y="22"/>
                  <a:pt x="198" y="24"/>
                </a:cubicBezTo>
                <a:cubicBezTo>
                  <a:pt x="198" y="24"/>
                  <a:pt x="198" y="24"/>
                  <a:pt x="198" y="24"/>
                </a:cubicBezTo>
                <a:cubicBezTo>
                  <a:pt x="201" y="26"/>
                  <a:pt x="201" y="30"/>
                  <a:pt x="200" y="33"/>
                </a:cubicBezTo>
                <a:cubicBezTo>
                  <a:pt x="198" y="34"/>
                  <a:pt x="197" y="35"/>
                  <a:pt x="195" y="35"/>
                </a:cubicBezTo>
                <a:close/>
                <a:moveTo>
                  <a:pt x="65" y="27"/>
                </a:moveTo>
                <a:cubicBezTo>
                  <a:pt x="63" y="27"/>
                  <a:pt x="61" y="26"/>
                  <a:pt x="60" y="24"/>
                </a:cubicBezTo>
                <a:cubicBezTo>
                  <a:pt x="58" y="22"/>
                  <a:pt x="59" y="18"/>
                  <a:pt x="61" y="17"/>
                </a:cubicBezTo>
                <a:cubicBezTo>
                  <a:pt x="61" y="17"/>
                  <a:pt x="62" y="16"/>
                  <a:pt x="62" y="16"/>
                </a:cubicBezTo>
                <a:cubicBezTo>
                  <a:pt x="65" y="15"/>
                  <a:pt x="68" y="16"/>
                  <a:pt x="70" y="18"/>
                </a:cubicBezTo>
                <a:cubicBezTo>
                  <a:pt x="72" y="21"/>
                  <a:pt x="71" y="25"/>
                  <a:pt x="68" y="27"/>
                </a:cubicBezTo>
                <a:cubicBezTo>
                  <a:pt x="67" y="27"/>
                  <a:pt x="66" y="27"/>
                  <a:pt x="65" y="27"/>
                </a:cubicBezTo>
                <a:close/>
                <a:moveTo>
                  <a:pt x="171" y="21"/>
                </a:moveTo>
                <a:cubicBezTo>
                  <a:pt x="170" y="21"/>
                  <a:pt x="169" y="21"/>
                  <a:pt x="169" y="21"/>
                </a:cubicBezTo>
                <a:cubicBezTo>
                  <a:pt x="169" y="21"/>
                  <a:pt x="168" y="21"/>
                  <a:pt x="168" y="21"/>
                </a:cubicBezTo>
                <a:cubicBezTo>
                  <a:pt x="165" y="19"/>
                  <a:pt x="164" y="16"/>
                  <a:pt x="165" y="13"/>
                </a:cubicBezTo>
                <a:cubicBezTo>
                  <a:pt x="166" y="10"/>
                  <a:pt x="170" y="8"/>
                  <a:pt x="173" y="10"/>
                </a:cubicBezTo>
                <a:cubicBezTo>
                  <a:pt x="171" y="15"/>
                  <a:pt x="171" y="15"/>
                  <a:pt x="171" y="15"/>
                </a:cubicBezTo>
                <a:cubicBezTo>
                  <a:pt x="173" y="10"/>
                  <a:pt x="173" y="10"/>
                  <a:pt x="173" y="10"/>
                </a:cubicBezTo>
                <a:cubicBezTo>
                  <a:pt x="176" y="11"/>
                  <a:pt x="178" y="15"/>
                  <a:pt x="176" y="18"/>
                </a:cubicBezTo>
                <a:cubicBezTo>
                  <a:pt x="175" y="20"/>
                  <a:pt x="173" y="21"/>
                  <a:pt x="171" y="21"/>
                </a:cubicBezTo>
                <a:close/>
                <a:moveTo>
                  <a:pt x="90" y="17"/>
                </a:moveTo>
                <a:cubicBezTo>
                  <a:pt x="87" y="17"/>
                  <a:pt x="85" y="15"/>
                  <a:pt x="84" y="12"/>
                </a:cubicBezTo>
                <a:cubicBezTo>
                  <a:pt x="83" y="9"/>
                  <a:pt x="85" y="6"/>
                  <a:pt x="88" y="5"/>
                </a:cubicBezTo>
                <a:cubicBezTo>
                  <a:pt x="90" y="11"/>
                  <a:pt x="90" y="11"/>
                  <a:pt x="90" y="11"/>
                </a:cubicBezTo>
                <a:cubicBezTo>
                  <a:pt x="88" y="5"/>
                  <a:pt x="88" y="5"/>
                  <a:pt x="88" y="5"/>
                </a:cubicBezTo>
                <a:cubicBezTo>
                  <a:pt x="91" y="4"/>
                  <a:pt x="95" y="6"/>
                  <a:pt x="96" y="9"/>
                </a:cubicBezTo>
                <a:cubicBezTo>
                  <a:pt x="97" y="12"/>
                  <a:pt x="95" y="15"/>
                  <a:pt x="92" y="16"/>
                </a:cubicBezTo>
                <a:cubicBezTo>
                  <a:pt x="92" y="16"/>
                  <a:pt x="91" y="16"/>
                  <a:pt x="91" y="16"/>
                </a:cubicBezTo>
                <a:cubicBezTo>
                  <a:pt x="91" y="16"/>
                  <a:pt x="90" y="17"/>
                  <a:pt x="90" y="17"/>
                </a:cubicBezTo>
                <a:close/>
                <a:moveTo>
                  <a:pt x="145" y="13"/>
                </a:moveTo>
                <a:cubicBezTo>
                  <a:pt x="144" y="13"/>
                  <a:pt x="144" y="13"/>
                  <a:pt x="144" y="13"/>
                </a:cubicBezTo>
                <a:cubicBezTo>
                  <a:pt x="144" y="13"/>
                  <a:pt x="143" y="13"/>
                  <a:pt x="143" y="13"/>
                </a:cubicBezTo>
                <a:cubicBezTo>
                  <a:pt x="140" y="13"/>
                  <a:pt x="138" y="10"/>
                  <a:pt x="138" y="6"/>
                </a:cubicBezTo>
                <a:cubicBezTo>
                  <a:pt x="139" y="3"/>
                  <a:pt x="142" y="1"/>
                  <a:pt x="145" y="1"/>
                </a:cubicBezTo>
                <a:cubicBezTo>
                  <a:pt x="145" y="1"/>
                  <a:pt x="145" y="2"/>
                  <a:pt x="145" y="2"/>
                </a:cubicBezTo>
                <a:cubicBezTo>
                  <a:pt x="149" y="2"/>
                  <a:pt x="151" y="5"/>
                  <a:pt x="150" y="8"/>
                </a:cubicBezTo>
                <a:cubicBezTo>
                  <a:pt x="150" y="11"/>
                  <a:pt x="147" y="13"/>
                  <a:pt x="145" y="13"/>
                </a:cubicBezTo>
                <a:close/>
                <a:moveTo>
                  <a:pt x="117" y="12"/>
                </a:moveTo>
                <a:cubicBezTo>
                  <a:pt x="114" y="12"/>
                  <a:pt x="111" y="9"/>
                  <a:pt x="111" y="6"/>
                </a:cubicBezTo>
                <a:cubicBezTo>
                  <a:pt x="111" y="3"/>
                  <a:pt x="113" y="0"/>
                  <a:pt x="116" y="0"/>
                </a:cubicBezTo>
                <a:cubicBezTo>
                  <a:pt x="117" y="6"/>
                  <a:pt x="117" y="6"/>
                  <a:pt x="117" y="6"/>
                </a:cubicBezTo>
                <a:cubicBezTo>
                  <a:pt x="117" y="0"/>
                  <a:pt x="117" y="0"/>
                  <a:pt x="117" y="0"/>
                </a:cubicBezTo>
                <a:cubicBezTo>
                  <a:pt x="120" y="0"/>
                  <a:pt x="123" y="2"/>
                  <a:pt x="123" y="5"/>
                </a:cubicBezTo>
                <a:cubicBezTo>
                  <a:pt x="123" y="9"/>
                  <a:pt x="121" y="11"/>
                  <a:pt x="117" y="12"/>
                </a:cubicBezTo>
                <a:cubicBezTo>
                  <a:pt x="117" y="12"/>
                  <a:pt x="117" y="12"/>
                  <a:pt x="117" y="12"/>
                </a:cubicBezTo>
                <a:cubicBezTo>
                  <a:pt x="117" y="12"/>
                  <a:pt x="117" y="12"/>
                  <a:pt x="117" y="1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54DA4574-7F08-4658-B679-06E532F3858E}"/>
              </a:ext>
            </a:extLst>
          </p:cNvPr>
          <p:cNvSpPr>
            <a:spLocks noEditPoints="1"/>
          </p:cNvSpPr>
          <p:nvPr/>
        </p:nvSpPr>
        <p:spPr bwMode="auto">
          <a:xfrm>
            <a:off x="6578600" y="3616803"/>
            <a:ext cx="700088" cy="701675"/>
          </a:xfrm>
          <a:custGeom>
            <a:avLst/>
            <a:gdLst>
              <a:gd name="T0" fmla="*/ 111 w 248"/>
              <a:gd name="T1" fmla="*/ 242 h 248"/>
              <a:gd name="T2" fmla="*/ 144 w 248"/>
              <a:gd name="T3" fmla="*/ 247 h 248"/>
              <a:gd name="T4" fmla="*/ 145 w 248"/>
              <a:gd name="T5" fmla="*/ 247 h 248"/>
              <a:gd name="T6" fmla="*/ 88 w 248"/>
              <a:gd name="T7" fmla="*/ 243 h 248"/>
              <a:gd name="T8" fmla="*/ 91 w 248"/>
              <a:gd name="T9" fmla="*/ 232 h 248"/>
              <a:gd name="T10" fmla="*/ 170 w 248"/>
              <a:gd name="T11" fmla="*/ 239 h 248"/>
              <a:gd name="T12" fmla="*/ 176 w 248"/>
              <a:gd name="T13" fmla="*/ 231 h 248"/>
              <a:gd name="T14" fmla="*/ 170 w 248"/>
              <a:gd name="T15" fmla="*/ 239 h 248"/>
              <a:gd name="T16" fmla="*/ 61 w 248"/>
              <a:gd name="T17" fmla="*/ 232 h 248"/>
              <a:gd name="T18" fmla="*/ 70 w 248"/>
              <a:gd name="T19" fmla="*/ 230 h 248"/>
              <a:gd name="T20" fmla="*/ 191 w 248"/>
              <a:gd name="T21" fmla="*/ 215 h 248"/>
              <a:gd name="T22" fmla="*/ 194 w 248"/>
              <a:gd name="T23" fmla="*/ 225 h 248"/>
              <a:gd name="T24" fmla="*/ 38 w 248"/>
              <a:gd name="T25" fmla="*/ 206 h 248"/>
              <a:gd name="T26" fmla="*/ 214 w 248"/>
              <a:gd name="T27" fmla="*/ 206 h 248"/>
              <a:gd name="T28" fmla="*/ 218 w 248"/>
              <a:gd name="T29" fmla="*/ 196 h 248"/>
              <a:gd name="T30" fmla="*/ 214 w 248"/>
              <a:gd name="T31" fmla="*/ 206 h 248"/>
              <a:gd name="T32" fmla="*/ 21 w 248"/>
              <a:gd name="T33" fmla="*/ 184 h 248"/>
              <a:gd name="T34" fmla="*/ 229 w 248"/>
              <a:gd name="T35" fmla="*/ 184 h 248"/>
              <a:gd name="T36" fmla="*/ 235 w 248"/>
              <a:gd name="T37" fmla="*/ 180 h 248"/>
              <a:gd name="T38" fmla="*/ 7 w 248"/>
              <a:gd name="T39" fmla="*/ 167 h 248"/>
              <a:gd name="T40" fmla="*/ 14 w 248"/>
              <a:gd name="T41" fmla="*/ 170 h 248"/>
              <a:gd name="T42" fmla="*/ 233 w 248"/>
              <a:gd name="T43" fmla="*/ 151 h 248"/>
              <a:gd name="T44" fmla="*/ 239 w 248"/>
              <a:gd name="T45" fmla="*/ 151 h 248"/>
              <a:gd name="T46" fmla="*/ 0 w 248"/>
              <a:gd name="T47" fmla="*/ 139 h 248"/>
              <a:gd name="T48" fmla="*/ 7 w 248"/>
              <a:gd name="T49" fmla="*/ 144 h 248"/>
              <a:gd name="T50" fmla="*/ 236 w 248"/>
              <a:gd name="T51" fmla="*/ 124 h 248"/>
              <a:gd name="T52" fmla="*/ 248 w 248"/>
              <a:gd name="T53" fmla="*/ 124 h 248"/>
              <a:gd name="T54" fmla="*/ 242 w 248"/>
              <a:gd name="T55" fmla="*/ 130 h 248"/>
              <a:gd name="T56" fmla="*/ 6 w 248"/>
              <a:gd name="T57" fmla="*/ 111 h 248"/>
              <a:gd name="T58" fmla="*/ 12 w 248"/>
              <a:gd name="T59" fmla="*/ 111 h 248"/>
              <a:gd name="T60" fmla="*/ 233 w 248"/>
              <a:gd name="T61" fmla="*/ 98 h 248"/>
              <a:gd name="T62" fmla="*/ 245 w 248"/>
              <a:gd name="T63" fmla="*/ 95 h 248"/>
              <a:gd name="T64" fmla="*/ 10 w 248"/>
              <a:gd name="T65" fmla="*/ 89 h 248"/>
              <a:gd name="T66" fmla="*/ 18 w 248"/>
              <a:gd name="T67" fmla="*/ 85 h 248"/>
              <a:gd name="T68" fmla="*/ 224 w 248"/>
              <a:gd name="T69" fmla="*/ 73 h 248"/>
              <a:gd name="T70" fmla="*/ 235 w 248"/>
              <a:gd name="T71" fmla="*/ 68 h 248"/>
              <a:gd name="T72" fmla="*/ 21 w 248"/>
              <a:gd name="T73" fmla="*/ 64 h 248"/>
              <a:gd name="T74" fmla="*/ 30 w 248"/>
              <a:gd name="T75" fmla="*/ 62 h 248"/>
              <a:gd name="T76" fmla="*/ 210 w 248"/>
              <a:gd name="T77" fmla="*/ 52 h 248"/>
              <a:gd name="T78" fmla="*/ 218 w 248"/>
              <a:gd name="T79" fmla="*/ 52 h 248"/>
              <a:gd name="T80" fmla="*/ 38 w 248"/>
              <a:gd name="T81" fmla="*/ 34 h 248"/>
              <a:gd name="T82" fmla="*/ 42 w 248"/>
              <a:gd name="T83" fmla="*/ 44 h 248"/>
              <a:gd name="T84" fmla="*/ 198 w 248"/>
              <a:gd name="T85" fmla="*/ 24 h 248"/>
              <a:gd name="T86" fmla="*/ 64 w 248"/>
              <a:gd name="T87" fmla="*/ 27 h 248"/>
              <a:gd name="T88" fmla="*/ 70 w 248"/>
              <a:gd name="T89" fmla="*/ 18 h 248"/>
              <a:gd name="T90" fmla="*/ 168 w 248"/>
              <a:gd name="T91" fmla="*/ 21 h 248"/>
              <a:gd name="T92" fmla="*/ 170 w 248"/>
              <a:gd name="T93" fmla="*/ 15 h 248"/>
              <a:gd name="T94" fmla="*/ 89 w 248"/>
              <a:gd name="T95" fmla="*/ 17 h 248"/>
              <a:gd name="T96" fmla="*/ 88 w 248"/>
              <a:gd name="T97" fmla="*/ 5 h 248"/>
              <a:gd name="T98" fmla="*/ 89 w 248"/>
              <a:gd name="T99" fmla="*/ 17 h 248"/>
              <a:gd name="T100" fmla="*/ 138 w 248"/>
              <a:gd name="T101" fmla="*/ 6 h 248"/>
              <a:gd name="T102" fmla="*/ 144 w 248"/>
              <a:gd name="T103" fmla="*/ 13 h 248"/>
              <a:gd name="T104" fmla="*/ 116 w 248"/>
              <a:gd name="T105" fmla="*/ 6 h 248"/>
              <a:gd name="T106" fmla="*/ 117 w 248"/>
              <a:gd name="T107" fmla="*/ 1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8" h="248">
                <a:moveTo>
                  <a:pt x="117" y="248"/>
                </a:moveTo>
                <a:cubicBezTo>
                  <a:pt x="117" y="248"/>
                  <a:pt x="117" y="248"/>
                  <a:pt x="117" y="248"/>
                </a:cubicBezTo>
                <a:cubicBezTo>
                  <a:pt x="117" y="248"/>
                  <a:pt x="116" y="248"/>
                  <a:pt x="116" y="248"/>
                </a:cubicBezTo>
                <a:cubicBezTo>
                  <a:pt x="113" y="248"/>
                  <a:pt x="110" y="245"/>
                  <a:pt x="111" y="242"/>
                </a:cubicBezTo>
                <a:cubicBezTo>
                  <a:pt x="111" y="239"/>
                  <a:pt x="114" y="236"/>
                  <a:pt x="117" y="237"/>
                </a:cubicBezTo>
                <a:cubicBezTo>
                  <a:pt x="120" y="237"/>
                  <a:pt x="123" y="240"/>
                  <a:pt x="123" y="243"/>
                </a:cubicBezTo>
                <a:cubicBezTo>
                  <a:pt x="122" y="246"/>
                  <a:pt x="120" y="248"/>
                  <a:pt x="117" y="248"/>
                </a:cubicBezTo>
                <a:close/>
                <a:moveTo>
                  <a:pt x="144" y="247"/>
                </a:moveTo>
                <a:cubicBezTo>
                  <a:pt x="141" y="247"/>
                  <a:pt x="139" y="245"/>
                  <a:pt x="138" y="242"/>
                </a:cubicBezTo>
                <a:cubicBezTo>
                  <a:pt x="138" y="239"/>
                  <a:pt x="140" y="236"/>
                  <a:pt x="143" y="235"/>
                </a:cubicBezTo>
                <a:cubicBezTo>
                  <a:pt x="146" y="234"/>
                  <a:pt x="149" y="237"/>
                  <a:pt x="150" y="240"/>
                </a:cubicBezTo>
                <a:cubicBezTo>
                  <a:pt x="151" y="243"/>
                  <a:pt x="149" y="246"/>
                  <a:pt x="145" y="247"/>
                </a:cubicBezTo>
                <a:cubicBezTo>
                  <a:pt x="145" y="247"/>
                  <a:pt x="145" y="247"/>
                  <a:pt x="145" y="247"/>
                </a:cubicBezTo>
                <a:cubicBezTo>
                  <a:pt x="145" y="247"/>
                  <a:pt x="144" y="247"/>
                  <a:pt x="144" y="247"/>
                </a:cubicBezTo>
                <a:close/>
                <a:moveTo>
                  <a:pt x="90" y="244"/>
                </a:moveTo>
                <a:cubicBezTo>
                  <a:pt x="89" y="244"/>
                  <a:pt x="89" y="244"/>
                  <a:pt x="88" y="243"/>
                </a:cubicBezTo>
                <a:cubicBezTo>
                  <a:pt x="90" y="238"/>
                  <a:pt x="90" y="238"/>
                  <a:pt x="90" y="238"/>
                </a:cubicBezTo>
                <a:cubicBezTo>
                  <a:pt x="88" y="243"/>
                  <a:pt x="88" y="243"/>
                  <a:pt x="88" y="243"/>
                </a:cubicBezTo>
                <a:cubicBezTo>
                  <a:pt x="85" y="242"/>
                  <a:pt x="83" y="239"/>
                  <a:pt x="84" y="236"/>
                </a:cubicBezTo>
                <a:cubicBezTo>
                  <a:pt x="85" y="233"/>
                  <a:pt x="88" y="231"/>
                  <a:pt x="91" y="232"/>
                </a:cubicBezTo>
                <a:cubicBezTo>
                  <a:pt x="91" y="232"/>
                  <a:pt x="91" y="232"/>
                  <a:pt x="92" y="232"/>
                </a:cubicBezTo>
                <a:cubicBezTo>
                  <a:pt x="95" y="233"/>
                  <a:pt x="96" y="236"/>
                  <a:pt x="95" y="239"/>
                </a:cubicBezTo>
                <a:cubicBezTo>
                  <a:pt x="95" y="242"/>
                  <a:pt x="92" y="244"/>
                  <a:pt x="90" y="244"/>
                </a:cubicBezTo>
                <a:close/>
                <a:moveTo>
                  <a:pt x="170" y="239"/>
                </a:moveTo>
                <a:cubicBezTo>
                  <a:pt x="168" y="239"/>
                  <a:pt x="166" y="238"/>
                  <a:pt x="165" y="236"/>
                </a:cubicBezTo>
                <a:cubicBezTo>
                  <a:pt x="164" y="233"/>
                  <a:pt x="165" y="229"/>
                  <a:pt x="168" y="228"/>
                </a:cubicBezTo>
                <a:cubicBezTo>
                  <a:pt x="168" y="228"/>
                  <a:pt x="168" y="228"/>
                  <a:pt x="168" y="227"/>
                </a:cubicBezTo>
                <a:cubicBezTo>
                  <a:pt x="171" y="226"/>
                  <a:pt x="175" y="228"/>
                  <a:pt x="176" y="231"/>
                </a:cubicBezTo>
                <a:cubicBezTo>
                  <a:pt x="177" y="234"/>
                  <a:pt x="176" y="237"/>
                  <a:pt x="173" y="238"/>
                </a:cubicBezTo>
                <a:cubicBezTo>
                  <a:pt x="171" y="233"/>
                  <a:pt x="171" y="233"/>
                  <a:pt x="171" y="233"/>
                </a:cubicBezTo>
                <a:cubicBezTo>
                  <a:pt x="173" y="238"/>
                  <a:pt x="173" y="238"/>
                  <a:pt x="173" y="238"/>
                </a:cubicBezTo>
                <a:cubicBezTo>
                  <a:pt x="172" y="239"/>
                  <a:pt x="171" y="239"/>
                  <a:pt x="170" y="239"/>
                </a:cubicBezTo>
                <a:close/>
                <a:moveTo>
                  <a:pt x="64" y="233"/>
                </a:moveTo>
                <a:cubicBezTo>
                  <a:pt x="63" y="233"/>
                  <a:pt x="62" y="232"/>
                  <a:pt x="61" y="232"/>
                </a:cubicBezTo>
                <a:cubicBezTo>
                  <a:pt x="64" y="227"/>
                  <a:pt x="64" y="227"/>
                  <a:pt x="64" y="227"/>
                </a:cubicBezTo>
                <a:cubicBezTo>
                  <a:pt x="61" y="232"/>
                  <a:pt x="61" y="232"/>
                  <a:pt x="61" y="232"/>
                </a:cubicBezTo>
                <a:cubicBezTo>
                  <a:pt x="58" y="230"/>
                  <a:pt x="57" y="227"/>
                  <a:pt x="59" y="224"/>
                </a:cubicBezTo>
                <a:cubicBezTo>
                  <a:pt x="61" y="221"/>
                  <a:pt x="64" y="220"/>
                  <a:pt x="67" y="222"/>
                </a:cubicBezTo>
                <a:cubicBezTo>
                  <a:pt x="67" y="222"/>
                  <a:pt x="67" y="222"/>
                  <a:pt x="67" y="222"/>
                </a:cubicBezTo>
                <a:cubicBezTo>
                  <a:pt x="70" y="223"/>
                  <a:pt x="71" y="227"/>
                  <a:pt x="70" y="230"/>
                </a:cubicBezTo>
                <a:cubicBezTo>
                  <a:pt x="68" y="232"/>
                  <a:pt x="67" y="233"/>
                  <a:pt x="64" y="233"/>
                </a:cubicBezTo>
                <a:close/>
                <a:moveTo>
                  <a:pt x="194" y="225"/>
                </a:moveTo>
                <a:cubicBezTo>
                  <a:pt x="192" y="225"/>
                  <a:pt x="191" y="224"/>
                  <a:pt x="189" y="223"/>
                </a:cubicBezTo>
                <a:cubicBezTo>
                  <a:pt x="187" y="220"/>
                  <a:pt x="188" y="217"/>
                  <a:pt x="191" y="215"/>
                </a:cubicBezTo>
                <a:cubicBezTo>
                  <a:pt x="193" y="213"/>
                  <a:pt x="197" y="213"/>
                  <a:pt x="199" y="216"/>
                </a:cubicBezTo>
                <a:cubicBezTo>
                  <a:pt x="201" y="218"/>
                  <a:pt x="201" y="222"/>
                  <a:pt x="198" y="224"/>
                </a:cubicBezTo>
                <a:cubicBezTo>
                  <a:pt x="198" y="224"/>
                  <a:pt x="198" y="224"/>
                  <a:pt x="198" y="224"/>
                </a:cubicBezTo>
                <a:cubicBezTo>
                  <a:pt x="197" y="225"/>
                  <a:pt x="195" y="225"/>
                  <a:pt x="194" y="225"/>
                </a:cubicBezTo>
                <a:close/>
                <a:moveTo>
                  <a:pt x="42" y="216"/>
                </a:moveTo>
                <a:cubicBezTo>
                  <a:pt x="41" y="216"/>
                  <a:pt x="40" y="216"/>
                  <a:pt x="38" y="215"/>
                </a:cubicBezTo>
                <a:cubicBezTo>
                  <a:pt x="38" y="215"/>
                  <a:pt x="38" y="215"/>
                  <a:pt x="38" y="215"/>
                </a:cubicBezTo>
                <a:cubicBezTo>
                  <a:pt x="36" y="212"/>
                  <a:pt x="36" y="209"/>
                  <a:pt x="38" y="206"/>
                </a:cubicBezTo>
                <a:cubicBezTo>
                  <a:pt x="40" y="204"/>
                  <a:pt x="44" y="204"/>
                  <a:pt x="46" y="206"/>
                </a:cubicBezTo>
                <a:cubicBezTo>
                  <a:pt x="49" y="208"/>
                  <a:pt x="49" y="212"/>
                  <a:pt x="47" y="214"/>
                </a:cubicBezTo>
                <a:cubicBezTo>
                  <a:pt x="45" y="216"/>
                  <a:pt x="44" y="216"/>
                  <a:pt x="42" y="216"/>
                </a:cubicBezTo>
                <a:close/>
                <a:moveTo>
                  <a:pt x="214" y="206"/>
                </a:moveTo>
                <a:cubicBezTo>
                  <a:pt x="213" y="206"/>
                  <a:pt x="211" y="206"/>
                  <a:pt x="210" y="205"/>
                </a:cubicBezTo>
                <a:cubicBezTo>
                  <a:pt x="208" y="203"/>
                  <a:pt x="208" y="199"/>
                  <a:pt x="210" y="197"/>
                </a:cubicBezTo>
                <a:cubicBezTo>
                  <a:pt x="210" y="197"/>
                  <a:pt x="210" y="196"/>
                  <a:pt x="210" y="196"/>
                </a:cubicBezTo>
                <a:cubicBezTo>
                  <a:pt x="212" y="194"/>
                  <a:pt x="216" y="194"/>
                  <a:pt x="218" y="196"/>
                </a:cubicBezTo>
                <a:cubicBezTo>
                  <a:pt x="221" y="198"/>
                  <a:pt x="221" y="202"/>
                  <a:pt x="219" y="204"/>
                </a:cubicBezTo>
                <a:cubicBezTo>
                  <a:pt x="214" y="200"/>
                  <a:pt x="214" y="200"/>
                  <a:pt x="214" y="200"/>
                </a:cubicBezTo>
                <a:cubicBezTo>
                  <a:pt x="219" y="204"/>
                  <a:pt x="219" y="204"/>
                  <a:pt x="219" y="204"/>
                </a:cubicBezTo>
                <a:cubicBezTo>
                  <a:pt x="218" y="206"/>
                  <a:pt x="216" y="206"/>
                  <a:pt x="214" y="206"/>
                </a:cubicBezTo>
                <a:close/>
                <a:moveTo>
                  <a:pt x="24" y="195"/>
                </a:moveTo>
                <a:cubicBezTo>
                  <a:pt x="23" y="195"/>
                  <a:pt x="21" y="194"/>
                  <a:pt x="20" y="193"/>
                </a:cubicBezTo>
                <a:cubicBezTo>
                  <a:pt x="20" y="193"/>
                  <a:pt x="20" y="193"/>
                  <a:pt x="20" y="193"/>
                </a:cubicBezTo>
                <a:cubicBezTo>
                  <a:pt x="18" y="190"/>
                  <a:pt x="19" y="186"/>
                  <a:pt x="21" y="184"/>
                </a:cubicBezTo>
                <a:cubicBezTo>
                  <a:pt x="24" y="182"/>
                  <a:pt x="28" y="183"/>
                  <a:pt x="29" y="186"/>
                </a:cubicBezTo>
                <a:cubicBezTo>
                  <a:pt x="31" y="188"/>
                  <a:pt x="31" y="192"/>
                  <a:pt x="28" y="194"/>
                </a:cubicBezTo>
                <a:cubicBezTo>
                  <a:pt x="27" y="195"/>
                  <a:pt x="26" y="195"/>
                  <a:pt x="24" y="195"/>
                </a:cubicBezTo>
                <a:close/>
                <a:moveTo>
                  <a:pt x="229" y="184"/>
                </a:moveTo>
                <a:cubicBezTo>
                  <a:pt x="228" y="184"/>
                  <a:pt x="228" y="183"/>
                  <a:pt x="227" y="183"/>
                </a:cubicBezTo>
                <a:cubicBezTo>
                  <a:pt x="224" y="181"/>
                  <a:pt x="223" y="178"/>
                  <a:pt x="224" y="175"/>
                </a:cubicBezTo>
                <a:cubicBezTo>
                  <a:pt x="226" y="172"/>
                  <a:pt x="229" y="171"/>
                  <a:pt x="232" y="172"/>
                </a:cubicBezTo>
                <a:cubicBezTo>
                  <a:pt x="235" y="174"/>
                  <a:pt x="236" y="177"/>
                  <a:pt x="235" y="180"/>
                </a:cubicBezTo>
                <a:cubicBezTo>
                  <a:pt x="235" y="180"/>
                  <a:pt x="235" y="180"/>
                  <a:pt x="235" y="180"/>
                </a:cubicBezTo>
                <a:cubicBezTo>
                  <a:pt x="234" y="182"/>
                  <a:pt x="232" y="184"/>
                  <a:pt x="229" y="184"/>
                </a:cubicBezTo>
                <a:close/>
                <a:moveTo>
                  <a:pt x="12" y="171"/>
                </a:moveTo>
                <a:cubicBezTo>
                  <a:pt x="10" y="171"/>
                  <a:pt x="8" y="169"/>
                  <a:pt x="7" y="167"/>
                </a:cubicBezTo>
                <a:cubicBezTo>
                  <a:pt x="7" y="167"/>
                  <a:pt x="7" y="166"/>
                  <a:pt x="7" y="166"/>
                </a:cubicBezTo>
                <a:cubicBezTo>
                  <a:pt x="5" y="163"/>
                  <a:pt x="7" y="160"/>
                  <a:pt x="10" y="159"/>
                </a:cubicBezTo>
                <a:cubicBezTo>
                  <a:pt x="13" y="158"/>
                  <a:pt x="17" y="159"/>
                  <a:pt x="18" y="163"/>
                </a:cubicBezTo>
                <a:cubicBezTo>
                  <a:pt x="19" y="166"/>
                  <a:pt x="17" y="169"/>
                  <a:pt x="14" y="170"/>
                </a:cubicBezTo>
                <a:cubicBezTo>
                  <a:pt x="14" y="170"/>
                  <a:pt x="13" y="171"/>
                  <a:pt x="12" y="171"/>
                </a:cubicBezTo>
                <a:close/>
                <a:moveTo>
                  <a:pt x="239" y="158"/>
                </a:moveTo>
                <a:cubicBezTo>
                  <a:pt x="238" y="158"/>
                  <a:pt x="238" y="158"/>
                  <a:pt x="238" y="158"/>
                </a:cubicBezTo>
                <a:cubicBezTo>
                  <a:pt x="234" y="157"/>
                  <a:pt x="232" y="154"/>
                  <a:pt x="233" y="151"/>
                </a:cubicBezTo>
                <a:cubicBezTo>
                  <a:pt x="233" y="151"/>
                  <a:pt x="233" y="150"/>
                  <a:pt x="233" y="150"/>
                </a:cubicBezTo>
                <a:cubicBezTo>
                  <a:pt x="234" y="147"/>
                  <a:pt x="237" y="145"/>
                  <a:pt x="240" y="146"/>
                </a:cubicBezTo>
                <a:cubicBezTo>
                  <a:pt x="244" y="146"/>
                  <a:pt x="245" y="150"/>
                  <a:pt x="245" y="153"/>
                </a:cubicBezTo>
                <a:cubicBezTo>
                  <a:pt x="239" y="151"/>
                  <a:pt x="239" y="151"/>
                  <a:pt x="239" y="151"/>
                </a:cubicBezTo>
                <a:cubicBezTo>
                  <a:pt x="245" y="153"/>
                  <a:pt x="245" y="153"/>
                  <a:pt x="245" y="153"/>
                </a:cubicBezTo>
                <a:cubicBezTo>
                  <a:pt x="244" y="156"/>
                  <a:pt x="242" y="158"/>
                  <a:pt x="239" y="158"/>
                </a:cubicBezTo>
                <a:close/>
                <a:moveTo>
                  <a:pt x="6" y="144"/>
                </a:moveTo>
                <a:cubicBezTo>
                  <a:pt x="3" y="144"/>
                  <a:pt x="0" y="142"/>
                  <a:pt x="0" y="139"/>
                </a:cubicBezTo>
                <a:cubicBezTo>
                  <a:pt x="0" y="139"/>
                  <a:pt x="0" y="138"/>
                  <a:pt x="0" y="138"/>
                </a:cubicBezTo>
                <a:cubicBezTo>
                  <a:pt x="0" y="135"/>
                  <a:pt x="2" y="132"/>
                  <a:pt x="5" y="132"/>
                </a:cubicBezTo>
                <a:cubicBezTo>
                  <a:pt x="8" y="131"/>
                  <a:pt x="11" y="134"/>
                  <a:pt x="12" y="137"/>
                </a:cubicBezTo>
                <a:cubicBezTo>
                  <a:pt x="12" y="140"/>
                  <a:pt x="10" y="143"/>
                  <a:pt x="7" y="144"/>
                </a:cubicBezTo>
                <a:cubicBezTo>
                  <a:pt x="6" y="144"/>
                  <a:pt x="6" y="144"/>
                  <a:pt x="6" y="144"/>
                </a:cubicBezTo>
                <a:close/>
                <a:moveTo>
                  <a:pt x="242" y="130"/>
                </a:moveTo>
                <a:cubicBezTo>
                  <a:pt x="239" y="130"/>
                  <a:pt x="236" y="128"/>
                  <a:pt x="236" y="124"/>
                </a:cubicBezTo>
                <a:cubicBezTo>
                  <a:pt x="236" y="124"/>
                  <a:pt x="236" y="124"/>
                  <a:pt x="236" y="124"/>
                </a:cubicBezTo>
                <a:cubicBezTo>
                  <a:pt x="236" y="124"/>
                  <a:pt x="236" y="124"/>
                  <a:pt x="236" y="124"/>
                </a:cubicBezTo>
                <a:cubicBezTo>
                  <a:pt x="236" y="121"/>
                  <a:pt x="239" y="118"/>
                  <a:pt x="242" y="118"/>
                </a:cubicBezTo>
                <a:cubicBezTo>
                  <a:pt x="245" y="118"/>
                  <a:pt x="248" y="120"/>
                  <a:pt x="248" y="124"/>
                </a:cubicBezTo>
                <a:cubicBezTo>
                  <a:pt x="248" y="124"/>
                  <a:pt x="248" y="124"/>
                  <a:pt x="248" y="124"/>
                </a:cubicBezTo>
                <a:cubicBezTo>
                  <a:pt x="248" y="124"/>
                  <a:pt x="248" y="124"/>
                  <a:pt x="248" y="124"/>
                </a:cubicBezTo>
                <a:cubicBezTo>
                  <a:pt x="248" y="124"/>
                  <a:pt x="248" y="124"/>
                  <a:pt x="248" y="124"/>
                </a:cubicBezTo>
                <a:cubicBezTo>
                  <a:pt x="248" y="124"/>
                  <a:pt x="248" y="124"/>
                  <a:pt x="248" y="124"/>
                </a:cubicBezTo>
                <a:cubicBezTo>
                  <a:pt x="248" y="128"/>
                  <a:pt x="245" y="130"/>
                  <a:pt x="242" y="130"/>
                </a:cubicBezTo>
                <a:close/>
                <a:moveTo>
                  <a:pt x="6" y="117"/>
                </a:moveTo>
                <a:cubicBezTo>
                  <a:pt x="6" y="117"/>
                  <a:pt x="5" y="116"/>
                  <a:pt x="5" y="116"/>
                </a:cubicBezTo>
                <a:cubicBezTo>
                  <a:pt x="2" y="116"/>
                  <a:pt x="0" y="113"/>
                  <a:pt x="0" y="110"/>
                </a:cubicBezTo>
                <a:cubicBezTo>
                  <a:pt x="6" y="111"/>
                  <a:pt x="6" y="111"/>
                  <a:pt x="6" y="111"/>
                </a:cubicBezTo>
                <a:cubicBezTo>
                  <a:pt x="0" y="110"/>
                  <a:pt x="0" y="110"/>
                  <a:pt x="0" y="110"/>
                </a:cubicBezTo>
                <a:cubicBezTo>
                  <a:pt x="0" y="106"/>
                  <a:pt x="3" y="104"/>
                  <a:pt x="6" y="104"/>
                </a:cubicBezTo>
                <a:cubicBezTo>
                  <a:pt x="10" y="105"/>
                  <a:pt x="12" y="107"/>
                  <a:pt x="12" y="111"/>
                </a:cubicBezTo>
                <a:cubicBezTo>
                  <a:pt x="12" y="111"/>
                  <a:pt x="12" y="111"/>
                  <a:pt x="12" y="111"/>
                </a:cubicBezTo>
                <a:cubicBezTo>
                  <a:pt x="11" y="114"/>
                  <a:pt x="9" y="117"/>
                  <a:pt x="6" y="117"/>
                </a:cubicBezTo>
                <a:close/>
                <a:moveTo>
                  <a:pt x="239" y="103"/>
                </a:moveTo>
                <a:cubicBezTo>
                  <a:pt x="236" y="103"/>
                  <a:pt x="234" y="101"/>
                  <a:pt x="233" y="98"/>
                </a:cubicBezTo>
                <a:cubicBezTo>
                  <a:pt x="233" y="98"/>
                  <a:pt x="233" y="98"/>
                  <a:pt x="233" y="98"/>
                </a:cubicBezTo>
                <a:cubicBezTo>
                  <a:pt x="232" y="95"/>
                  <a:pt x="234" y="91"/>
                  <a:pt x="237" y="91"/>
                </a:cubicBezTo>
                <a:cubicBezTo>
                  <a:pt x="241" y="90"/>
                  <a:pt x="244" y="92"/>
                  <a:pt x="245" y="95"/>
                </a:cubicBezTo>
                <a:cubicBezTo>
                  <a:pt x="239" y="96"/>
                  <a:pt x="239" y="96"/>
                  <a:pt x="239" y="96"/>
                </a:cubicBezTo>
                <a:cubicBezTo>
                  <a:pt x="245" y="95"/>
                  <a:pt x="245" y="95"/>
                  <a:pt x="245" y="95"/>
                </a:cubicBezTo>
                <a:cubicBezTo>
                  <a:pt x="245" y="98"/>
                  <a:pt x="244" y="102"/>
                  <a:pt x="240" y="102"/>
                </a:cubicBezTo>
                <a:cubicBezTo>
                  <a:pt x="240" y="103"/>
                  <a:pt x="239" y="103"/>
                  <a:pt x="239" y="103"/>
                </a:cubicBezTo>
                <a:close/>
                <a:moveTo>
                  <a:pt x="12" y="90"/>
                </a:moveTo>
                <a:cubicBezTo>
                  <a:pt x="11" y="90"/>
                  <a:pt x="11" y="89"/>
                  <a:pt x="10" y="89"/>
                </a:cubicBezTo>
                <a:cubicBezTo>
                  <a:pt x="7" y="88"/>
                  <a:pt x="5" y="85"/>
                  <a:pt x="7" y="82"/>
                </a:cubicBezTo>
                <a:cubicBezTo>
                  <a:pt x="7" y="82"/>
                  <a:pt x="7" y="82"/>
                  <a:pt x="7" y="82"/>
                </a:cubicBezTo>
                <a:cubicBezTo>
                  <a:pt x="8" y="79"/>
                  <a:pt x="11" y="77"/>
                  <a:pt x="14" y="78"/>
                </a:cubicBezTo>
                <a:cubicBezTo>
                  <a:pt x="17" y="79"/>
                  <a:pt x="19" y="82"/>
                  <a:pt x="18" y="85"/>
                </a:cubicBezTo>
                <a:cubicBezTo>
                  <a:pt x="17" y="88"/>
                  <a:pt x="15" y="90"/>
                  <a:pt x="12" y="90"/>
                </a:cubicBezTo>
                <a:close/>
                <a:moveTo>
                  <a:pt x="230" y="77"/>
                </a:moveTo>
                <a:cubicBezTo>
                  <a:pt x="227" y="77"/>
                  <a:pt x="225" y="76"/>
                  <a:pt x="224" y="74"/>
                </a:cubicBezTo>
                <a:cubicBezTo>
                  <a:pt x="224" y="74"/>
                  <a:pt x="224" y="73"/>
                  <a:pt x="224" y="73"/>
                </a:cubicBezTo>
                <a:cubicBezTo>
                  <a:pt x="223" y="70"/>
                  <a:pt x="224" y="67"/>
                  <a:pt x="227" y="65"/>
                </a:cubicBezTo>
                <a:cubicBezTo>
                  <a:pt x="230" y="64"/>
                  <a:pt x="233" y="65"/>
                  <a:pt x="235" y="68"/>
                </a:cubicBezTo>
                <a:cubicBezTo>
                  <a:pt x="229" y="71"/>
                  <a:pt x="229" y="71"/>
                  <a:pt x="229" y="71"/>
                </a:cubicBezTo>
                <a:cubicBezTo>
                  <a:pt x="235" y="68"/>
                  <a:pt x="235" y="68"/>
                  <a:pt x="235" y="68"/>
                </a:cubicBezTo>
                <a:cubicBezTo>
                  <a:pt x="236" y="71"/>
                  <a:pt x="235" y="74"/>
                  <a:pt x="232" y="76"/>
                </a:cubicBezTo>
                <a:cubicBezTo>
                  <a:pt x="231" y="77"/>
                  <a:pt x="230" y="77"/>
                  <a:pt x="230" y="77"/>
                </a:cubicBezTo>
                <a:close/>
                <a:moveTo>
                  <a:pt x="24" y="65"/>
                </a:moveTo>
                <a:cubicBezTo>
                  <a:pt x="23" y="65"/>
                  <a:pt x="22" y="65"/>
                  <a:pt x="21" y="64"/>
                </a:cubicBezTo>
                <a:cubicBezTo>
                  <a:pt x="18" y="62"/>
                  <a:pt x="18" y="59"/>
                  <a:pt x="19" y="56"/>
                </a:cubicBezTo>
                <a:cubicBezTo>
                  <a:pt x="19" y="56"/>
                  <a:pt x="20" y="56"/>
                  <a:pt x="20" y="56"/>
                </a:cubicBezTo>
                <a:cubicBezTo>
                  <a:pt x="21" y="53"/>
                  <a:pt x="25" y="52"/>
                  <a:pt x="28" y="54"/>
                </a:cubicBezTo>
                <a:cubicBezTo>
                  <a:pt x="30" y="56"/>
                  <a:pt x="31" y="59"/>
                  <a:pt x="30" y="62"/>
                </a:cubicBezTo>
                <a:cubicBezTo>
                  <a:pt x="30" y="62"/>
                  <a:pt x="29" y="62"/>
                  <a:pt x="29" y="62"/>
                </a:cubicBezTo>
                <a:cubicBezTo>
                  <a:pt x="28" y="64"/>
                  <a:pt x="26" y="65"/>
                  <a:pt x="24" y="65"/>
                </a:cubicBezTo>
                <a:close/>
                <a:moveTo>
                  <a:pt x="214" y="54"/>
                </a:moveTo>
                <a:cubicBezTo>
                  <a:pt x="213" y="54"/>
                  <a:pt x="211" y="53"/>
                  <a:pt x="210" y="52"/>
                </a:cubicBezTo>
                <a:cubicBezTo>
                  <a:pt x="208" y="49"/>
                  <a:pt x="208" y="45"/>
                  <a:pt x="210" y="43"/>
                </a:cubicBezTo>
                <a:cubicBezTo>
                  <a:pt x="213" y="41"/>
                  <a:pt x="217" y="41"/>
                  <a:pt x="219" y="44"/>
                </a:cubicBezTo>
                <a:cubicBezTo>
                  <a:pt x="219" y="44"/>
                  <a:pt x="219" y="44"/>
                  <a:pt x="219" y="44"/>
                </a:cubicBezTo>
                <a:cubicBezTo>
                  <a:pt x="221" y="47"/>
                  <a:pt x="221" y="50"/>
                  <a:pt x="218" y="52"/>
                </a:cubicBezTo>
                <a:cubicBezTo>
                  <a:pt x="217" y="53"/>
                  <a:pt x="216" y="54"/>
                  <a:pt x="214" y="54"/>
                </a:cubicBezTo>
                <a:close/>
                <a:moveTo>
                  <a:pt x="42" y="44"/>
                </a:moveTo>
                <a:cubicBezTo>
                  <a:pt x="41" y="44"/>
                  <a:pt x="39" y="43"/>
                  <a:pt x="38" y="42"/>
                </a:cubicBezTo>
                <a:cubicBezTo>
                  <a:pt x="36" y="40"/>
                  <a:pt x="36" y="36"/>
                  <a:pt x="38" y="34"/>
                </a:cubicBezTo>
                <a:cubicBezTo>
                  <a:pt x="38" y="34"/>
                  <a:pt x="38" y="34"/>
                  <a:pt x="38" y="34"/>
                </a:cubicBezTo>
                <a:cubicBezTo>
                  <a:pt x="41" y="31"/>
                  <a:pt x="44" y="31"/>
                  <a:pt x="47" y="34"/>
                </a:cubicBezTo>
                <a:cubicBezTo>
                  <a:pt x="49" y="36"/>
                  <a:pt x="49" y="40"/>
                  <a:pt x="46" y="42"/>
                </a:cubicBezTo>
                <a:cubicBezTo>
                  <a:pt x="45" y="43"/>
                  <a:pt x="44" y="44"/>
                  <a:pt x="42" y="44"/>
                </a:cubicBezTo>
                <a:close/>
                <a:moveTo>
                  <a:pt x="194" y="35"/>
                </a:moveTo>
                <a:cubicBezTo>
                  <a:pt x="193" y="35"/>
                  <a:pt x="192" y="35"/>
                  <a:pt x="191" y="34"/>
                </a:cubicBezTo>
                <a:cubicBezTo>
                  <a:pt x="188" y="32"/>
                  <a:pt x="188" y="28"/>
                  <a:pt x="189" y="25"/>
                </a:cubicBezTo>
                <a:cubicBezTo>
                  <a:pt x="191" y="23"/>
                  <a:pt x="195" y="22"/>
                  <a:pt x="198" y="24"/>
                </a:cubicBezTo>
                <a:cubicBezTo>
                  <a:pt x="198" y="24"/>
                  <a:pt x="198" y="24"/>
                  <a:pt x="198" y="24"/>
                </a:cubicBezTo>
                <a:cubicBezTo>
                  <a:pt x="201" y="26"/>
                  <a:pt x="201" y="30"/>
                  <a:pt x="199" y="33"/>
                </a:cubicBezTo>
                <a:cubicBezTo>
                  <a:pt x="198" y="34"/>
                  <a:pt x="196" y="35"/>
                  <a:pt x="194" y="35"/>
                </a:cubicBezTo>
                <a:close/>
                <a:moveTo>
                  <a:pt x="64" y="27"/>
                </a:moveTo>
                <a:cubicBezTo>
                  <a:pt x="62" y="27"/>
                  <a:pt x="60" y="26"/>
                  <a:pt x="59" y="24"/>
                </a:cubicBezTo>
                <a:cubicBezTo>
                  <a:pt x="57" y="22"/>
                  <a:pt x="58" y="18"/>
                  <a:pt x="61" y="17"/>
                </a:cubicBezTo>
                <a:cubicBezTo>
                  <a:pt x="61" y="16"/>
                  <a:pt x="61" y="16"/>
                  <a:pt x="61" y="16"/>
                </a:cubicBezTo>
                <a:cubicBezTo>
                  <a:pt x="64" y="15"/>
                  <a:pt x="68" y="16"/>
                  <a:pt x="70" y="18"/>
                </a:cubicBezTo>
                <a:cubicBezTo>
                  <a:pt x="71" y="21"/>
                  <a:pt x="70" y="25"/>
                  <a:pt x="67" y="27"/>
                </a:cubicBezTo>
                <a:cubicBezTo>
                  <a:pt x="66" y="27"/>
                  <a:pt x="65" y="27"/>
                  <a:pt x="64" y="27"/>
                </a:cubicBezTo>
                <a:close/>
                <a:moveTo>
                  <a:pt x="171" y="21"/>
                </a:moveTo>
                <a:cubicBezTo>
                  <a:pt x="170" y="21"/>
                  <a:pt x="169" y="21"/>
                  <a:pt x="168" y="21"/>
                </a:cubicBezTo>
                <a:cubicBezTo>
                  <a:pt x="168" y="21"/>
                  <a:pt x="168" y="21"/>
                  <a:pt x="168" y="21"/>
                </a:cubicBezTo>
                <a:cubicBezTo>
                  <a:pt x="165" y="19"/>
                  <a:pt x="163" y="16"/>
                  <a:pt x="165" y="13"/>
                </a:cubicBezTo>
                <a:cubicBezTo>
                  <a:pt x="166" y="10"/>
                  <a:pt x="170" y="8"/>
                  <a:pt x="173" y="10"/>
                </a:cubicBezTo>
                <a:cubicBezTo>
                  <a:pt x="170" y="15"/>
                  <a:pt x="170" y="15"/>
                  <a:pt x="170" y="15"/>
                </a:cubicBezTo>
                <a:cubicBezTo>
                  <a:pt x="173" y="10"/>
                  <a:pt x="173" y="10"/>
                  <a:pt x="173" y="10"/>
                </a:cubicBezTo>
                <a:cubicBezTo>
                  <a:pt x="176" y="11"/>
                  <a:pt x="177" y="15"/>
                  <a:pt x="176" y="18"/>
                </a:cubicBezTo>
                <a:cubicBezTo>
                  <a:pt x="175" y="20"/>
                  <a:pt x="173" y="21"/>
                  <a:pt x="171" y="21"/>
                </a:cubicBezTo>
                <a:close/>
                <a:moveTo>
                  <a:pt x="89" y="17"/>
                </a:moveTo>
                <a:cubicBezTo>
                  <a:pt x="87" y="17"/>
                  <a:pt x="84" y="15"/>
                  <a:pt x="84" y="12"/>
                </a:cubicBezTo>
                <a:cubicBezTo>
                  <a:pt x="83" y="9"/>
                  <a:pt x="84" y="6"/>
                  <a:pt x="88" y="5"/>
                </a:cubicBezTo>
                <a:cubicBezTo>
                  <a:pt x="89" y="11"/>
                  <a:pt x="89" y="11"/>
                  <a:pt x="89" y="11"/>
                </a:cubicBezTo>
                <a:cubicBezTo>
                  <a:pt x="88" y="5"/>
                  <a:pt x="88" y="5"/>
                  <a:pt x="88" y="5"/>
                </a:cubicBezTo>
                <a:cubicBezTo>
                  <a:pt x="91" y="4"/>
                  <a:pt x="94" y="6"/>
                  <a:pt x="95" y="9"/>
                </a:cubicBezTo>
                <a:cubicBezTo>
                  <a:pt x="96" y="12"/>
                  <a:pt x="94" y="15"/>
                  <a:pt x="91" y="16"/>
                </a:cubicBezTo>
                <a:cubicBezTo>
                  <a:pt x="91" y="16"/>
                  <a:pt x="91" y="16"/>
                  <a:pt x="91" y="16"/>
                </a:cubicBezTo>
                <a:cubicBezTo>
                  <a:pt x="90" y="16"/>
                  <a:pt x="90" y="17"/>
                  <a:pt x="89" y="17"/>
                </a:cubicBezTo>
                <a:close/>
                <a:moveTo>
                  <a:pt x="144" y="13"/>
                </a:moveTo>
                <a:cubicBezTo>
                  <a:pt x="144" y="13"/>
                  <a:pt x="144" y="13"/>
                  <a:pt x="143" y="13"/>
                </a:cubicBezTo>
                <a:cubicBezTo>
                  <a:pt x="143" y="13"/>
                  <a:pt x="143" y="13"/>
                  <a:pt x="143" y="13"/>
                </a:cubicBezTo>
                <a:cubicBezTo>
                  <a:pt x="140" y="13"/>
                  <a:pt x="137" y="10"/>
                  <a:pt x="138" y="6"/>
                </a:cubicBezTo>
                <a:cubicBezTo>
                  <a:pt x="139" y="3"/>
                  <a:pt x="142" y="1"/>
                  <a:pt x="145" y="1"/>
                </a:cubicBezTo>
                <a:cubicBezTo>
                  <a:pt x="145" y="1"/>
                  <a:pt x="145" y="2"/>
                  <a:pt x="145" y="2"/>
                </a:cubicBezTo>
                <a:cubicBezTo>
                  <a:pt x="148" y="2"/>
                  <a:pt x="150" y="5"/>
                  <a:pt x="150" y="8"/>
                </a:cubicBezTo>
                <a:cubicBezTo>
                  <a:pt x="149" y="11"/>
                  <a:pt x="147" y="13"/>
                  <a:pt x="144" y="13"/>
                </a:cubicBezTo>
                <a:close/>
                <a:moveTo>
                  <a:pt x="116" y="12"/>
                </a:moveTo>
                <a:cubicBezTo>
                  <a:pt x="113" y="12"/>
                  <a:pt x="111" y="9"/>
                  <a:pt x="110" y="6"/>
                </a:cubicBezTo>
                <a:cubicBezTo>
                  <a:pt x="110" y="3"/>
                  <a:pt x="113" y="0"/>
                  <a:pt x="116" y="0"/>
                </a:cubicBezTo>
                <a:cubicBezTo>
                  <a:pt x="116" y="6"/>
                  <a:pt x="116" y="6"/>
                  <a:pt x="116" y="6"/>
                </a:cubicBezTo>
                <a:cubicBezTo>
                  <a:pt x="116" y="0"/>
                  <a:pt x="116" y="0"/>
                  <a:pt x="116" y="0"/>
                </a:cubicBezTo>
                <a:cubicBezTo>
                  <a:pt x="120" y="0"/>
                  <a:pt x="122" y="2"/>
                  <a:pt x="123" y="5"/>
                </a:cubicBezTo>
                <a:cubicBezTo>
                  <a:pt x="123" y="9"/>
                  <a:pt x="120" y="11"/>
                  <a:pt x="117" y="12"/>
                </a:cubicBezTo>
                <a:cubicBezTo>
                  <a:pt x="117" y="12"/>
                  <a:pt x="117" y="12"/>
                  <a:pt x="117" y="12"/>
                </a:cubicBezTo>
                <a:cubicBezTo>
                  <a:pt x="117" y="12"/>
                  <a:pt x="116" y="12"/>
                  <a:pt x="116" y="1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180880E9-1808-476B-87C0-C6ED5E1CD54F}"/>
              </a:ext>
            </a:extLst>
          </p:cNvPr>
          <p:cNvSpPr>
            <a:spLocks noEditPoints="1"/>
          </p:cNvSpPr>
          <p:nvPr/>
        </p:nvSpPr>
        <p:spPr bwMode="auto">
          <a:xfrm>
            <a:off x="4521200" y="3388203"/>
            <a:ext cx="701675" cy="701675"/>
          </a:xfrm>
          <a:custGeom>
            <a:avLst/>
            <a:gdLst>
              <a:gd name="T0" fmla="*/ 111 w 248"/>
              <a:gd name="T1" fmla="*/ 242 h 248"/>
              <a:gd name="T2" fmla="*/ 144 w 248"/>
              <a:gd name="T3" fmla="*/ 247 h 248"/>
              <a:gd name="T4" fmla="*/ 146 w 248"/>
              <a:gd name="T5" fmla="*/ 247 h 248"/>
              <a:gd name="T6" fmla="*/ 88 w 248"/>
              <a:gd name="T7" fmla="*/ 243 h 248"/>
              <a:gd name="T8" fmla="*/ 91 w 248"/>
              <a:gd name="T9" fmla="*/ 232 h 248"/>
              <a:gd name="T10" fmla="*/ 171 w 248"/>
              <a:gd name="T11" fmla="*/ 239 h 248"/>
              <a:gd name="T12" fmla="*/ 176 w 248"/>
              <a:gd name="T13" fmla="*/ 231 h 248"/>
              <a:gd name="T14" fmla="*/ 171 w 248"/>
              <a:gd name="T15" fmla="*/ 239 h 248"/>
              <a:gd name="T16" fmla="*/ 61 w 248"/>
              <a:gd name="T17" fmla="*/ 232 h 248"/>
              <a:gd name="T18" fmla="*/ 70 w 248"/>
              <a:gd name="T19" fmla="*/ 230 h 248"/>
              <a:gd name="T20" fmla="*/ 191 w 248"/>
              <a:gd name="T21" fmla="*/ 215 h 248"/>
              <a:gd name="T22" fmla="*/ 194 w 248"/>
              <a:gd name="T23" fmla="*/ 225 h 248"/>
              <a:gd name="T24" fmla="*/ 38 w 248"/>
              <a:gd name="T25" fmla="*/ 206 h 248"/>
              <a:gd name="T26" fmla="*/ 214 w 248"/>
              <a:gd name="T27" fmla="*/ 206 h 248"/>
              <a:gd name="T28" fmla="*/ 218 w 248"/>
              <a:gd name="T29" fmla="*/ 196 h 248"/>
              <a:gd name="T30" fmla="*/ 214 w 248"/>
              <a:gd name="T31" fmla="*/ 206 h 248"/>
              <a:gd name="T32" fmla="*/ 21 w 248"/>
              <a:gd name="T33" fmla="*/ 184 h 248"/>
              <a:gd name="T34" fmla="*/ 230 w 248"/>
              <a:gd name="T35" fmla="*/ 183 h 248"/>
              <a:gd name="T36" fmla="*/ 235 w 248"/>
              <a:gd name="T37" fmla="*/ 180 h 248"/>
              <a:gd name="T38" fmla="*/ 7 w 248"/>
              <a:gd name="T39" fmla="*/ 167 h 248"/>
              <a:gd name="T40" fmla="*/ 14 w 248"/>
              <a:gd name="T41" fmla="*/ 170 h 248"/>
              <a:gd name="T42" fmla="*/ 233 w 248"/>
              <a:gd name="T43" fmla="*/ 150 h 248"/>
              <a:gd name="T44" fmla="*/ 245 w 248"/>
              <a:gd name="T45" fmla="*/ 153 h 248"/>
              <a:gd name="T46" fmla="*/ 6 w 248"/>
              <a:gd name="T47" fmla="*/ 138 h 248"/>
              <a:gd name="T48" fmla="*/ 12 w 248"/>
              <a:gd name="T49" fmla="*/ 137 h 248"/>
              <a:gd name="T50" fmla="*/ 236 w 248"/>
              <a:gd name="T51" fmla="*/ 124 h 248"/>
              <a:gd name="T52" fmla="*/ 248 w 248"/>
              <a:gd name="T53" fmla="*/ 124 h 248"/>
              <a:gd name="T54" fmla="*/ 248 w 248"/>
              <a:gd name="T55" fmla="*/ 124 h 248"/>
              <a:gd name="T56" fmla="*/ 0 w 248"/>
              <a:gd name="T57" fmla="*/ 110 h 248"/>
              <a:gd name="T58" fmla="*/ 12 w 248"/>
              <a:gd name="T59" fmla="*/ 111 h 248"/>
              <a:gd name="T60" fmla="*/ 233 w 248"/>
              <a:gd name="T61" fmla="*/ 98 h 248"/>
              <a:gd name="T62" fmla="*/ 241 w 248"/>
              <a:gd name="T63" fmla="*/ 102 h 248"/>
              <a:gd name="T64" fmla="*/ 7 w 248"/>
              <a:gd name="T65" fmla="*/ 82 h 248"/>
              <a:gd name="T66" fmla="*/ 12 w 248"/>
              <a:gd name="T67" fmla="*/ 89 h 248"/>
              <a:gd name="T68" fmla="*/ 227 w 248"/>
              <a:gd name="T69" fmla="*/ 65 h 248"/>
              <a:gd name="T70" fmla="*/ 233 w 248"/>
              <a:gd name="T71" fmla="*/ 76 h 248"/>
              <a:gd name="T72" fmla="*/ 20 w 248"/>
              <a:gd name="T73" fmla="*/ 56 h 248"/>
              <a:gd name="T74" fmla="*/ 30 w 248"/>
              <a:gd name="T75" fmla="*/ 62 h 248"/>
              <a:gd name="T76" fmla="*/ 211 w 248"/>
              <a:gd name="T77" fmla="*/ 43 h 248"/>
              <a:gd name="T78" fmla="*/ 215 w 248"/>
              <a:gd name="T79" fmla="*/ 54 h 248"/>
              <a:gd name="T80" fmla="*/ 39 w 248"/>
              <a:gd name="T81" fmla="*/ 33 h 248"/>
              <a:gd name="T82" fmla="*/ 195 w 248"/>
              <a:gd name="T83" fmla="*/ 35 h 248"/>
              <a:gd name="T84" fmla="*/ 198 w 248"/>
              <a:gd name="T85" fmla="*/ 24 h 248"/>
              <a:gd name="T86" fmla="*/ 59 w 248"/>
              <a:gd name="T87" fmla="*/ 24 h 248"/>
              <a:gd name="T88" fmla="*/ 68 w 248"/>
              <a:gd name="T89" fmla="*/ 26 h 248"/>
              <a:gd name="T90" fmla="*/ 168 w 248"/>
              <a:gd name="T91" fmla="*/ 20 h 248"/>
              <a:gd name="T92" fmla="*/ 173 w 248"/>
              <a:gd name="T93" fmla="*/ 10 h 248"/>
              <a:gd name="T94" fmla="*/ 84 w 248"/>
              <a:gd name="T95" fmla="*/ 12 h 248"/>
              <a:gd name="T96" fmla="*/ 96 w 248"/>
              <a:gd name="T97" fmla="*/ 9 h 248"/>
              <a:gd name="T98" fmla="*/ 144 w 248"/>
              <a:gd name="T99" fmla="*/ 13 h 248"/>
              <a:gd name="T100" fmla="*/ 145 w 248"/>
              <a:gd name="T101" fmla="*/ 1 h 248"/>
              <a:gd name="T102" fmla="*/ 117 w 248"/>
              <a:gd name="T103" fmla="*/ 12 h 248"/>
              <a:gd name="T104" fmla="*/ 117 w 248"/>
              <a:gd name="T105" fmla="*/ 0 h 248"/>
              <a:gd name="T106" fmla="*/ 117 w 248"/>
              <a:gd name="T107" fmla="*/ 1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8" h="248">
                <a:moveTo>
                  <a:pt x="117" y="248"/>
                </a:moveTo>
                <a:cubicBezTo>
                  <a:pt x="117" y="248"/>
                  <a:pt x="117" y="248"/>
                  <a:pt x="117" y="248"/>
                </a:cubicBezTo>
                <a:cubicBezTo>
                  <a:pt x="117" y="248"/>
                  <a:pt x="116" y="248"/>
                  <a:pt x="116" y="248"/>
                </a:cubicBezTo>
                <a:cubicBezTo>
                  <a:pt x="113" y="248"/>
                  <a:pt x="111" y="245"/>
                  <a:pt x="111" y="242"/>
                </a:cubicBezTo>
                <a:cubicBezTo>
                  <a:pt x="111" y="239"/>
                  <a:pt x="114" y="236"/>
                  <a:pt x="117" y="236"/>
                </a:cubicBezTo>
                <a:cubicBezTo>
                  <a:pt x="120" y="237"/>
                  <a:pt x="123" y="239"/>
                  <a:pt x="123" y="243"/>
                </a:cubicBezTo>
                <a:cubicBezTo>
                  <a:pt x="123" y="246"/>
                  <a:pt x="120" y="248"/>
                  <a:pt x="117" y="248"/>
                </a:cubicBezTo>
                <a:close/>
                <a:moveTo>
                  <a:pt x="144" y="247"/>
                </a:moveTo>
                <a:cubicBezTo>
                  <a:pt x="141" y="247"/>
                  <a:pt x="139" y="245"/>
                  <a:pt x="138" y="242"/>
                </a:cubicBezTo>
                <a:cubicBezTo>
                  <a:pt x="138" y="239"/>
                  <a:pt x="140" y="236"/>
                  <a:pt x="143" y="235"/>
                </a:cubicBezTo>
                <a:cubicBezTo>
                  <a:pt x="146" y="234"/>
                  <a:pt x="150" y="236"/>
                  <a:pt x="150" y="240"/>
                </a:cubicBezTo>
                <a:cubicBezTo>
                  <a:pt x="151" y="243"/>
                  <a:pt x="149" y="246"/>
                  <a:pt x="146" y="247"/>
                </a:cubicBezTo>
                <a:cubicBezTo>
                  <a:pt x="145" y="247"/>
                  <a:pt x="145" y="247"/>
                  <a:pt x="145" y="247"/>
                </a:cubicBezTo>
                <a:cubicBezTo>
                  <a:pt x="145" y="247"/>
                  <a:pt x="144" y="247"/>
                  <a:pt x="144" y="247"/>
                </a:cubicBezTo>
                <a:close/>
                <a:moveTo>
                  <a:pt x="90" y="244"/>
                </a:moveTo>
                <a:cubicBezTo>
                  <a:pt x="89" y="244"/>
                  <a:pt x="89" y="243"/>
                  <a:pt x="88" y="243"/>
                </a:cubicBezTo>
                <a:cubicBezTo>
                  <a:pt x="90" y="238"/>
                  <a:pt x="90" y="238"/>
                  <a:pt x="90" y="238"/>
                </a:cubicBezTo>
                <a:cubicBezTo>
                  <a:pt x="88" y="243"/>
                  <a:pt x="88" y="243"/>
                  <a:pt x="88" y="243"/>
                </a:cubicBezTo>
                <a:cubicBezTo>
                  <a:pt x="85" y="242"/>
                  <a:pt x="83" y="239"/>
                  <a:pt x="84" y="236"/>
                </a:cubicBezTo>
                <a:cubicBezTo>
                  <a:pt x="85" y="233"/>
                  <a:pt x="88" y="231"/>
                  <a:pt x="91" y="232"/>
                </a:cubicBezTo>
                <a:cubicBezTo>
                  <a:pt x="91" y="232"/>
                  <a:pt x="92" y="232"/>
                  <a:pt x="92" y="232"/>
                </a:cubicBezTo>
                <a:cubicBezTo>
                  <a:pt x="95" y="233"/>
                  <a:pt x="97" y="236"/>
                  <a:pt x="96" y="239"/>
                </a:cubicBezTo>
                <a:cubicBezTo>
                  <a:pt x="95" y="242"/>
                  <a:pt x="92" y="244"/>
                  <a:pt x="90" y="244"/>
                </a:cubicBezTo>
                <a:close/>
                <a:moveTo>
                  <a:pt x="171" y="239"/>
                </a:moveTo>
                <a:cubicBezTo>
                  <a:pt x="168" y="239"/>
                  <a:pt x="166" y="238"/>
                  <a:pt x="165" y="235"/>
                </a:cubicBezTo>
                <a:cubicBezTo>
                  <a:pt x="164" y="232"/>
                  <a:pt x="165" y="229"/>
                  <a:pt x="168" y="228"/>
                </a:cubicBezTo>
                <a:cubicBezTo>
                  <a:pt x="168" y="228"/>
                  <a:pt x="168" y="227"/>
                  <a:pt x="169" y="227"/>
                </a:cubicBezTo>
                <a:cubicBezTo>
                  <a:pt x="172" y="226"/>
                  <a:pt x="175" y="228"/>
                  <a:pt x="176" y="231"/>
                </a:cubicBezTo>
                <a:cubicBezTo>
                  <a:pt x="178" y="234"/>
                  <a:pt x="176" y="237"/>
                  <a:pt x="173" y="238"/>
                </a:cubicBezTo>
                <a:cubicBezTo>
                  <a:pt x="171" y="233"/>
                  <a:pt x="171" y="233"/>
                  <a:pt x="171" y="233"/>
                </a:cubicBezTo>
                <a:cubicBezTo>
                  <a:pt x="173" y="238"/>
                  <a:pt x="173" y="238"/>
                  <a:pt x="173" y="238"/>
                </a:cubicBezTo>
                <a:cubicBezTo>
                  <a:pt x="172" y="239"/>
                  <a:pt x="171" y="239"/>
                  <a:pt x="171" y="239"/>
                </a:cubicBezTo>
                <a:close/>
                <a:moveTo>
                  <a:pt x="65" y="233"/>
                </a:moveTo>
                <a:cubicBezTo>
                  <a:pt x="64" y="233"/>
                  <a:pt x="63" y="232"/>
                  <a:pt x="62" y="232"/>
                </a:cubicBezTo>
                <a:cubicBezTo>
                  <a:pt x="65" y="227"/>
                  <a:pt x="65" y="227"/>
                  <a:pt x="65" y="227"/>
                </a:cubicBezTo>
                <a:cubicBezTo>
                  <a:pt x="61" y="232"/>
                  <a:pt x="61" y="232"/>
                  <a:pt x="61" y="232"/>
                </a:cubicBezTo>
                <a:cubicBezTo>
                  <a:pt x="59" y="230"/>
                  <a:pt x="58" y="226"/>
                  <a:pt x="59" y="224"/>
                </a:cubicBezTo>
                <a:cubicBezTo>
                  <a:pt x="61" y="221"/>
                  <a:pt x="64" y="220"/>
                  <a:pt x="67" y="221"/>
                </a:cubicBezTo>
                <a:cubicBezTo>
                  <a:pt x="67" y="221"/>
                  <a:pt x="68" y="222"/>
                  <a:pt x="68" y="222"/>
                </a:cubicBezTo>
                <a:cubicBezTo>
                  <a:pt x="70" y="223"/>
                  <a:pt x="71" y="227"/>
                  <a:pt x="70" y="230"/>
                </a:cubicBezTo>
                <a:cubicBezTo>
                  <a:pt x="69" y="232"/>
                  <a:pt x="67" y="233"/>
                  <a:pt x="65" y="233"/>
                </a:cubicBezTo>
                <a:close/>
                <a:moveTo>
                  <a:pt x="194" y="225"/>
                </a:moveTo>
                <a:cubicBezTo>
                  <a:pt x="193" y="225"/>
                  <a:pt x="191" y="224"/>
                  <a:pt x="190" y="223"/>
                </a:cubicBezTo>
                <a:cubicBezTo>
                  <a:pt x="188" y="220"/>
                  <a:pt x="188" y="216"/>
                  <a:pt x="191" y="215"/>
                </a:cubicBezTo>
                <a:cubicBezTo>
                  <a:pt x="193" y="213"/>
                  <a:pt x="197" y="213"/>
                  <a:pt x="199" y="216"/>
                </a:cubicBezTo>
                <a:cubicBezTo>
                  <a:pt x="201" y="218"/>
                  <a:pt x="201" y="222"/>
                  <a:pt x="198" y="224"/>
                </a:cubicBezTo>
                <a:cubicBezTo>
                  <a:pt x="198" y="224"/>
                  <a:pt x="198" y="224"/>
                  <a:pt x="198" y="224"/>
                </a:cubicBezTo>
                <a:cubicBezTo>
                  <a:pt x="197" y="225"/>
                  <a:pt x="196" y="225"/>
                  <a:pt x="194" y="225"/>
                </a:cubicBezTo>
                <a:close/>
                <a:moveTo>
                  <a:pt x="42" y="216"/>
                </a:moveTo>
                <a:cubicBezTo>
                  <a:pt x="41" y="216"/>
                  <a:pt x="40" y="216"/>
                  <a:pt x="39" y="215"/>
                </a:cubicBezTo>
                <a:cubicBezTo>
                  <a:pt x="39" y="215"/>
                  <a:pt x="38" y="215"/>
                  <a:pt x="38" y="214"/>
                </a:cubicBezTo>
                <a:cubicBezTo>
                  <a:pt x="36" y="212"/>
                  <a:pt x="36" y="208"/>
                  <a:pt x="38" y="206"/>
                </a:cubicBezTo>
                <a:cubicBezTo>
                  <a:pt x="40" y="204"/>
                  <a:pt x="44" y="203"/>
                  <a:pt x="46" y="206"/>
                </a:cubicBezTo>
                <a:cubicBezTo>
                  <a:pt x="49" y="208"/>
                  <a:pt x="49" y="212"/>
                  <a:pt x="47" y="214"/>
                </a:cubicBezTo>
                <a:cubicBezTo>
                  <a:pt x="46" y="215"/>
                  <a:pt x="44" y="216"/>
                  <a:pt x="42" y="216"/>
                </a:cubicBezTo>
                <a:close/>
                <a:moveTo>
                  <a:pt x="214" y="206"/>
                </a:moveTo>
                <a:cubicBezTo>
                  <a:pt x="213" y="206"/>
                  <a:pt x="212" y="206"/>
                  <a:pt x="211" y="205"/>
                </a:cubicBezTo>
                <a:cubicBezTo>
                  <a:pt x="208" y="203"/>
                  <a:pt x="208" y="199"/>
                  <a:pt x="210" y="197"/>
                </a:cubicBezTo>
                <a:cubicBezTo>
                  <a:pt x="210" y="197"/>
                  <a:pt x="210" y="196"/>
                  <a:pt x="210" y="196"/>
                </a:cubicBezTo>
                <a:cubicBezTo>
                  <a:pt x="212" y="194"/>
                  <a:pt x="216" y="194"/>
                  <a:pt x="218" y="196"/>
                </a:cubicBezTo>
                <a:cubicBezTo>
                  <a:pt x="221" y="198"/>
                  <a:pt x="221" y="201"/>
                  <a:pt x="219" y="204"/>
                </a:cubicBezTo>
                <a:cubicBezTo>
                  <a:pt x="215" y="200"/>
                  <a:pt x="215" y="200"/>
                  <a:pt x="215" y="200"/>
                </a:cubicBezTo>
                <a:cubicBezTo>
                  <a:pt x="219" y="204"/>
                  <a:pt x="219" y="204"/>
                  <a:pt x="219" y="204"/>
                </a:cubicBezTo>
                <a:cubicBezTo>
                  <a:pt x="218" y="206"/>
                  <a:pt x="216" y="206"/>
                  <a:pt x="214" y="206"/>
                </a:cubicBezTo>
                <a:close/>
                <a:moveTo>
                  <a:pt x="25" y="195"/>
                </a:moveTo>
                <a:cubicBezTo>
                  <a:pt x="23" y="195"/>
                  <a:pt x="21" y="194"/>
                  <a:pt x="20" y="193"/>
                </a:cubicBezTo>
                <a:cubicBezTo>
                  <a:pt x="20" y="193"/>
                  <a:pt x="20" y="192"/>
                  <a:pt x="20" y="192"/>
                </a:cubicBezTo>
                <a:cubicBezTo>
                  <a:pt x="18" y="190"/>
                  <a:pt x="19" y="186"/>
                  <a:pt x="21" y="184"/>
                </a:cubicBezTo>
                <a:cubicBezTo>
                  <a:pt x="24" y="182"/>
                  <a:pt x="28" y="183"/>
                  <a:pt x="30" y="186"/>
                </a:cubicBezTo>
                <a:cubicBezTo>
                  <a:pt x="31" y="188"/>
                  <a:pt x="31" y="192"/>
                  <a:pt x="28" y="194"/>
                </a:cubicBezTo>
                <a:cubicBezTo>
                  <a:pt x="27" y="195"/>
                  <a:pt x="26" y="195"/>
                  <a:pt x="25" y="195"/>
                </a:cubicBezTo>
                <a:close/>
                <a:moveTo>
                  <a:pt x="230" y="183"/>
                </a:moveTo>
                <a:cubicBezTo>
                  <a:pt x="229" y="183"/>
                  <a:pt x="228" y="183"/>
                  <a:pt x="227" y="183"/>
                </a:cubicBezTo>
                <a:cubicBezTo>
                  <a:pt x="224" y="181"/>
                  <a:pt x="223" y="178"/>
                  <a:pt x="224" y="175"/>
                </a:cubicBezTo>
                <a:cubicBezTo>
                  <a:pt x="226" y="172"/>
                  <a:pt x="229" y="171"/>
                  <a:pt x="232" y="172"/>
                </a:cubicBezTo>
                <a:cubicBezTo>
                  <a:pt x="235" y="174"/>
                  <a:pt x="237" y="177"/>
                  <a:pt x="235" y="180"/>
                </a:cubicBezTo>
                <a:cubicBezTo>
                  <a:pt x="235" y="180"/>
                  <a:pt x="235" y="180"/>
                  <a:pt x="235" y="180"/>
                </a:cubicBezTo>
                <a:cubicBezTo>
                  <a:pt x="234" y="182"/>
                  <a:pt x="232" y="183"/>
                  <a:pt x="230" y="183"/>
                </a:cubicBezTo>
                <a:close/>
                <a:moveTo>
                  <a:pt x="12" y="170"/>
                </a:moveTo>
                <a:cubicBezTo>
                  <a:pt x="10" y="170"/>
                  <a:pt x="8" y="169"/>
                  <a:pt x="7" y="167"/>
                </a:cubicBezTo>
                <a:cubicBezTo>
                  <a:pt x="7" y="167"/>
                  <a:pt x="7" y="166"/>
                  <a:pt x="7" y="166"/>
                </a:cubicBezTo>
                <a:cubicBezTo>
                  <a:pt x="6" y="163"/>
                  <a:pt x="7" y="160"/>
                  <a:pt x="10" y="159"/>
                </a:cubicBezTo>
                <a:cubicBezTo>
                  <a:pt x="13" y="158"/>
                  <a:pt x="17" y="159"/>
                  <a:pt x="18" y="162"/>
                </a:cubicBezTo>
                <a:cubicBezTo>
                  <a:pt x="19" y="165"/>
                  <a:pt x="17" y="169"/>
                  <a:pt x="14" y="170"/>
                </a:cubicBezTo>
                <a:cubicBezTo>
                  <a:pt x="14" y="170"/>
                  <a:pt x="13" y="170"/>
                  <a:pt x="12" y="170"/>
                </a:cubicBezTo>
                <a:close/>
                <a:moveTo>
                  <a:pt x="239" y="157"/>
                </a:moveTo>
                <a:cubicBezTo>
                  <a:pt x="239" y="157"/>
                  <a:pt x="238" y="157"/>
                  <a:pt x="238" y="157"/>
                </a:cubicBezTo>
                <a:cubicBezTo>
                  <a:pt x="235" y="157"/>
                  <a:pt x="233" y="154"/>
                  <a:pt x="233" y="150"/>
                </a:cubicBezTo>
                <a:cubicBezTo>
                  <a:pt x="233" y="150"/>
                  <a:pt x="233" y="150"/>
                  <a:pt x="233" y="150"/>
                </a:cubicBezTo>
                <a:cubicBezTo>
                  <a:pt x="234" y="147"/>
                  <a:pt x="237" y="145"/>
                  <a:pt x="241" y="146"/>
                </a:cubicBezTo>
                <a:cubicBezTo>
                  <a:pt x="244" y="146"/>
                  <a:pt x="246" y="150"/>
                  <a:pt x="245" y="153"/>
                </a:cubicBezTo>
                <a:cubicBezTo>
                  <a:pt x="245" y="153"/>
                  <a:pt x="245" y="153"/>
                  <a:pt x="245" y="153"/>
                </a:cubicBezTo>
                <a:cubicBezTo>
                  <a:pt x="244" y="155"/>
                  <a:pt x="242" y="157"/>
                  <a:pt x="239" y="157"/>
                </a:cubicBezTo>
                <a:close/>
                <a:moveTo>
                  <a:pt x="6" y="144"/>
                </a:moveTo>
                <a:cubicBezTo>
                  <a:pt x="3" y="144"/>
                  <a:pt x="1" y="142"/>
                  <a:pt x="0" y="139"/>
                </a:cubicBezTo>
                <a:cubicBezTo>
                  <a:pt x="6" y="138"/>
                  <a:pt x="6" y="138"/>
                  <a:pt x="6" y="138"/>
                </a:cubicBezTo>
                <a:cubicBezTo>
                  <a:pt x="0" y="138"/>
                  <a:pt x="0" y="138"/>
                  <a:pt x="0" y="138"/>
                </a:cubicBezTo>
                <a:cubicBezTo>
                  <a:pt x="0" y="135"/>
                  <a:pt x="2" y="132"/>
                  <a:pt x="5" y="132"/>
                </a:cubicBezTo>
                <a:cubicBezTo>
                  <a:pt x="9" y="131"/>
                  <a:pt x="12" y="134"/>
                  <a:pt x="12" y="137"/>
                </a:cubicBezTo>
                <a:cubicBezTo>
                  <a:pt x="12" y="137"/>
                  <a:pt x="12" y="137"/>
                  <a:pt x="12" y="137"/>
                </a:cubicBezTo>
                <a:cubicBezTo>
                  <a:pt x="12" y="141"/>
                  <a:pt x="10" y="143"/>
                  <a:pt x="7" y="144"/>
                </a:cubicBezTo>
                <a:cubicBezTo>
                  <a:pt x="7" y="144"/>
                  <a:pt x="6" y="144"/>
                  <a:pt x="6" y="144"/>
                </a:cubicBezTo>
                <a:close/>
                <a:moveTo>
                  <a:pt x="242" y="130"/>
                </a:moveTo>
                <a:cubicBezTo>
                  <a:pt x="239" y="130"/>
                  <a:pt x="236" y="128"/>
                  <a:pt x="236" y="124"/>
                </a:cubicBezTo>
                <a:cubicBezTo>
                  <a:pt x="236" y="124"/>
                  <a:pt x="236" y="124"/>
                  <a:pt x="236" y="124"/>
                </a:cubicBezTo>
                <a:cubicBezTo>
                  <a:pt x="236" y="124"/>
                  <a:pt x="236" y="124"/>
                  <a:pt x="236" y="124"/>
                </a:cubicBezTo>
                <a:cubicBezTo>
                  <a:pt x="236" y="121"/>
                  <a:pt x="239" y="118"/>
                  <a:pt x="242" y="118"/>
                </a:cubicBezTo>
                <a:cubicBezTo>
                  <a:pt x="246" y="118"/>
                  <a:pt x="248" y="120"/>
                  <a:pt x="248" y="124"/>
                </a:cubicBezTo>
                <a:cubicBezTo>
                  <a:pt x="248" y="124"/>
                  <a:pt x="248" y="124"/>
                  <a:pt x="248" y="124"/>
                </a:cubicBezTo>
                <a:cubicBezTo>
                  <a:pt x="248" y="124"/>
                  <a:pt x="248" y="124"/>
                  <a:pt x="248" y="124"/>
                </a:cubicBezTo>
                <a:cubicBezTo>
                  <a:pt x="248" y="124"/>
                  <a:pt x="248" y="124"/>
                  <a:pt x="248" y="124"/>
                </a:cubicBezTo>
                <a:cubicBezTo>
                  <a:pt x="248" y="124"/>
                  <a:pt x="248" y="124"/>
                  <a:pt x="248" y="124"/>
                </a:cubicBezTo>
                <a:cubicBezTo>
                  <a:pt x="248" y="128"/>
                  <a:pt x="246" y="130"/>
                  <a:pt x="242" y="130"/>
                </a:cubicBezTo>
                <a:close/>
                <a:moveTo>
                  <a:pt x="6" y="116"/>
                </a:moveTo>
                <a:cubicBezTo>
                  <a:pt x="6" y="116"/>
                  <a:pt x="6" y="116"/>
                  <a:pt x="5" y="116"/>
                </a:cubicBezTo>
                <a:cubicBezTo>
                  <a:pt x="2" y="116"/>
                  <a:pt x="0" y="113"/>
                  <a:pt x="0" y="110"/>
                </a:cubicBezTo>
                <a:cubicBezTo>
                  <a:pt x="6" y="110"/>
                  <a:pt x="6" y="110"/>
                  <a:pt x="6" y="110"/>
                </a:cubicBezTo>
                <a:cubicBezTo>
                  <a:pt x="0" y="109"/>
                  <a:pt x="0" y="109"/>
                  <a:pt x="0" y="109"/>
                </a:cubicBezTo>
                <a:cubicBezTo>
                  <a:pt x="1" y="106"/>
                  <a:pt x="4" y="104"/>
                  <a:pt x="7" y="104"/>
                </a:cubicBezTo>
                <a:cubicBezTo>
                  <a:pt x="10" y="105"/>
                  <a:pt x="12" y="107"/>
                  <a:pt x="12" y="111"/>
                </a:cubicBezTo>
                <a:cubicBezTo>
                  <a:pt x="12" y="111"/>
                  <a:pt x="12" y="111"/>
                  <a:pt x="12" y="111"/>
                </a:cubicBezTo>
                <a:cubicBezTo>
                  <a:pt x="12" y="114"/>
                  <a:pt x="9" y="116"/>
                  <a:pt x="6" y="116"/>
                </a:cubicBezTo>
                <a:close/>
                <a:moveTo>
                  <a:pt x="239" y="102"/>
                </a:moveTo>
                <a:cubicBezTo>
                  <a:pt x="236" y="102"/>
                  <a:pt x="234" y="101"/>
                  <a:pt x="233" y="98"/>
                </a:cubicBezTo>
                <a:cubicBezTo>
                  <a:pt x="233" y="95"/>
                  <a:pt x="235" y="91"/>
                  <a:pt x="238" y="91"/>
                </a:cubicBezTo>
                <a:cubicBezTo>
                  <a:pt x="241" y="90"/>
                  <a:pt x="244" y="92"/>
                  <a:pt x="245" y="95"/>
                </a:cubicBezTo>
                <a:cubicBezTo>
                  <a:pt x="245" y="95"/>
                  <a:pt x="245" y="95"/>
                  <a:pt x="245" y="95"/>
                </a:cubicBezTo>
                <a:cubicBezTo>
                  <a:pt x="246" y="98"/>
                  <a:pt x="244" y="102"/>
                  <a:pt x="241" y="102"/>
                </a:cubicBezTo>
                <a:cubicBezTo>
                  <a:pt x="240" y="102"/>
                  <a:pt x="240" y="102"/>
                  <a:pt x="239" y="102"/>
                </a:cubicBezTo>
                <a:close/>
                <a:moveTo>
                  <a:pt x="12" y="89"/>
                </a:moveTo>
                <a:cubicBezTo>
                  <a:pt x="12" y="89"/>
                  <a:pt x="11" y="89"/>
                  <a:pt x="10" y="89"/>
                </a:cubicBezTo>
                <a:cubicBezTo>
                  <a:pt x="7" y="88"/>
                  <a:pt x="6" y="85"/>
                  <a:pt x="7" y="82"/>
                </a:cubicBezTo>
                <a:cubicBezTo>
                  <a:pt x="7" y="82"/>
                  <a:pt x="7" y="82"/>
                  <a:pt x="7" y="81"/>
                </a:cubicBezTo>
                <a:cubicBezTo>
                  <a:pt x="8" y="78"/>
                  <a:pt x="11" y="77"/>
                  <a:pt x="14" y="78"/>
                </a:cubicBezTo>
                <a:cubicBezTo>
                  <a:pt x="17" y="79"/>
                  <a:pt x="19" y="82"/>
                  <a:pt x="18" y="85"/>
                </a:cubicBezTo>
                <a:cubicBezTo>
                  <a:pt x="17" y="88"/>
                  <a:pt x="15" y="89"/>
                  <a:pt x="12" y="89"/>
                </a:cubicBezTo>
                <a:close/>
                <a:moveTo>
                  <a:pt x="230" y="77"/>
                </a:moveTo>
                <a:cubicBezTo>
                  <a:pt x="228" y="77"/>
                  <a:pt x="226" y="76"/>
                  <a:pt x="225" y="74"/>
                </a:cubicBezTo>
                <a:cubicBezTo>
                  <a:pt x="225" y="74"/>
                  <a:pt x="224" y="73"/>
                  <a:pt x="224" y="73"/>
                </a:cubicBezTo>
                <a:cubicBezTo>
                  <a:pt x="223" y="70"/>
                  <a:pt x="224" y="67"/>
                  <a:pt x="227" y="65"/>
                </a:cubicBezTo>
                <a:cubicBezTo>
                  <a:pt x="230" y="64"/>
                  <a:pt x="233" y="65"/>
                  <a:pt x="235" y="68"/>
                </a:cubicBezTo>
                <a:cubicBezTo>
                  <a:pt x="230" y="70"/>
                  <a:pt x="230" y="70"/>
                  <a:pt x="230" y="70"/>
                </a:cubicBezTo>
                <a:cubicBezTo>
                  <a:pt x="235" y="68"/>
                  <a:pt x="235" y="68"/>
                  <a:pt x="235" y="68"/>
                </a:cubicBezTo>
                <a:cubicBezTo>
                  <a:pt x="236" y="71"/>
                  <a:pt x="235" y="74"/>
                  <a:pt x="233" y="76"/>
                </a:cubicBezTo>
                <a:cubicBezTo>
                  <a:pt x="232" y="76"/>
                  <a:pt x="231" y="77"/>
                  <a:pt x="230" y="77"/>
                </a:cubicBezTo>
                <a:close/>
                <a:moveTo>
                  <a:pt x="25" y="65"/>
                </a:moveTo>
                <a:cubicBezTo>
                  <a:pt x="24" y="65"/>
                  <a:pt x="22" y="65"/>
                  <a:pt x="21" y="64"/>
                </a:cubicBezTo>
                <a:cubicBezTo>
                  <a:pt x="19" y="62"/>
                  <a:pt x="18" y="59"/>
                  <a:pt x="20" y="56"/>
                </a:cubicBezTo>
                <a:cubicBezTo>
                  <a:pt x="20" y="56"/>
                  <a:pt x="20" y="56"/>
                  <a:pt x="20" y="56"/>
                </a:cubicBezTo>
                <a:cubicBezTo>
                  <a:pt x="22" y="53"/>
                  <a:pt x="25" y="52"/>
                  <a:pt x="28" y="54"/>
                </a:cubicBezTo>
                <a:cubicBezTo>
                  <a:pt x="31" y="56"/>
                  <a:pt x="32" y="59"/>
                  <a:pt x="30" y="62"/>
                </a:cubicBezTo>
                <a:cubicBezTo>
                  <a:pt x="30" y="62"/>
                  <a:pt x="30" y="62"/>
                  <a:pt x="30" y="62"/>
                </a:cubicBezTo>
                <a:cubicBezTo>
                  <a:pt x="28" y="64"/>
                  <a:pt x="27" y="65"/>
                  <a:pt x="25" y="65"/>
                </a:cubicBezTo>
                <a:close/>
                <a:moveTo>
                  <a:pt x="215" y="54"/>
                </a:moveTo>
                <a:cubicBezTo>
                  <a:pt x="213" y="54"/>
                  <a:pt x="211" y="53"/>
                  <a:pt x="210" y="51"/>
                </a:cubicBezTo>
                <a:cubicBezTo>
                  <a:pt x="208" y="49"/>
                  <a:pt x="208" y="45"/>
                  <a:pt x="211" y="43"/>
                </a:cubicBezTo>
                <a:cubicBezTo>
                  <a:pt x="213" y="41"/>
                  <a:pt x="217" y="41"/>
                  <a:pt x="219" y="44"/>
                </a:cubicBezTo>
                <a:cubicBezTo>
                  <a:pt x="219" y="44"/>
                  <a:pt x="219" y="44"/>
                  <a:pt x="219" y="44"/>
                </a:cubicBezTo>
                <a:cubicBezTo>
                  <a:pt x="221" y="47"/>
                  <a:pt x="221" y="50"/>
                  <a:pt x="218" y="52"/>
                </a:cubicBezTo>
                <a:cubicBezTo>
                  <a:pt x="217" y="53"/>
                  <a:pt x="216" y="54"/>
                  <a:pt x="215" y="54"/>
                </a:cubicBezTo>
                <a:close/>
                <a:moveTo>
                  <a:pt x="42" y="44"/>
                </a:moveTo>
                <a:cubicBezTo>
                  <a:pt x="41" y="44"/>
                  <a:pt x="39" y="43"/>
                  <a:pt x="38" y="42"/>
                </a:cubicBezTo>
                <a:cubicBezTo>
                  <a:pt x="36" y="40"/>
                  <a:pt x="36" y="36"/>
                  <a:pt x="38" y="34"/>
                </a:cubicBezTo>
                <a:cubicBezTo>
                  <a:pt x="38" y="34"/>
                  <a:pt x="38" y="33"/>
                  <a:pt x="39" y="33"/>
                </a:cubicBezTo>
                <a:cubicBezTo>
                  <a:pt x="41" y="31"/>
                  <a:pt x="45" y="31"/>
                  <a:pt x="47" y="34"/>
                </a:cubicBezTo>
                <a:cubicBezTo>
                  <a:pt x="49" y="36"/>
                  <a:pt x="49" y="40"/>
                  <a:pt x="47" y="42"/>
                </a:cubicBezTo>
                <a:cubicBezTo>
                  <a:pt x="45" y="43"/>
                  <a:pt x="44" y="44"/>
                  <a:pt x="42" y="44"/>
                </a:cubicBezTo>
                <a:close/>
                <a:moveTo>
                  <a:pt x="195" y="35"/>
                </a:moveTo>
                <a:cubicBezTo>
                  <a:pt x="193" y="35"/>
                  <a:pt x="192" y="34"/>
                  <a:pt x="191" y="34"/>
                </a:cubicBezTo>
                <a:cubicBezTo>
                  <a:pt x="188" y="32"/>
                  <a:pt x="188" y="28"/>
                  <a:pt x="190" y="25"/>
                </a:cubicBezTo>
                <a:cubicBezTo>
                  <a:pt x="192" y="23"/>
                  <a:pt x="195" y="22"/>
                  <a:pt x="198" y="24"/>
                </a:cubicBezTo>
                <a:cubicBezTo>
                  <a:pt x="198" y="24"/>
                  <a:pt x="198" y="24"/>
                  <a:pt x="198" y="24"/>
                </a:cubicBezTo>
                <a:cubicBezTo>
                  <a:pt x="201" y="26"/>
                  <a:pt x="201" y="30"/>
                  <a:pt x="199" y="32"/>
                </a:cubicBezTo>
                <a:cubicBezTo>
                  <a:pt x="198" y="34"/>
                  <a:pt x="196" y="35"/>
                  <a:pt x="195" y="35"/>
                </a:cubicBezTo>
                <a:close/>
                <a:moveTo>
                  <a:pt x="64" y="27"/>
                </a:moveTo>
                <a:cubicBezTo>
                  <a:pt x="62" y="27"/>
                  <a:pt x="60" y="26"/>
                  <a:pt x="59" y="24"/>
                </a:cubicBezTo>
                <a:cubicBezTo>
                  <a:pt x="58" y="22"/>
                  <a:pt x="58" y="18"/>
                  <a:pt x="61" y="16"/>
                </a:cubicBezTo>
                <a:cubicBezTo>
                  <a:pt x="61" y="16"/>
                  <a:pt x="62" y="16"/>
                  <a:pt x="62" y="16"/>
                </a:cubicBezTo>
                <a:cubicBezTo>
                  <a:pt x="65" y="15"/>
                  <a:pt x="68" y="16"/>
                  <a:pt x="70" y="18"/>
                </a:cubicBezTo>
                <a:cubicBezTo>
                  <a:pt x="71" y="21"/>
                  <a:pt x="70" y="25"/>
                  <a:pt x="68" y="26"/>
                </a:cubicBezTo>
                <a:cubicBezTo>
                  <a:pt x="67" y="27"/>
                  <a:pt x="66" y="27"/>
                  <a:pt x="64" y="27"/>
                </a:cubicBezTo>
                <a:close/>
                <a:moveTo>
                  <a:pt x="171" y="21"/>
                </a:moveTo>
                <a:cubicBezTo>
                  <a:pt x="170" y="21"/>
                  <a:pt x="169" y="21"/>
                  <a:pt x="168" y="21"/>
                </a:cubicBezTo>
                <a:cubicBezTo>
                  <a:pt x="168" y="21"/>
                  <a:pt x="168" y="20"/>
                  <a:pt x="168" y="20"/>
                </a:cubicBezTo>
                <a:cubicBezTo>
                  <a:pt x="165" y="19"/>
                  <a:pt x="164" y="16"/>
                  <a:pt x="165" y="13"/>
                </a:cubicBezTo>
                <a:cubicBezTo>
                  <a:pt x="166" y="10"/>
                  <a:pt x="170" y="8"/>
                  <a:pt x="173" y="10"/>
                </a:cubicBezTo>
                <a:cubicBezTo>
                  <a:pt x="170" y="15"/>
                  <a:pt x="170" y="15"/>
                  <a:pt x="170" y="15"/>
                </a:cubicBezTo>
                <a:cubicBezTo>
                  <a:pt x="173" y="10"/>
                  <a:pt x="173" y="10"/>
                  <a:pt x="173" y="10"/>
                </a:cubicBezTo>
                <a:cubicBezTo>
                  <a:pt x="176" y="11"/>
                  <a:pt x="177" y="14"/>
                  <a:pt x="176" y="17"/>
                </a:cubicBezTo>
                <a:cubicBezTo>
                  <a:pt x="175" y="20"/>
                  <a:pt x="173" y="21"/>
                  <a:pt x="171" y="21"/>
                </a:cubicBezTo>
                <a:close/>
                <a:moveTo>
                  <a:pt x="89" y="16"/>
                </a:moveTo>
                <a:cubicBezTo>
                  <a:pt x="87" y="16"/>
                  <a:pt x="85" y="15"/>
                  <a:pt x="84" y="12"/>
                </a:cubicBezTo>
                <a:cubicBezTo>
                  <a:pt x="83" y="9"/>
                  <a:pt x="85" y="6"/>
                  <a:pt x="88" y="5"/>
                </a:cubicBezTo>
                <a:cubicBezTo>
                  <a:pt x="89" y="11"/>
                  <a:pt x="89" y="11"/>
                  <a:pt x="89" y="11"/>
                </a:cubicBezTo>
                <a:cubicBezTo>
                  <a:pt x="88" y="5"/>
                  <a:pt x="88" y="5"/>
                  <a:pt x="88" y="5"/>
                </a:cubicBezTo>
                <a:cubicBezTo>
                  <a:pt x="91" y="4"/>
                  <a:pt x="95" y="6"/>
                  <a:pt x="96" y="9"/>
                </a:cubicBezTo>
                <a:cubicBezTo>
                  <a:pt x="96" y="12"/>
                  <a:pt x="95" y="15"/>
                  <a:pt x="92" y="16"/>
                </a:cubicBezTo>
                <a:cubicBezTo>
                  <a:pt x="92" y="16"/>
                  <a:pt x="91" y="16"/>
                  <a:pt x="91" y="16"/>
                </a:cubicBezTo>
                <a:cubicBezTo>
                  <a:pt x="91" y="16"/>
                  <a:pt x="90" y="16"/>
                  <a:pt x="89" y="16"/>
                </a:cubicBezTo>
                <a:close/>
                <a:moveTo>
                  <a:pt x="144" y="13"/>
                </a:moveTo>
                <a:cubicBezTo>
                  <a:pt x="144" y="13"/>
                  <a:pt x="144" y="13"/>
                  <a:pt x="143" y="13"/>
                </a:cubicBezTo>
                <a:cubicBezTo>
                  <a:pt x="143" y="13"/>
                  <a:pt x="143" y="13"/>
                  <a:pt x="143" y="13"/>
                </a:cubicBezTo>
                <a:cubicBezTo>
                  <a:pt x="140" y="12"/>
                  <a:pt x="138" y="9"/>
                  <a:pt x="138" y="6"/>
                </a:cubicBezTo>
                <a:cubicBezTo>
                  <a:pt x="139" y="3"/>
                  <a:pt x="142" y="1"/>
                  <a:pt x="145" y="1"/>
                </a:cubicBezTo>
                <a:cubicBezTo>
                  <a:pt x="145" y="1"/>
                  <a:pt x="145" y="1"/>
                  <a:pt x="145" y="1"/>
                </a:cubicBezTo>
                <a:cubicBezTo>
                  <a:pt x="148" y="2"/>
                  <a:pt x="151" y="5"/>
                  <a:pt x="150" y="8"/>
                </a:cubicBezTo>
                <a:cubicBezTo>
                  <a:pt x="150" y="11"/>
                  <a:pt x="147" y="13"/>
                  <a:pt x="144" y="13"/>
                </a:cubicBezTo>
                <a:close/>
                <a:moveTo>
                  <a:pt x="117" y="12"/>
                </a:moveTo>
                <a:cubicBezTo>
                  <a:pt x="113" y="12"/>
                  <a:pt x="111" y="9"/>
                  <a:pt x="111" y="6"/>
                </a:cubicBezTo>
                <a:cubicBezTo>
                  <a:pt x="110" y="3"/>
                  <a:pt x="113" y="0"/>
                  <a:pt x="116" y="0"/>
                </a:cubicBezTo>
                <a:cubicBezTo>
                  <a:pt x="117" y="6"/>
                  <a:pt x="117" y="6"/>
                  <a:pt x="117" y="6"/>
                </a:cubicBezTo>
                <a:cubicBezTo>
                  <a:pt x="117" y="0"/>
                  <a:pt x="117" y="0"/>
                  <a:pt x="117" y="0"/>
                </a:cubicBezTo>
                <a:cubicBezTo>
                  <a:pt x="120" y="0"/>
                  <a:pt x="123" y="2"/>
                  <a:pt x="123" y="5"/>
                </a:cubicBezTo>
                <a:cubicBezTo>
                  <a:pt x="123" y="9"/>
                  <a:pt x="121" y="11"/>
                  <a:pt x="117" y="12"/>
                </a:cubicBezTo>
                <a:cubicBezTo>
                  <a:pt x="117" y="12"/>
                  <a:pt x="117" y="12"/>
                  <a:pt x="117" y="12"/>
                </a:cubicBezTo>
                <a:cubicBezTo>
                  <a:pt x="117" y="12"/>
                  <a:pt x="117" y="12"/>
                  <a:pt x="117" y="1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B2630D6-78F6-4743-96F1-B7E2D5D64BF0}"/>
              </a:ext>
            </a:extLst>
          </p:cNvPr>
          <p:cNvSpPr>
            <a:spLocks noEditPoints="1"/>
          </p:cNvSpPr>
          <p:nvPr/>
        </p:nvSpPr>
        <p:spPr bwMode="auto">
          <a:xfrm>
            <a:off x="6724650" y="5012216"/>
            <a:ext cx="1074738" cy="1074738"/>
          </a:xfrm>
          <a:custGeom>
            <a:avLst/>
            <a:gdLst>
              <a:gd name="T0" fmla="*/ 190 w 380"/>
              <a:gd name="T1" fmla="*/ 380 h 380"/>
              <a:gd name="T2" fmla="*/ 0 w 380"/>
              <a:gd name="T3" fmla="*/ 190 h 380"/>
              <a:gd name="T4" fmla="*/ 190 w 380"/>
              <a:gd name="T5" fmla="*/ 0 h 380"/>
              <a:gd name="T6" fmla="*/ 380 w 380"/>
              <a:gd name="T7" fmla="*/ 190 h 380"/>
              <a:gd name="T8" fmla="*/ 190 w 380"/>
              <a:gd name="T9" fmla="*/ 380 h 380"/>
              <a:gd name="T10" fmla="*/ 190 w 380"/>
              <a:gd name="T11" fmla="*/ 15 h 380"/>
              <a:gd name="T12" fmla="*/ 16 w 380"/>
              <a:gd name="T13" fmla="*/ 190 h 380"/>
              <a:gd name="T14" fmla="*/ 190 w 380"/>
              <a:gd name="T15" fmla="*/ 364 h 380"/>
              <a:gd name="T16" fmla="*/ 365 w 380"/>
              <a:gd name="T17" fmla="*/ 190 h 380"/>
              <a:gd name="T18" fmla="*/ 190 w 380"/>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380">
                <a:moveTo>
                  <a:pt x="190" y="380"/>
                </a:moveTo>
                <a:cubicBezTo>
                  <a:pt x="85" y="380"/>
                  <a:pt x="0" y="295"/>
                  <a:pt x="0" y="190"/>
                </a:cubicBezTo>
                <a:cubicBezTo>
                  <a:pt x="0" y="85"/>
                  <a:pt x="85" y="0"/>
                  <a:pt x="190" y="0"/>
                </a:cubicBezTo>
                <a:cubicBezTo>
                  <a:pt x="295" y="0"/>
                  <a:pt x="380" y="85"/>
                  <a:pt x="380" y="190"/>
                </a:cubicBezTo>
                <a:cubicBezTo>
                  <a:pt x="380" y="295"/>
                  <a:pt x="295" y="380"/>
                  <a:pt x="190" y="380"/>
                </a:cubicBezTo>
                <a:close/>
                <a:moveTo>
                  <a:pt x="190" y="15"/>
                </a:moveTo>
                <a:cubicBezTo>
                  <a:pt x="94" y="15"/>
                  <a:pt x="16" y="94"/>
                  <a:pt x="16" y="190"/>
                </a:cubicBezTo>
                <a:cubicBezTo>
                  <a:pt x="16" y="286"/>
                  <a:pt x="94" y="364"/>
                  <a:pt x="190" y="364"/>
                </a:cubicBezTo>
                <a:cubicBezTo>
                  <a:pt x="286" y="364"/>
                  <a:pt x="365" y="286"/>
                  <a:pt x="365" y="190"/>
                </a:cubicBezTo>
                <a:cubicBezTo>
                  <a:pt x="365" y="94"/>
                  <a:pt x="286" y="15"/>
                  <a:pt x="190" y="1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00DD9AA5-217D-422A-827C-8E53C0F54608}"/>
              </a:ext>
            </a:extLst>
          </p:cNvPr>
          <p:cNvSpPr>
            <a:spLocks noEditPoints="1"/>
          </p:cNvSpPr>
          <p:nvPr/>
        </p:nvSpPr>
        <p:spPr bwMode="auto">
          <a:xfrm>
            <a:off x="3659187" y="4339116"/>
            <a:ext cx="1077913" cy="1074738"/>
          </a:xfrm>
          <a:custGeom>
            <a:avLst/>
            <a:gdLst>
              <a:gd name="T0" fmla="*/ 190 w 381"/>
              <a:gd name="T1" fmla="*/ 380 h 380"/>
              <a:gd name="T2" fmla="*/ 0 w 381"/>
              <a:gd name="T3" fmla="*/ 190 h 380"/>
              <a:gd name="T4" fmla="*/ 190 w 381"/>
              <a:gd name="T5" fmla="*/ 0 h 380"/>
              <a:gd name="T6" fmla="*/ 381 w 381"/>
              <a:gd name="T7" fmla="*/ 190 h 380"/>
              <a:gd name="T8" fmla="*/ 190 w 381"/>
              <a:gd name="T9" fmla="*/ 380 h 380"/>
              <a:gd name="T10" fmla="*/ 190 w 381"/>
              <a:gd name="T11" fmla="*/ 15 h 380"/>
              <a:gd name="T12" fmla="*/ 16 w 381"/>
              <a:gd name="T13" fmla="*/ 190 h 380"/>
              <a:gd name="T14" fmla="*/ 190 w 381"/>
              <a:gd name="T15" fmla="*/ 364 h 380"/>
              <a:gd name="T16" fmla="*/ 365 w 381"/>
              <a:gd name="T17" fmla="*/ 190 h 380"/>
              <a:gd name="T18" fmla="*/ 190 w 381"/>
              <a:gd name="T19" fmla="*/ 1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80">
                <a:moveTo>
                  <a:pt x="190" y="380"/>
                </a:moveTo>
                <a:cubicBezTo>
                  <a:pt x="85" y="380"/>
                  <a:pt x="0" y="295"/>
                  <a:pt x="0" y="190"/>
                </a:cubicBezTo>
                <a:cubicBezTo>
                  <a:pt x="0" y="85"/>
                  <a:pt x="85" y="0"/>
                  <a:pt x="190" y="0"/>
                </a:cubicBezTo>
                <a:cubicBezTo>
                  <a:pt x="295" y="0"/>
                  <a:pt x="381" y="85"/>
                  <a:pt x="381" y="190"/>
                </a:cubicBezTo>
                <a:cubicBezTo>
                  <a:pt x="381" y="295"/>
                  <a:pt x="295" y="380"/>
                  <a:pt x="190" y="380"/>
                </a:cubicBezTo>
                <a:close/>
                <a:moveTo>
                  <a:pt x="190" y="15"/>
                </a:moveTo>
                <a:cubicBezTo>
                  <a:pt x="94" y="15"/>
                  <a:pt x="16" y="94"/>
                  <a:pt x="16" y="190"/>
                </a:cubicBezTo>
                <a:cubicBezTo>
                  <a:pt x="16" y="286"/>
                  <a:pt x="94" y="364"/>
                  <a:pt x="190" y="364"/>
                </a:cubicBezTo>
                <a:cubicBezTo>
                  <a:pt x="287" y="364"/>
                  <a:pt x="365" y="286"/>
                  <a:pt x="365" y="190"/>
                </a:cubicBezTo>
                <a:cubicBezTo>
                  <a:pt x="365" y="94"/>
                  <a:pt x="287" y="15"/>
                  <a:pt x="190"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AA23DD4-EC83-4DE5-9574-FB0F64BFAFAE}"/>
              </a:ext>
            </a:extLst>
          </p:cNvPr>
          <p:cNvSpPr>
            <a:spLocks/>
          </p:cNvSpPr>
          <p:nvPr/>
        </p:nvSpPr>
        <p:spPr bwMode="auto">
          <a:xfrm>
            <a:off x="5514975" y="3934303"/>
            <a:ext cx="446088" cy="452438"/>
          </a:xfrm>
          <a:custGeom>
            <a:avLst/>
            <a:gdLst>
              <a:gd name="T0" fmla="*/ 56 w 158"/>
              <a:gd name="T1" fmla="*/ 42 h 160"/>
              <a:gd name="T2" fmla="*/ 149 w 158"/>
              <a:gd name="T3" fmla="*/ 142 h 160"/>
              <a:gd name="T4" fmla="*/ 150 w 158"/>
              <a:gd name="T5" fmla="*/ 143 h 160"/>
              <a:gd name="T6" fmla="*/ 137 w 158"/>
              <a:gd name="T7" fmla="*/ 80 h 160"/>
              <a:gd name="T8" fmla="*/ 0 w 158"/>
              <a:gd name="T9" fmla="*/ 0 h 160"/>
              <a:gd name="T10" fmla="*/ 120 w 158"/>
              <a:gd name="T11" fmla="*/ 160 h 160"/>
              <a:gd name="T12" fmla="*/ 139 w 158"/>
              <a:gd name="T13" fmla="*/ 155 h 160"/>
              <a:gd name="T14" fmla="*/ 56 w 158"/>
              <a:gd name="T15" fmla="*/ 42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0">
                <a:moveTo>
                  <a:pt x="56" y="42"/>
                </a:moveTo>
                <a:cubicBezTo>
                  <a:pt x="83" y="65"/>
                  <a:pt x="131" y="106"/>
                  <a:pt x="149" y="142"/>
                </a:cubicBezTo>
                <a:cubicBezTo>
                  <a:pt x="149" y="143"/>
                  <a:pt x="149" y="143"/>
                  <a:pt x="150" y="143"/>
                </a:cubicBezTo>
                <a:cubicBezTo>
                  <a:pt x="158" y="129"/>
                  <a:pt x="155" y="105"/>
                  <a:pt x="137" y="80"/>
                </a:cubicBezTo>
                <a:cubicBezTo>
                  <a:pt x="111" y="44"/>
                  <a:pt x="57" y="24"/>
                  <a:pt x="0" y="0"/>
                </a:cubicBezTo>
                <a:cubicBezTo>
                  <a:pt x="66" y="69"/>
                  <a:pt x="55" y="158"/>
                  <a:pt x="120" y="160"/>
                </a:cubicBezTo>
                <a:cubicBezTo>
                  <a:pt x="127" y="160"/>
                  <a:pt x="134" y="158"/>
                  <a:pt x="139" y="155"/>
                </a:cubicBezTo>
                <a:cubicBezTo>
                  <a:pt x="124" y="123"/>
                  <a:pt x="101" y="95"/>
                  <a:pt x="5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B7BB36F0-EBCC-4F98-A472-428FBF22907C}"/>
              </a:ext>
            </a:extLst>
          </p:cNvPr>
          <p:cNvSpPr>
            <a:spLocks/>
          </p:cNvSpPr>
          <p:nvPr/>
        </p:nvSpPr>
        <p:spPr bwMode="auto">
          <a:xfrm>
            <a:off x="6051550" y="3439003"/>
            <a:ext cx="227013" cy="422275"/>
          </a:xfrm>
          <a:custGeom>
            <a:avLst/>
            <a:gdLst>
              <a:gd name="T0" fmla="*/ 80 w 80"/>
              <a:gd name="T1" fmla="*/ 0 h 149"/>
              <a:gd name="T2" fmla="*/ 22 w 80"/>
              <a:gd name="T3" fmla="*/ 139 h 149"/>
              <a:gd name="T4" fmla="*/ 39 w 80"/>
              <a:gd name="T5" fmla="*/ 149 h 149"/>
              <a:gd name="T6" fmla="*/ 35 w 80"/>
              <a:gd name="T7" fmla="*/ 132 h 149"/>
              <a:gd name="T8" fmla="*/ 55 w 80"/>
              <a:gd name="T9" fmla="*/ 56 h 149"/>
              <a:gd name="T10" fmla="*/ 48 w 80"/>
              <a:gd name="T11" fmla="*/ 148 h 149"/>
              <a:gd name="T12" fmla="*/ 67 w 80"/>
              <a:gd name="T13" fmla="*/ 124 h 149"/>
              <a:gd name="T14" fmla="*/ 80 w 80"/>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9">
                <a:moveTo>
                  <a:pt x="80" y="0"/>
                </a:moveTo>
                <a:cubicBezTo>
                  <a:pt x="57" y="44"/>
                  <a:pt x="0" y="98"/>
                  <a:pt x="22" y="139"/>
                </a:cubicBezTo>
                <a:cubicBezTo>
                  <a:pt x="26" y="146"/>
                  <a:pt x="33" y="149"/>
                  <a:pt x="39" y="149"/>
                </a:cubicBezTo>
                <a:cubicBezTo>
                  <a:pt x="38" y="145"/>
                  <a:pt x="36" y="140"/>
                  <a:pt x="35" y="132"/>
                </a:cubicBezTo>
                <a:cubicBezTo>
                  <a:pt x="32" y="109"/>
                  <a:pt x="47" y="75"/>
                  <a:pt x="55" y="56"/>
                </a:cubicBezTo>
                <a:cubicBezTo>
                  <a:pt x="46" y="102"/>
                  <a:pt x="42" y="122"/>
                  <a:pt x="48" y="148"/>
                </a:cubicBezTo>
                <a:cubicBezTo>
                  <a:pt x="59" y="145"/>
                  <a:pt x="68" y="136"/>
                  <a:pt x="67" y="124"/>
                </a:cubicBezTo>
                <a:cubicBezTo>
                  <a:pt x="66" y="90"/>
                  <a:pt x="57" y="70"/>
                  <a:pt x="8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36A5EDF5-13F4-4BE3-A2A4-E2B25C470A6E}"/>
              </a:ext>
            </a:extLst>
          </p:cNvPr>
          <p:cNvSpPr>
            <a:spLocks noEditPoints="1"/>
          </p:cNvSpPr>
          <p:nvPr/>
        </p:nvSpPr>
        <p:spPr bwMode="auto">
          <a:xfrm>
            <a:off x="6111875" y="4191478"/>
            <a:ext cx="431800" cy="593725"/>
          </a:xfrm>
          <a:custGeom>
            <a:avLst/>
            <a:gdLst>
              <a:gd name="T0" fmla="*/ 6 w 153"/>
              <a:gd name="T1" fmla="*/ 210 h 210"/>
              <a:gd name="T2" fmla="*/ 0 w 153"/>
              <a:gd name="T3" fmla="*/ 203 h 210"/>
              <a:gd name="T4" fmla="*/ 12 w 153"/>
              <a:gd name="T5" fmla="*/ 204 h 210"/>
              <a:gd name="T6" fmla="*/ 10 w 153"/>
              <a:gd name="T7" fmla="*/ 182 h 210"/>
              <a:gd name="T8" fmla="*/ 4 w 153"/>
              <a:gd name="T9" fmla="*/ 175 h 210"/>
              <a:gd name="T10" fmla="*/ 12 w 153"/>
              <a:gd name="T11" fmla="*/ 170 h 210"/>
              <a:gd name="T12" fmla="*/ 10 w 153"/>
              <a:gd name="T13" fmla="*/ 182 h 210"/>
              <a:gd name="T14" fmla="*/ 16 w 153"/>
              <a:gd name="T15" fmla="*/ 155 h 210"/>
              <a:gd name="T16" fmla="*/ 18 w 153"/>
              <a:gd name="T17" fmla="*/ 149 h 210"/>
              <a:gd name="T18" fmla="*/ 20 w 153"/>
              <a:gd name="T19" fmla="*/ 143 h 210"/>
              <a:gd name="T20" fmla="*/ 23 w 153"/>
              <a:gd name="T21" fmla="*/ 151 h 210"/>
              <a:gd name="T22" fmla="*/ 29 w 153"/>
              <a:gd name="T23" fmla="*/ 130 h 210"/>
              <a:gd name="T24" fmla="*/ 24 w 153"/>
              <a:gd name="T25" fmla="*/ 121 h 210"/>
              <a:gd name="T26" fmla="*/ 32 w 153"/>
              <a:gd name="T27" fmla="*/ 118 h 210"/>
              <a:gd name="T28" fmla="*/ 29 w 153"/>
              <a:gd name="T29" fmla="*/ 130 h 210"/>
              <a:gd name="T30" fmla="*/ 40 w 153"/>
              <a:gd name="T31" fmla="*/ 104 h 210"/>
              <a:gd name="T32" fmla="*/ 38 w 153"/>
              <a:gd name="T33" fmla="*/ 96 h 210"/>
              <a:gd name="T34" fmla="*/ 48 w 153"/>
              <a:gd name="T35" fmla="*/ 102 h 210"/>
              <a:gd name="T36" fmla="*/ 59 w 153"/>
              <a:gd name="T37" fmla="*/ 83 h 210"/>
              <a:gd name="T38" fmla="*/ 54 w 153"/>
              <a:gd name="T39" fmla="*/ 73 h 210"/>
              <a:gd name="T40" fmla="*/ 63 w 153"/>
              <a:gd name="T41" fmla="*/ 72 h 210"/>
              <a:gd name="T42" fmla="*/ 59 w 153"/>
              <a:gd name="T43" fmla="*/ 83 h 210"/>
              <a:gd name="T44" fmla="*/ 74 w 153"/>
              <a:gd name="T45" fmla="*/ 60 h 210"/>
              <a:gd name="T46" fmla="*/ 74 w 153"/>
              <a:gd name="T47" fmla="*/ 51 h 210"/>
              <a:gd name="T48" fmla="*/ 82 w 153"/>
              <a:gd name="T49" fmla="*/ 60 h 210"/>
              <a:gd name="T50" fmla="*/ 99 w 153"/>
              <a:gd name="T51" fmla="*/ 43 h 210"/>
              <a:gd name="T52" fmla="*/ 95 w 153"/>
              <a:gd name="T53" fmla="*/ 33 h 210"/>
              <a:gd name="T54" fmla="*/ 95 w 153"/>
              <a:gd name="T55" fmla="*/ 32 h 210"/>
              <a:gd name="T56" fmla="*/ 103 w 153"/>
              <a:gd name="T57" fmla="*/ 42 h 210"/>
              <a:gd name="T58" fmla="*/ 99 w 153"/>
              <a:gd name="T59" fmla="*/ 43 h 210"/>
              <a:gd name="T60" fmla="*/ 116 w 153"/>
              <a:gd name="T61" fmla="*/ 24 h 210"/>
              <a:gd name="T62" fmla="*/ 121 w 153"/>
              <a:gd name="T63" fmla="*/ 21 h 210"/>
              <a:gd name="T64" fmla="*/ 126 w 153"/>
              <a:gd name="T65" fmla="*/ 17 h 210"/>
              <a:gd name="T66" fmla="*/ 124 w 153"/>
              <a:gd name="T67" fmla="*/ 26 h 210"/>
              <a:gd name="T68" fmla="*/ 146 w 153"/>
              <a:gd name="T69" fmla="*/ 13 h 210"/>
              <a:gd name="T70" fmla="*/ 143 w 153"/>
              <a:gd name="T71" fmla="*/ 2 h 210"/>
              <a:gd name="T72" fmla="*/ 151 w 153"/>
              <a:gd name="T73" fmla="*/ 5 h 210"/>
              <a:gd name="T74" fmla="*/ 148 w 153"/>
              <a:gd name="T75" fmla="*/ 1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210">
                <a:moveTo>
                  <a:pt x="6" y="210"/>
                </a:moveTo>
                <a:cubicBezTo>
                  <a:pt x="6" y="210"/>
                  <a:pt x="6" y="210"/>
                  <a:pt x="6" y="210"/>
                </a:cubicBezTo>
                <a:cubicBezTo>
                  <a:pt x="3" y="209"/>
                  <a:pt x="0" y="207"/>
                  <a:pt x="0" y="204"/>
                </a:cubicBezTo>
                <a:cubicBezTo>
                  <a:pt x="0" y="203"/>
                  <a:pt x="0" y="203"/>
                  <a:pt x="0" y="203"/>
                </a:cubicBezTo>
                <a:cubicBezTo>
                  <a:pt x="1" y="200"/>
                  <a:pt x="3" y="197"/>
                  <a:pt x="7" y="198"/>
                </a:cubicBezTo>
                <a:cubicBezTo>
                  <a:pt x="10" y="198"/>
                  <a:pt x="12" y="201"/>
                  <a:pt x="12" y="204"/>
                </a:cubicBezTo>
                <a:cubicBezTo>
                  <a:pt x="12" y="207"/>
                  <a:pt x="9" y="210"/>
                  <a:pt x="6" y="210"/>
                </a:cubicBezTo>
                <a:close/>
                <a:moveTo>
                  <a:pt x="10" y="182"/>
                </a:moveTo>
                <a:cubicBezTo>
                  <a:pt x="10" y="182"/>
                  <a:pt x="9" y="182"/>
                  <a:pt x="9" y="182"/>
                </a:cubicBezTo>
                <a:cubicBezTo>
                  <a:pt x="6" y="181"/>
                  <a:pt x="4" y="178"/>
                  <a:pt x="4" y="175"/>
                </a:cubicBezTo>
                <a:cubicBezTo>
                  <a:pt x="4" y="175"/>
                  <a:pt x="4" y="175"/>
                  <a:pt x="4" y="175"/>
                </a:cubicBezTo>
                <a:cubicBezTo>
                  <a:pt x="5" y="171"/>
                  <a:pt x="8" y="169"/>
                  <a:pt x="12" y="170"/>
                </a:cubicBezTo>
                <a:cubicBezTo>
                  <a:pt x="15" y="171"/>
                  <a:pt x="17" y="174"/>
                  <a:pt x="16" y="177"/>
                </a:cubicBezTo>
                <a:cubicBezTo>
                  <a:pt x="15" y="180"/>
                  <a:pt x="13" y="182"/>
                  <a:pt x="10" y="182"/>
                </a:cubicBezTo>
                <a:close/>
                <a:moveTo>
                  <a:pt x="18" y="155"/>
                </a:moveTo>
                <a:cubicBezTo>
                  <a:pt x="17" y="155"/>
                  <a:pt x="17" y="155"/>
                  <a:pt x="16" y="155"/>
                </a:cubicBezTo>
                <a:cubicBezTo>
                  <a:pt x="13" y="154"/>
                  <a:pt x="11" y="150"/>
                  <a:pt x="12" y="147"/>
                </a:cubicBezTo>
                <a:cubicBezTo>
                  <a:pt x="18" y="149"/>
                  <a:pt x="18" y="149"/>
                  <a:pt x="18" y="149"/>
                </a:cubicBezTo>
                <a:cubicBezTo>
                  <a:pt x="12" y="147"/>
                  <a:pt x="12" y="147"/>
                  <a:pt x="12" y="147"/>
                </a:cubicBezTo>
                <a:cubicBezTo>
                  <a:pt x="14" y="144"/>
                  <a:pt x="17" y="142"/>
                  <a:pt x="20" y="143"/>
                </a:cubicBezTo>
                <a:cubicBezTo>
                  <a:pt x="23" y="145"/>
                  <a:pt x="25" y="148"/>
                  <a:pt x="24" y="151"/>
                </a:cubicBezTo>
                <a:cubicBezTo>
                  <a:pt x="24" y="151"/>
                  <a:pt x="23" y="151"/>
                  <a:pt x="23" y="151"/>
                </a:cubicBezTo>
                <a:cubicBezTo>
                  <a:pt x="23" y="154"/>
                  <a:pt x="20" y="155"/>
                  <a:pt x="18" y="155"/>
                </a:cubicBezTo>
                <a:close/>
                <a:moveTo>
                  <a:pt x="29" y="130"/>
                </a:moveTo>
                <a:cubicBezTo>
                  <a:pt x="28" y="130"/>
                  <a:pt x="27" y="129"/>
                  <a:pt x="26" y="129"/>
                </a:cubicBezTo>
                <a:cubicBezTo>
                  <a:pt x="23" y="128"/>
                  <a:pt x="22" y="124"/>
                  <a:pt x="24" y="121"/>
                </a:cubicBezTo>
                <a:cubicBezTo>
                  <a:pt x="24" y="121"/>
                  <a:pt x="24" y="121"/>
                  <a:pt x="24" y="121"/>
                </a:cubicBezTo>
                <a:cubicBezTo>
                  <a:pt x="25" y="118"/>
                  <a:pt x="29" y="117"/>
                  <a:pt x="32" y="118"/>
                </a:cubicBezTo>
                <a:cubicBezTo>
                  <a:pt x="35" y="120"/>
                  <a:pt x="36" y="123"/>
                  <a:pt x="34" y="126"/>
                </a:cubicBezTo>
                <a:cubicBezTo>
                  <a:pt x="33" y="128"/>
                  <a:pt x="31" y="130"/>
                  <a:pt x="29" y="130"/>
                </a:cubicBezTo>
                <a:close/>
                <a:moveTo>
                  <a:pt x="43" y="105"/>
                </a:moveTo>
                <a:cubicBezTo>
                  <a:pt x="42" y="105"/>
                  <a:pt x="41" y="105"/>
                  <a:pt x="40" y="104"/>
                </a:cubicBezTo>
                <a:cubicBezTo>
                  <a:pt x="37" y="102"/>
                  <a:pt x="36" y="99"/>
                  <a:pt x="38" y="96"/>
                </a:cubicBezTo>
                <a:cubicBezTo>
                  <a:pt x="38" y="96"/>
                  <a:pt x="38" y="96"/>
                  <a:pt x="38" y="96"/>
                </a:cubicBezTo>
                <a:cubicBezTo>
                  <a:pt x="40" y="93"/>
                  <a:pt x="44" y="92"/>
                  <a:pt x="46" y="94"/>
                </a:cubicBezTo>
                <a:cubicBezTo>
                  <a:pt x="49" y="96"/>
                  <a:pt x="50" y="100"/>
                  <a:pt x="48" y="102"/>
                </a:cubicBezTo>
                <a:cubicBezTo>
                  <a:pt x="47" y="104"/>
                  <a:pt x="45" y="105"/>
                  <a:pt x="43" y="105"/>
                </a:cubicBezTo>
                <a:close/>
                <a:moveTo>
                  <a:pt x="59" y="83"/>
                </a:moveTo>
                <a:cubicBezTo>
                  <a:pt x="58" y="83"/>
                  <a:pt x="57" y="82"/>
                  <a:pt x="56" y="81"/>
                </a:cubicBezTo>
                <a:cubicBezTo>
                  <a:pt x="53" y="79"/>
                  <a:pt x="52" y="76"/>
                  <a:pt x="54" y="73"/>
                </a:cubicBezTo>
                <a:cubicBezTo>
                  <a:pt x="55" y="73"/>
                  <a:pt x="55" y="73"/>
                  <a:pt x="55" y="73"/>
                </a:cubicBezTo>
                <a:cubicBezTo>
                  <a:pt x="57" y="70"/>
                  <a:pt x="61" y="70"/>
                  <a:pt x="63" y="72"/>
                </a:cubicBezTo>
                <a:cubicBezTo>
                  <a:pt x="66" y="74"/>
                  <a:pt x="66" y="78"/>
                  <a:pt x="64" y="80"/>
                </a:cubicBezTo>
                <a:cubicBezTo>
                  <a:pt x="63" y="82"/>
                  <a:pt x="61" y="83"/>
                  <a:pt x="59" y="83"/>
                </a:cubicBezTo>
                <a:close/>
                <a:moveTo>
                  <a:pt x="78" y="62"/>
                </a:moveTo>
                <a:cubicBezTo>
                  <a:pt x="76" y="62"/>
                  <a:pt x="75" y="61"/>
                  <a:pt x="74" y="60"/>
                </a:cubicBezTo>
                <a:cubicBezTo>
                  <a:pt x="71" y="58"/>
                  <a:pt x="71" y="54"/>
                  <a:pt x="74" y="52"/>
                </a:cubicBezTo>
                <a:cubicBezTo>
                  <a:pt x="74" y="51"/>
                  <a:pt x="74" y="51"/>
                  <a:pt x="74" y="51"/>
                </a:cubicBezTo>
                <a:cubicBezTo>
                  <a:pt x="76" y="49"/>
                  <a:pt x="80" y="49"/>
                  <a:pt x="82" y="51"/>
                </a:cubicBezTo>
                <a:cubicBezTo>
                  <a:pt x="85" y="54"/>
                  <a:pt x="85" y="58"/>
                  <a:pt x="82" y="60"/>
                </a:cubicBezTo>
                <a:cubicBezTo>
                  <a:pt x="81" y="61"/>
                  <a:pt x="79" y="62"/>
                  <a:pt x="78" y="62"/>
                </a:cubicBezTo>
                <a:close/>
                <a:moveTo>
                  <a:pt x="99" y="43"/>
                </a:moveTo>
                <a:cubicBezTo>
                  <a:pt x="97" y="43"/>
                  <a:pt x="95" y="42"/>
                  <a:pt x="94" y="41"/>
                </a:cubicBezTo>
                <a:cubicBezTo>
                  <a:pt x="92" y="38"/>
                  <a:pt x="92" y="35"/>
                  <a:pt x="95" y="33"/>
                </a:cubicBezTo>
                <a:cubicBezTo>
                  <a:pt x="99" y="37"/>
                  <a:pt x="99" y="37"/>
                  <a:pt x="99" y="37"/>
                </a:cubicBezTo>
                <a:cubicBezTo>
                  <a:pt x="95" y="32"/>
                  <a:pt x="95" y="32"/>
                  <a:pt x="95" y="32"/>
                </a:cubicBezTo>
                <a:cubicBezTo>
                  <a:pt x="98" y="30"/>
                  <a:pt x="101" y="31"/>
                  <a:pt x="103" y="33"/>
                </a:cubicBezTo>
                <a:cubicBezTo>
                  <a:pt x="105" y="36"/>
                  <a:pt x="105" y="39"/>
                  <a:pt x="103" y="42"/>
                </a:cubicBezTo>
                <a:cubicBezTo>
                  <a:pt x="102" y="42"/>
                  <a:pt x="102" y="42"/>
                  <a:pt x="102" y="42"/>
                </a:cubicBezTo>
                <a:cubicBezTo>
                  <a:pt x="101" y="43"/>
                  <a:pt x="100" y="43"/>
                  <a:pt x="99" y="43"/>
                </a:cubicBezTo>
                <a:close/>
                <a:moveTo>
                  <a:pt x="121" y="27"/>
                </a:moveTo>
                <a:cubicBezTo>
                  <a:pt x="119" y="27"/>
                  <a:pt x="117" y="26"/>
                  <a:pt x="116" y="24"/>
                </a:cubicBezTo>
                <a:cubicBezTo>
                  <a:pt x="115" y="21"/>
                  <a:pt x="115" y="18"/>
                  <a:pt x="118" y="16"/>
                </a:cubicBezTo>
                <a:cubicBezTo>
                  <a:pt x="121" y="21"/>
                  <a:pt x="121" y="21"/>
                  <a:pt x="121" y="21"/>
                </a:cubicBezTo>
                <a:cubicBezTo>
                  <a:pt x="118" y="16"/>
                  <a:pt x="118" y="16"/>
                  <a:pt x="118" y="16"/>
                </a:cubicBezTo>
                <a:cubicBezTo>
                  <a:pt x="121" y="14"/>
                  <a:pt x="125" y="15"/>
                  <a:pt x="126" y="17"/>
                </a:cubicBezTo>
                <a:cubicBezTo>
                  <a:pt x="128" y="20"/>
                  <a:pt x="128" y="24"/>
                  <a:pt x="125" y="26"/>
                </a:cubicBezTo>
                <a:cubicBezTo>
                  <a:pt x="125" y="26"/>
                  <a:pt x="124" y="26"/>
                  <a:pt x="124" y="26"/>
                </a:cubicBezTo>
                <a:cubicBezTo>
                  <a:pt x="123" y="27"/>
                  <a:pt x="122" y="27"/>
                  <a:pt x="121" y="27"/>
                </a:cubicBezTo>
                <a:close/>
                <a:moveTo>
                  <a:pt x="146" y="13"/>
                </a:moveTo>
                <a:cubicBezTo>
                  <a:pt x="143" y="13"/>
                  <a:pt x="141" y="12"/>
                  <a:pt x="140" y="10"/>
                </a:cubicBezTo>
                <a:cubicBezTo>
                  <a:pt x="139" y="7"/>
                  <a:pt x="140" y="3"/>
                  <a:pt x="143" y="2"/>
                </a:cubicBezTo>
                <a:cubicBezTo>
                  <a:pt x="143" y="2"/>
                  <a:pt x="143" y="2"/>
                  <a:pt x="143" y="2"/>
                </a:cubicBezTo>
                <a:cubicBezTo>
                  <a:pt x="146" y="0"/>
                  <a:pt x="150" y="2"/>
                  <a:pt x="151" y="5"/>
                </a:cubicBezTo>
                <a:cubicBezTo>
                  <a:pt x="153" y="7"/>
                  <a:pt x="152" y="11"/>
                  <a:pt x="149" y="12"/>
                </a:cubicBezTo>
                <a:cubicBezTo>
                  <a:pt x="148" y="13"/>
                  <a:pt x="148" y="13"/>
                  <a:pt x="148" y="13"/>
                </a:cubicBezTo>
                <a:cubicBezTo>
                  <a:pt x="147" y="13"/>
                  <a:pt x="147" y="13"/>
                  <a:pt x="14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0190FAEE-071E-400C-A581-419315AF8A1B}"/>
              </a:ext>
            </a:extLst>
          </p:cNvPr>
          <p:cNvSpPr>
            <a:spLocks noEditPoints="1"/>
          </p:cNvSpPr>
          <p:nvPr/>
        </p:nvSpPr>
        <p:spPr bwMode="auto">
          <a:xfrm>
            <a:off x="5207000" y="3915253"/>
            <a:ext cx="544513" cy="1651000"/>
          </a:xfrm>
          <a:custGeom>
            <a:avLst/>
            <a:gdLst>
              <a:gd name="T0" fmla="*/ 182 w 193"/>
              <a:gd name="T1" fmla="*/ 573 h 584"/>
              <a:gd name="T2" fmla="*/ 189 w 193"/>
              <a:gd name="T3" fmla="*/ 583 h 584"/>
              <a:gd name="T4" fmla="*/ 166 w 193"/>
              <a:gd name="T5" fmla="*/ 557 h 584"/>
              <a:gd name="T6" fmla="*/ 176 w 193"/>
              <a:gd name="T7" fmla="*/ 552 h 584"/>
              <a:gd name="T8" fmla="*/ 160 w 193"/>
              <a:gd name="T9" fmla="*/ 535 h 584"/>
              <a:gd name="T10" fmla="*/ 157 w 193"/>
              <a:gd name="T11" fmla="*/ 523 h 584"/>
              <a:gd name="T12" fmla="*/ 162 w 193"/>
              <a:gd name="T13" fmla="*/ 534 h 584"/>
              <a:gd name="T14" fmla="*/ 146 w 193"/>
              <a:gd name="T15" fmla="*/ 504 h 584"/>
              <a:gd name="T16" fmla="*/ 157 w 193"/>
              <a:gd name="T17" fmla="*/ 501 h 584"/>
              <a:gd name="T18" fmla="*/ 145 w 193"/>
              <a:gd name="T19" fmla="*/ 481 h 584"/>
              <a:gd name="T20" fmla="*/ 144 w 193"/>
              <a:gd name="T21" fmla="*/ 469 h 584"/>
              <a:gd name="T22" fmla="*/ 146 w 193"/>
              <a:gd name="T23" fmla="*/ 481 h 584"/>
              <a:gd name="T24" fmla="*/ 135 w 193"/>
              <a:gd name="T25" fmla="*/ 448 h 584"/>
              <a:gd name="T26" fmla="*/ 147 w 193"/>
              <a:gd name="T27" fmla="*/ 446 h 584"/>
              <a:gd name="T28" fmla="*/ 141 w 193"/>
              <a:gd name="T29" fmla="*/ 453 h 584"/>
              <a:gd name="T30" fmla="*/ 138 w 193"/>
              <a:gd name="T31" fmla="*/ 413 h 584"/>
              <a:gd name="T32" fmla="*/ 139 w 193"/>
              <a:gd name="T33" fmla="*/ 425 h 584"/>
              <a:gd name="T34" fmla="*/ 130 w 193"/>
              <a:gd name="T35" fmla="*/ 392 h 584"/>
              <a:gd name="T36" fmla="*/ 142 w 193"/>
              <a:gd name="T37" fmla="*/ 391 h 584"/>
              <a:gd name="T38" fmla="*/ 137 w 193"/>
              <a:gd name="T39" fmla="*/ 397 h 584"/>
              <a:gd name="T40" fmla="*/ 128 w 193"/>
              <a:gd name="T41" fmla="*/ 364 h 584"/>
              <a:gd name="T42" fmla="*/ 140 w 193"/>
              <a:gd name="T43" fmla="*/ 363 h 584"/>
              <a:gd name="T44" fmla="*/ 133 w 193"/>
              <a:gd name="T45" fmla="*/ 342 h 584"/>
              <a:gd name="T46" fmla="*/ 139 w 193"/>
              <a:gd name="T47" fmla="*/ 335 h 584"/>
              <a:gd name="T48" fmla="*/ 133 w 193"/>
              <a:gd name="T49" fmla="*/ 342 h 584"/>
              <a:gd name="T50" fmla="*/ 125 w 193"/>
              <a:gd name="T51" fmla="*/ 308 h 584"/>
              <a:gd name="T52" fmla="*/ 131 w 193"/>
              <a:gd name="T53" fmla="*/ 307 h 584"/>
              <a:gd name="T54" fmla="*/ 131 w 193"/>
              <a:gd name="T55" fmla="*/ 314 h 584"/>
              <a:gd name="T56" fmla="*/ 128 w 193"/>
              <a:gd name="T57" fmla="*/ 274 h 584"/>
              <a:gd name="T58" fmla="*/ 129 w 193"/>
              <a:gd name="T59" fmla="*/ 286 h 584"/>
              <a:gd name="T60" fmla="*/ 120 w 193"/>
              <a:gd name="T61" fmla="*/ 253 h 584"/>
              <a:gd name="T62" fmla="*/ 131 w 193"/>
              <a:gd name="T63" fmla="*/ 251 h 584"/>
              <a:gd name="T64" fmla="*/ 126 w 193"/>
              <a:gd name="T65" fmla="*/ 258 h 584"/>
              <a:gd name="T66" fmla="*/ 121 w 193"/>
              <a:gd name="T67" fmla="*/ 218 h 584"/>
              <a:gd name="T68" fmla="*/ 123 w 193"/>
              <a:gd name="T69" fmla="*/ 230 h 584"/>
              <a:gd name="T70" fmla="*/ 111 w 193"/>
              <a:gd name="T71" fmla="*/ 198 h 584"/>
              <a:gd name="T72" fmla="*/ 122 w 193"/>
              <a:gd name="T73" fmla="*/ 195 h 584"/>
              <a:gd name="T74" fmla="*/ 118 w 193"/>
              <a:gd name="T75" fmla="*/ 203 h 584"/>
              <a:gd name="T76" fmla="*/ 104 w 193"/>
              <a:gd name="T77" fmla="*/ 171 h 584"/>
              <a:gd name="T78" fmla="*/ 115 w 193"/>
              <a:gd name="T79" fmla="*/ 168 h 584"/>
              <a:gd name="T80" fmla="*/ 110 w 193"/>
              <a:gd name="T81" fmla="*/ 176 h 584"/>
              <a:gd name="T82" fmla="*/ 99 w 193"/>
              <a:gd name="T83" fmla="*/ 137 h 584"/>
              <a:gd name="T84" fmla="*/ 103 w 193"/>
              <a:gd name="T85" fmla="*/ 149 h 584"/>
              <a:gd name="T86" fmla="*/ 85 w 193"/>
              <a:gd name="T87" fmla="*/ 120 h 584"/>
              <a:gd name="T88" fmla="*/ 96 w 193"/>
              <a:gd name="T89" fmla="*/ 114 h 584"/>
              <a:gd name="T90" fmla="*/ 91 w 193"/>
              <a:gd name="T91" fmla="*/ 123 h 584"/>
              <a:gd name="T92" fmla="*/ 75 w 193"/>
              <a:gd name="T93" fmla="*/ 87 h 584"/>
              <a:gd name="T94" fmla="*/ 81 w 193"/>
              <a:gd name="T95" fmla="*/ 97 h 584"/>
              <a:gd name="T96" fmla="*/ 59 w 193"/>
              <a:gd name="T97" fmla="*/ 72 h 584"/>
              <a:gd name="T98" fmla="*/ 68 w 193"/>
              <a:gd name="T99" fmla="*/ 65 h 584"/>
              <a:gd name="T100" fmla="*/ 67 w 193"/>
              <a:gd name="T101" fmla="*/ 73 h 584"/>
              <a:gd name="T102" fmla="*/ 42 w 193"/>
              <a:gd name="T103" fmla="*/ 50 h 584"/>
              <a:gd name="T104" fmla="*/ 51 w 193"/>
              <a:gd name="T105" fmla="*/ 43 h 584"/>
              <a:gd name="T106" fmla="*/ 27 w 193"/>
              <a:gd name="T107" fmla="*/ 32 h 584"/>
              <a:gd name="T108" fmla="*/ 23 w 193"/>
              <a:gd name="T109" fmla="*/ 21 h 584"/>
              <a:gd name="T110" fmla="*/ 32 w 193"/>
              <a:gd name="T111" fmla="*/ 30 h 584"/>
              <a:gd name="T112" fmla="*/ 3 w 193"/>
              <a:gd name="T113" fmla="*/ 12 h 584"/>
              <a:gd name="T114" fmla="*/ 10 w 193"/>
              <a:gd name="T115" fmla="*/ 2 h 584"/>
              <a:gd name="T116" fmla="*/ 11 w 193"/>
              <a:gd name="T117" fmla="*/ 1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584">
                <a:moveTo>
                  <a:pt x="186" y="584"/>
                </a:moveTo>
                <a:cubicBezTo>
                  <a:pt x="184" y="584"/>
                  <a:pt x="182" y="583"/>
                  <a:pt x="181" y="581"/>
                </a:cubicBezTo>
                <a:cubicBezTo>
                  <a:pt x="179" y="579"/>
                  <a:pt x="180" y="575"/>
                  <a:pt x="182" y="573"/>
                </a:cubicBezTo>
                <a:cubicBezTo>
                  <a:pt x="185" y="571"/>
                  <a:pt x="188" y="572"/>
                  <a:pt x="190" y="574"/>
                </a:cubicBezTo>
                <a:cubicBezTo>
                  <a:pt x="190" y="574"/>
                  <a:pt x="191" y="575"/>
                  <a:pt x="191" y="575"/>
                </a:cubicBezTo>
                <a:cubicBezTo>
                  <a:pt x="193" y="577"/>
                  <a:pt x="192" y="581"/>
                  <a:pt x="189" y="583"/>
                </a:cubicBezTo>
                <a:cubicBezTo>
                  <a:pt x="188" y="584"/>
                  <a:pt x="187" y="584"/>
                  <a:pt x="186" y="584"/>
                </a:cubicBezTo>
                <a:close/>
                <a:moveTo>
                  <a:pt x="171" y="560"/>
                </a:moveTo>
                <a:cubicBezTo>
                  <a:pt x="169" y="560"/>
                  <a:pt x="167" y="559"/>
                  <a:pt x="166" y="557"/>
                </a:cubicBezTo>
                <a:cubicBezTo>
                  <a:pt x="164" y="554"/>
                  <a:pt x="165" y="551"/>
                  <a:pt x="168" y="549"/>
                </a:cubicBezTo>
                <a:cubicBezTo>
                  <a:pt x="171" y="547"/>
                  <a:pt x="175" y="548"/>
                  <a:pt x="176" y="551"/>
                </a:cubicBezTo>
                <a:cubicBezTo>
                  <a:pt x="176" y="552"/>
                  <a:pt x="176" y="552"/>
                  <a:pt x="176" y="552"/>
                </a:cubicBezTo>
                <a:cubicBezTo>
                  <a:pt x="178" y="555"/>
                  <a:pt x="177" y="558"/>
                  <a:pt x="174" y="560"/>
                </a:cubicBezTo>
                <a:cubicBezTo>
                  <a:pt x="173" y="560"/>
                  <a:pt x="172" y="560"/>
                  <a:pt x="171" y="560"/>
                </a:cubicBezTo>
                <a:close/>
                <a:moveTo>
                  <a:pt x="160" y="535"/>
                </a:moveTo>
                <a:cubicBezTo>
                  <a:pt x="157" y="535"/>
                  <a:pt x="155" y="533"/>
                  <a:pt x="154" y="531"/>
                </a:cubicBezTo>
                <a:cubicBezTo>
                  <a:pt x="154" y="531"/>
                  <a:pt x="154" y="531"/>
                  <a:pt x="154" y="531"/>
                </a:cubicBezTo>
                <a:cubicBezTo>
                  <a:pt x="153" y="528"/>
                  <a:pt x="154" y="524"/>
                  <a:pt x="157" y="523"/>
                </a:cubicBezTo>
                <a:cubicBezTo>
                  <a:pt x="161" y="522"/>
                  <a:pt x="164" y="523"/>
                  <a:pt x="165" y="526"/>
                </a:cubicBezTo>
                <a:cubicBezTo>
                  <a:pt x="165" y="527"/>
                  <a:pt x="165" y="527"/>
                  <a:pt x="165" y="527"/>
                </a:cubicBezTo>
                <a:cubicBezTo>
                  <a:pt x="166" y="530"/>
                  <a:pt x="165" y="533"/>
                  <a:pt x="162" y="534"/>
                </a:cubicBezTo>
                <a:cubicBezTo>
                  <a:pt x="161" y="535"/>
                  <a:pt x="160" y="535"/>
                  <a:pt x="160" y="535"/>
                </a:cubicBezTo>
                <a:close/>
                <a:moveTo>
                  <a:pt x="151" y="508"/>
                </a:moveTo>
                <a:cubicBezTo>
                  <a:pt x="149" y="508"/>
                  <a:pt x="146" y="506"/>
                  <a:pt x="146" y="504"/>
                </a:cubicBezTo>
                <a:cubicBezTo>
                  <a:pt x="145" y="501"/>
                  <a:pt x="147" y="497"/>
                  <a:pt x="150" y="496"/>
                </a:cubicBezTo>
                <a:cubicBezTo>
                  <a:pt x="153" y="496"/>
                  <a:pt x="156" y="497"/>
                  <a:pt x="157" y="500"/>
                </a:cubicBezTo>
                <a:cubicBezTo>
                  <a:pt x="157" y="500"/>
                  <a:pt x="157" y="501"/>
                  <a:pt x="157" y="501"/>
                </a:cubicBezTo>
                <a:cubicBezTo>
                  <a:pt x="158" y="504"/>
                  <a:pt x="156" y="507"/>
                  <a:pt x="153" y="508"/>
                </a:cubicBezTo>
                <a:cubicBezTo>
                  <a:pt x="152" y="508"/>
                  <a:pt x="152" y="508"/>
                  <a:pt x="151" y="508"/>
                </a:cubicBezTo>
                <a:close/>
                <a:moveTo>
                  <a:pt x="145" y="481"/>
                </a:moveTo>
                <a:cubicBezTo>
                  <a:pt x="143" y="481"/>
                  <a:pt x="140" y="479"/>
                  <a:pt x="140" y="476"/>
                </a:cubicBezTo>
                <a:cubicBezTo>
                  <a:pt x="140" y="476"/>
                  <a:pt x="140" y="476"/>
                  <a:pt x="140" y="476"/>
                </a:cubicBezTo>
                <a:cubicBezTo>
                  <a:pt x="139" y="472"/>
                  <a:pt x="141" y="469"/>
                  <a:pt x="144" y="469"/>
                </a:cubicBezTo>
                <a:cubicBezTo>
                  <a:pt x="148" y="468"/>
                  <a:pt x="151" y="470"/>
                  <a:pt x="151" y="474"/>
                </a:cubicBezTo>
                <a:cubicBezTo>
                  <a:pt x="151" y="474"/>
                  <a:pt x="151" y="474"/>
                  <a:pt x="151" y="474"/>
                </a:cubicBezTo>
                <a:cubicBezTo>
                  <a:pt x="152" y="477"/>
                  <a:pt x="150" y="480"/>
                  <a:pt x="146" y="481"/>
                </a:cubicBezTo>
                <a:cubicBezTo>
                  <a:pt x="146" y="481"/>
                  <a:pt x="146" y="481"/>
                  <a:pt x="145" y="481"/>
                </a:cubicBezTo>
                <a:close/>
                <a:moveTo>
                  <a:pt x="141" y="453"/>
                </a:moveTo>
                <a:cubicBezTo>
                  <a:pt x="138" y="453"/>
                  <a:pt x="136" y="451"/>
                  <a:pt x="135" y="448"/>
                </a:cubicBezTo>
                <a:cubicBezTo>
                  <a:pt x="135" y="448"/>
                  <a:pt x="135" y="448"/>
                  <a:pt x="135" y="448"/>
                </a:cubicBezTo>
                <a:cubicBezTo>
                  <a:pt x="135" y="444"/>
                  <a:pt x="137" y="441"/>
                  <a:pt x="140" y="441"/>
                </a:cubicBezTo>
                <a:cubicBezTo>
                  <a:pt x="144" y="441"/>
                  <a:pt x="147" y="443"/>
                  <a:pt x="147" y="446"/>
                </a:cubicBezTo>
                <a:cubicBezTo>
                  <a:pt x="147" y="446"/>
                  <a:pt x="147" y="446"/>
                  <a:pt x="147" y="446"/>
                </a:cubicBezTo>
                <a:cubicBezTo>
                  <a:pt x="148" y="450"/>
                  <a:pt x="145" y="453"/>
                  <a:pt x="142" y="453"/>
                </a:cubicBezTo>
                <a:cubicBezTo>
                  <a:pt x="142" y="453"/>
                  <a:pt x="141" y="453"/>
                  <a:pt x="141" y="453"/>
                </a:cubicBezTo>
                <a:close/>
                <a:moveTo>
                  <a:pt x="138" y="425"/>
                </a:moveTo>
                <a:cubicBezTo>
                  <a:pt x="135" y="425"/>
                  <a:pt x="133" y="423"/>
                  <a:pt x="132" y="420"/>
                </a:cubicBezTo>
                <a:cubicBezTo>
                  <a:pt x="132" y="417"/>
                  <a:pt x="134" y="414"/>
                  <a:pt x="138" y="413"/>
                </a:cubicBezTo>
                <a:cubicBezTo>
                  <a:pt x="141" y="413"/>
                  <a:pt x="144" y="415"/>
                  <a:pt x="144" y="419"/>
                </a:cubicBezTo>
                <a:cubicBezTo>
                  <a:pt x="144" y="419"/>
                  <a:pt x="144" y="419"/>
                  <a:pt x="144" y="419"/>
                </a:cubicBezTo>
                <a:cubicBezTo>
                  <a:pt x="144" y="422"/>
                  <a:pt x="142" y="425"/>
                  <a:pt x="139" y="425"/>
                </a:cubicBezTo>
                <a:cubicBezTo>
                  <a:pt x="139" y="425"/>
                  <a:pt x="138" y="425"/>
                  <a:pt x="138" y="425"/>
                </a:cubicBezTo>
                <a:close/>
                <a:moveTo>
                  <a:pt x="136" y="397"/>
                </a:moveTo>
                <a:cubicBezTo>
                  <a:pt x="133" y="397"/>
                  <a:pt x="130" y="395"/>
                  <a:pt x="130" y="392"/>
                </a:cubicBezTo>
                <a:cubicBezTo>
                  <a:pt x="130" y="392"/>
                  <a:pt x="130" y="392"/>
                  <a:pt x="130" y="392"/>
                </a:cubicBezTo>
                <a:cubicBezTo>
                  <a:pt x="130" y="388"/>
                  <a:pt x="132" y="385"/>
                  <a:pt x="136" y="385"/>
                </a:cubicBezTo>
                <a:cubicBezTo>
                  <a:pt x="139" y="385"/>
                  <a:pt x="142" y="388"/>
                  <a:pt x="142" y="391"/>
                </a:cubicBezTo>
                <a:cubicBezTo>
                  <a:pt x="136" y="391"/>
                  <a:pt x="136" y="391"/>
                  <a:pt x="136" y="391"/>
                </a:cubicBezTo>
                <a:cubicBezTo>
                  <a:pt x="142" y="391"/>
                  <a:pt x="142" y="391"/>
                  <a:pt x="142" y="391"/>
                </a:cubicBezTo>
                <a:cubicBezTo>
                  <a:pt x="142" y="394"/>
                  <a:pt x="140" y="397"/>
                  <a:pt x="137" y="397"/>
                </a:cubicBezTo>
                <a:cubicBezTo>
                  <a:pt x="136" y="397"/>
                  <a:pt x="136" y="397"/>
                  <a:pt x="136" y="397"/>
                </a:cubicBezTo>
                <a:close/>
                <a:moveTo>
                  <a:pt x="134" y="370"/>
                </a:moveTo>
                <a:cubicBezTo>
                  <a:pt x="131" y="370"/>
                  <a:pt x="129" y="367"/>
                  <a:pt x="128" y="364"/>
                </a:cubicBezTo>
                <a:cubicBezTo>
                  <a:pt x="128" y="361"/>
                  <a:pt x="131" y="358"/>
                  <a:pt x="134" y="358"/>
                </a:cubicBezTo>
                <a:cubicBezTo>
                  <a:pt x="137" y="357"/>
                  <a:pt x="140" y="360"/>
                  <a:pt x="140" y="363"/>
                </a:cubicBezTo>
                <a:cubicBezTo>
                  <a:pt x="140" y="363"/>
                  <a:pt x="140" y="363"/>
                  <a:pt x="140" y="363"/>
                </a:cubicBezTo>
                <a:cubicBezTo>
                  <a:pt x="140" y="367"/>
                  <a:pt x="138" y="369"/>
                  <a:pt x="135" y="370"/>
                </a:cubicBezTo>
                <a:cubicBezTo>
                  <a:pt x="135" y="370"/>
                  <a:pt x="134" y="370"/>
                  <a:pt x="134" y="370"/>
                </a:cubicBezTo>
                <a:close/>
                <a:moveTo>
                  <a:pt x="133" y="342"/>
                </a:moveTo>
                <a:cubicBezTo>
                  <a:pt x="130" y="342"/>
                  <a:pt x="127" y="339"/>
                  <a:pt x="127" y="336"/>
                </a:cubicBezTo>
                <a:cubicBezTo>
                  <a:pt x="127" y="333"/>
                  <a:pt x="129" y="330"/>
                  <a:pt x="132" y="330"/>
                </a:cubicBezTo>
                <a:cubicBezTo>
                  <a:pt x="136" y="329"/>
                  <a:pt x="138" y="332"/>
                  <a:pt x="139" y="335"/>
                </a:cubicBezTo>
                <a:cubicBezTo>
                  <a:pt x="139" y="335"/>
                  <a:pt x="139" y="335"/>
                  <a:pt x="139" y="335"/>
                </a:cubicBezTo>
                <a:cubicBezTo>
                  <a:pt x="139" y="339"/>
                  <a:pt x="136" y="341"/>
                  <a:pt x="133" y="342"/>
                </a:cubicBezTo>
                <a:cubicBezTo>
                  <a:pt x="133" y="342"/>
                  <a:pt x="133" y="342"/>
                  <a:pt x="133" y="342"/>
                </a:cubicBezTo>
                <a:close/>
                <a:moveTo>
                  <a:pt x="131" y="314"/>
                </a:moveTo>
                <a:cubicBezTo>
                  <a:pt x="128" y="314"/>
                  <a:pt x="125" y="311"/>
                  <a:pt x="125" y="308"/>
                </a:cubicBezTo>
                <a:cubicBezTo>
                  <a:pt x="125" y="308"/>
                  <a:pt x="125" y="308"/>
                  <a:pt x="125" y="308"/>
                </a:cubicBezTo>
                <a:cubicBezTo>
                  <a:pt x="125" y="304"/>
                  <a:pt x="127" y="302"/>
                  <a:pt x="131" y="301"/>
                </a:cubicBezTo>
                <a:cubicBezTo>
                  <a:pt x="134" y="301"/>
                  <a:pt x="137" y="304"/>
                  <a:pt x="137" y="307"/>
                </a:cubicBezTo>
                <a:cubicBezTo>
                  <a:pt x="131" y="307"/>
                  <a:pt x="131" y="307"/>
                  <a:pt x="131" y="307"/>
                </a:cubicBezTo>
                <a:cubicBezTo>
                  <a:pt x="137" y="307"/>
                  <a:pt x="137" y="307"/>
                  <a:pt x="137" y="307"/>
                </a:cubicBezTo>
                <a:cubicBezTo>
                  <a:pt x="137" y="310"/>
                  <a:pt x="135" y="313"/>
                  <a:pt x="131" y="314"/>
                </a:cubicBezTo>
                <a:cubicBezTo>
                  <a:pt x="131" y="314"/>
                  <a:pt x="131" y="314"/>
                  <a:pt x="131" y="314"/>
                </a:cubicBezTo>
                <a:close/>
                <a:moveTo>
                  <a:pt x="129" y="286"/>
                </a:moveTo>
                <a:cubicBezTo>
                  <a:pt x="126" y="286"/>
                  <a:pt x="123" y="283"/>
                  <a:pt x="123" y="280"/>
                </a:cubicBezTo>
                <a:cubicBezTo>
                  <a:pt x="122" y="277"/>
                  <a:pt x="125" y="274"/>
                  <a:pt x="128" y="274"/>
                </a:cubicBezTo>
                <a:cubicBezTo>
                  <a:pt x="131" y="273"/>
                  <a:pt x="134" y="276"/>
                  <a:pt x="135" y="279"/>
                </a:cubicBezTo>
                <a:cubicBezTo>
                  <a:pt x="135" y="279"/>
                  <a:pt x="135" y="279"/>
                  <a:pt x="135" y="279"/>
                </a:cubicBezTo>
                <a:cubicBezTo>
                  <a:pt x="135" y="283"/>
                  <a:pt x="132" y="285"/>
                  <a:pt x="129" y="286"/>
                </a:cubicBezTo>
                <a:cubicBezTo>
                  <a:pt x="129" y="286"/>
                  <a:pt x="129" y="286"/>
                  <a:pt x="129" y="286"/>
                </a:cubicBezTo>
                <a:close/>
                <a:moveTo>
                  <a:pt x="126" y="258"/>
                </a:moveTo>
                <a:cubicBezTo>
                  <a:pt x="123" y="258"/>
                  <a:pt x="120" y="256"/>
                  <a:pt x="120" y="253"/>
                </a:cubicBezTo>
                <a:cubicBezTo>
                  <a:pt x="120" y="252"/>
                  <a:pt x="120" y="252"/>
                  <a:pt x="120" y="252"/>
                </a:cubicBezTo>
                <a:cubicBezTo>
                  <a:pt x="119" y="249"/>
                  <a:pt x="122" y="246"/>
                  <a:pt x="125" y="246"/>
                </a:cubicBezTo>
                <a:cubicBezTo>
                  <a:pt x="128" y="245"/>
                  <a:pt x="131" y="248"/>
                  <a:pt x="131" y="251"/>
                </a:cubicBezTo>
                <a:cubicBezTo>
                  <a:pt x="132" y="251"/>
                  <a:pt x="132" y="251"/>
                  <a:pt x="132" y="251"/>
                </a:cubicBezTo>
                <a:cubicBezTo>
                  <a:pt x="132" y="254"/>
                  <a:pt x="130" y="257"/>
                  <a:pt x="127" y="258"/>
                </a:cubicBezTo>
                <a:cubicBezTo>
                  <a:pt x="126" y="258"/>
                  <a:pt x="126" y="258"/>
                  <a:pt x="126" y="258"/>
                </a:cubicBezTo>
                <a:close/>
                <a:moveTo>
                  <a:pt x="122" y="230"/>
                </a:moveTo>
                <a:cubicBezTo>
                  <a:pt x="119" y="230"/>
                  <a:pt x="116" y="228"/>
                  <a:pt x="116" y="225"/>
                </a:cubicBezTo>
                <a:cubicBezTo>
                  <a:pt x="115" y="222"/>
                  <a:pt x="117" y="219"/>
                  <a:pt x="121" y="218"/>
                </a:cubicBezTo>
                <a:cubicBezTo>
                  <a:pt x="124" y="218"/>
                  <a:pt x="127" y="220"/>
                  <a:pt x="127" y="223"/>
                </a:cubicBezTo>
                <a:cubicBezTo>
                  <a:pt x="128" y="223"/>
                  <a:pt x="128" y="223"/>
                  <a:pt x="128" y="223"/>
                </a:cubicBezTo>
                <a:cubicBezTo>
                  <a:pt x="128" y="227"/>
                  <a:pt x="126" y="230"/>
                  <a:pt x="123" y="230"/>
                </a:cubicBezTo>
                <a:cubicBezTo>
                  <a:pt x="122" y="230"/>
                  <a:pt x="122" y="230"/>
                  <a:pt x="122" y="230"/>
                </a:cubicBezTo>
                <a:close/>
                <a:moveTo>
                  <a:pt x="116" y="203"/>
                </a:moveTo>
                <a:cubicBezTo>
                  <a:pt x="114" y="203"/>
                  <a:pt x="111" y="201"/>
                  <a:pt x="111" y="198"/>
                </a:cubicBezTo>
                <a:cubicBezTo>
                  <a:pt x="111" y="198"/>
                  <a:pt x="111" y="198"/>
                  <a:pt x="111" y="198"/>
                </a:cubicBezTo>
                <a:cubicBezTo>
                  <a:pt x="110" y="194"/>
                  <a:pt x="112" y="191"/>
                  <a:pt x="115" y="191"/>
                </a:cubicBezTo>
                <a:cubicBezTo>
                  <a:pt x="118" y="190"/>
                  <a:pt x="122" y="192"/>
                  <a:pt x="122" y="195"/>
                </a:cubicBezTo>
                <a:cubicBezTo>
                  <a:pt x="116" y="196"/>
                  <a:pt x="116" y="196"/>
                  <a:pt x="116" y="196"/>
                </a:cubicBezTo>
                <a:cubicBezTo>
                  <a:pt x="122" y="195"/>
                  <a:pt x="122" y="195"/>
                  <a:pt x="122" y="195"/>
                </a:cubicBezTo>
                <a:cubicBezTo>
                  <a:pt x="123" y="199"/>
                  <a:pt x="121" y="202"/>
                  <a:pt x="118" y="203"/>
                </a:cubicBezTo>
                <a:cubicBezTo>
                  <a:pt x="117" y="203"/>
                  <a:pt x="117" y="203"/>
                  <a:pt x="116" y="203"/>
                </a:cubicBezTo>
                <a:close/>
                <a:moveTo>
                  <a:pt x="110" y="176"/>
                </a:moveTo>
                <a:cubicBezTo>
                  <a:pt x="107" y="176"/>
                  <a:pt x="105" y="174"/>
                  <a:pt x="104" y="171"/>
                </a:cubicBezTo>
                <a:cubicBezTo>
                  <a:pt x="104" y="171"/>
                  <a:pt x="104" y="171"/>
                  <a:pt x="104" y="171"/>
                </a:cubicBezTo>
                <a:cubicBezTo>
                  <a:pt x="103" y="168"/>
                  <a:pt x="105" y="164"/>
                  <a:pt x="108" y="164"/>
                </a:cubicBezTo>
                <a:cubicBezTo>
                  <a:pt x="111" y="163"/>
                  <a:pt x="114" y="165"/>
                  <a:pt x="115" y="168"/>
                </a:cubicBezTo>
                <a:cubicBezTo>
                  <a:pt x="115" y="168"/>
                  <a:pt x="115" y="168"/>
                  <a:pt x="115" y="168"/>
                </a:cubicBezTo>
                <a:cubicBezTo>
                  <a:pt x="116" y="171"/>
                  <a:pt x="115" y="174"/>
                  <a:pt x="111" y="175"/>
                </a:cubicBezTo>
                <a:cubicBezTo>
                  <a:pt x="111" y="176"/>
                  <a:pt x="110" y="176"/>
                  <a:pt x="110" y="176"/>
                </a:cubicBezTo>
                <a:close/>
                <a:moveTo>
                  <a:pt x="101" y="149"/>
                </a:moveTo>
                <a:cubicBezTo>
                  <a:pt x="99" y="149"/>
                  <a:pt x="96" y="147"/>
                  <a:pt x="96" y="145"/>
                </a:cubicBezTo>
                <a:cubicBezTo>
                  <a:pt x="95" y="142"/>
                  <a:pt x="96" y="138"/>
                  <a:pt x="99" y="137"/>
                </a:cubicBezTo>
                <a:cubicBezTo>
                  <a:pt x="102" y="136"/>
                  <a:pt x="105" y="138"/>
                  <a:pt x="107" y="141"/>
                </a:cubicBezTo>
                <a:cubicBezTo>
                  <a:pt x="107" y="141"/>
                  <a:pt x="107" y="141"/>
                  <a:pt x="107" y="141"/>
                </a:cubicBezTo>
                <a:cubicBezTo>
                  <a:pt x="108" y="144"/>
                  <a:pt x="106" y="148"/>
                  <a:pt x="103" y="149"/>
                </a:cubicBezTo>
                <a:cubicBezTo>
                  <a:pt x="103" y="149"/>
                  <a:pt x="102" y="149"/>
                  <a:pt x="101" y="149"/>
                </a:cubicBezTo>
                <a:close/>
                <a:moveTo>
                  <a:pt x="91" y="123"/>
                </a:moveTo>
                <a:cubicBezTo>
                  <a:pt x="89" y="123"/>
                  <a:pt x="86" y="122"/>
                  <a:pt x="85" y="120"/>
                </a:cubicBezTo>
                <a:cubicBezTo>
                  <a:pt x="85" y="119"/>
                  <a:pt x="85" y="119"/>
                  <a:pt x="85" y="119"/>
                </a:cubicBezTo>
                <a:cubicBezTo>
                  <a:pt x="84" y="116"/>
                  <a:pt x="85" y="113"/>
                  <a:pt x="88" y="111"/>
                </a:cubicBezTo>
                <a:cubicBezTo>
                  <a:pt x="91" y="110"/>
                  <a:pt x="95" y="111"/>
                  <a:pt x="96" y="114"/>
                </a:cubicBezTo>
                <a:cubicBezTo>
                  <a:pt x="96" y="115"/>
                  <a:pt x="96" y="115"/>
                  <a:pt x="96" y="115"/>
                </a:cubicBezTo>
                <a:cubicBezTo>
                  <a:pt x="97" y="118"/>
                  <a:pt x="96" y="121"/>
                  <a:pt x="93" y="122"/>
                </a:cubicBezTo>
                <a:cubicBezTo>
                  <a:pt x="92" y="123"/>
                  <a:pt x="92" y="123"/>
                  <a:pt x="91" y="123"/>
                </a:cubicBezTo>
                <a:close/>
                <a:moveTo>
                  <a:pt x="78" y="98"/>
                </a:moveTo>
                <a:cubicBezTo>
                  <a:pt x="76" y="98"/>
                  <a:pt x="74" y="97"/>
                  <a:pt x="73" y="95"/>
                </a:cubicBezTo>
                <a:cubicBezTo>
                  <a:pt x="71" y="92"/>
                  <a:pt x="72" y="88"/>
                  <a:pt x="75" y="87"/>
                </a:cubicBezTo>
                <a:cubicBezTo>
                  <a:pt x="78" y="85"/>
                  <a:pt x="81" y="86"/>
                  <a:pt x="83" y="89"/>
                </a:cubicBezTo>
                <a:cubicBezTo>
                  <a:pt x="83" y="89"/>
                  <a:pt x="83" y="89"/>
                  <a:pt x="83" y="89"/>
                </a:cubicBezTo>
                <a:cubicBezTo>
                  <a:pt x="85" y="92"/>
                  <a:pt x="84" y="96"/>
                  <a:pt x="81" y="97"/>
                </a:cubicBezTo>
                <a:cubicBezTo>
                  <a:pt x="80" y="98"/>
                  <a:pt x="79" y="98"/>
                  <a:pt x="78" y="98"/>
                </a:cubicBezTo>
                <a:close/>
                <a:moveTo>
                  <a:pt x="63" y="74"/>
                </a:moveTo>
                <a:cubicBezTo>
                  <a:pt x="61" y="74"/>
                  <a:pt x="60" y="74"/>
                  <a:pt x="59" y="72"/>
                </a:cubicBezTo>
                <a:cubicBezTo>
                  <a:pt x="58" y="72"/>
                  <a:pt x="58" y="72"/>
                  <a:pt x="58" y="72"/>
                </a:cubicBezTo>
                <a:cubicBezTo>
                  <a:pt x="56" y="69"/>
                  <a:pt x="57" y="65"/>
                  <a:pt x="60" y="63"/>
                </a:cubicBezTo>
                <a:cubicBezTo>
                  <a:pt x="62" y="62"/>
                  <a:pt x="66" y="62"/>
                  <a:pt x="68" y="65"/>
                </a:cubicBezTo>
                <a:cubicBezTo>
                  <a:pt x="63" y="68"/>
                  <a:pt x="63" y="68"/>
                  <a:pt x="63" y="68"/>
                </a:cubicBezTo>
                <a:cubicBezTo>
                  <a:pt x="68" y="65"/>
                  <a:pt x="68" y="65"/>
                  <a:pt x="68" y="65"/>
                </a:cubicBezTo>
                <a:cubicBezTo>
                  <a:pt x="70" y="68"/>
                  <a:pt x="69" y="71"/>
                  <a:pt x="67" y="73"/>
                </a:cubicBezTo>
                <a:cubicBezTo>
                  <a:pt x="66" y="74"/>
                  <a:pt x="65" y="74"/>
                  <a:pt x="63" y="74"/>
                </a:cubicBezTo>
                <a:close/>
                <a:moveTo>
                  <a:pt x="46" y="52"/>
                </a:moveTo>
                <a:cubicBezTo>
                  <a:pt x="45" y="52"/>
                  <a:pt x="43" y="52"/>
                  <a:pt x="42" y="50"/>
                </a:cubicBezTo>
                <a:cubicBezTo>
                  <a:pt x="40" y="48"/>
                  <a:pt x="40" y="44"/>
                  <a:pt x="42" y="42"/>
                </a:cubicBezTo>
                <a:cubicBezTo>
                  <a:pt x="45" y="40"/>
                  <a:pt x="49" y="40"/>
                  <a:pt x="51" y="42"/>
                </a:cubicBezTo>
                <a:cubicBezTo>
                  <a:pt x="51" y="43"/>
                  <a:pt x="51" y="43"/>
                  <a:pt x="51" y="43"/>
                </a:cubicBezTo>
                <a:cubicBezTo>
                  <a:pt x="53" y="45"/>
                  <a:pt x="53" y="49"/>
                  <a:pt x="50" y="51"/>
                </a:cubicBezTo>
                <a:cubicBezTo>
                  <a:pt x="49" y="52"/>
                  <a:pt x="48" y="52"/>
                  <a:pt x="46" y="52"/>
                </a:cubicBezTo>
                <a:close/>
                <a:moveTo>
                  <a:pt x="27" y="32"/>
                </a:moveTo>
                <a:cubicBezTo>
                  <a:pt x="26" y="32"/>
                  <a:pt x="25" y="31"/>
                  <a:pt x="23" y="30"/>
                </a:cubicBezTo>
                <a:cubicBezTo>
                  <a:pt x="23" y="30"/>
                  <a:pt x="23" y="30"/>
                  <a:pt x="23" y="30"/>
                </a:cubicBezTo>
                <a:cubicBezTo>
                  <a:pt x="21" y="27"/>
                  <a:pt x="21" y="24"/>
                  <a:pt x="23" y="21"/>
                </a:cubicBezTo>
                <a:cubicBezTo>
                  <a:pt x="25" y="19"/>
                  <a:pt x="29" y="19"/>
                  <a:pt x="31" y="21"/>
                </a:cubicBezTo>
                <a:cubicBezTo>
                  <a:pt x="32" y="22"/>
                  <a:pt x="32" y="22"/>
                  <a:pt x="32" y="22"/>
                </a:cubicBezTo>
                <a:cubicBezTo>
                  <a:pt x="34" y="24"/>
                  <a:pt x="34" y="28"/>
                  <a:pt x="32" y="30"/>
                </a:cubicBezTo>
                <a:cubicBezTo>
                  <a:pt x="31" y="31"/>
                  <a:pt x="29" y="32"/>
                  <a:pt x="27" y="32"/>
                </a:cubicBezTo>
                <a:close/>
                <a:moveTo>
                  <a:pt x="7" y="13"/>
                </a:moveTo>
                <a:cubicBezTo>
                  <a:pt x="5" y="13"/>
                  <a:pt x="4" y="13"/>
                  <a:pt x="3" y="12"/>
                </a:cubicBezTo>
                <a:cubicBezTo>
                  <a:pt x="3" y="12"/>
                  <a:pt x="3" y="11"/>
                  <a:pt x="3" y="11"/>
                </a:cubicBezTo>
                <a:cubicBezTo>
                  <a:pt x="0" y="9"/>
                  <a:pt x="0" y="6"/>
                  <a:pt x="2" y="3"/>
                </a:cubicBezTo>
                <a:cubicBezTo>
                  <a:pt x="4" y="1"/>
                  <a:pt x="8" y="0"/>
                  <a:pt x="10" y="2"/>
                </a:cubicBezTo>
                <a:cubicBezTo>
                  <a:pt x="6" y="7"/>
                  <a:pt x="6" y="7"/>
                  <a:pt x="6" y="7"/>
                </a:cubicBezTo>
                <a:cubicBezTo>
                  <a:pt x="10" y="3"/>
                  <a:pt x="10" y="3"/>
                  <a:pt x="10" y="3"/>
                </a:cubicBezTo>
                <a:cubicBezTo>
                  <a:pt x="13" y="5"/>
                  <a:pt x="13" y="8"/>
                  <a:pt x="11" y="11"/>
                </a:cubicBezTo>
                <a:cubicBezTo>
                  <a:pt x="10" y="12"/>
                  <a:pt x="8" y="13"/>
                  <a:pt x="7"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4A2E8721-1469-4E8E-AF99-699F78F25502}"/>
              </a:ext>
            </a:extLst>
          </p:cNvPr>
          <p:cNvSpPr>
            <a:spLocks noEditPoints="1"/>
          </p:cNvSpPr>
          <p:nvPr/>
        </p:nvSpPr>
        <p:spPr bwMode="auto">
          <a:xfrm>
            <a:off x="5554662" y="2992916"/>
            <a:ext cx="338138" cy="947738"/>
          </a:xfrm>
          <a:custGeom>
            <a:avLst/>
            <a:gdLst>
              <a:gd name="T0" fmla="*/ 110 w 120"/>
              <a:gd name="T1" fmla="*/ 334 h 335"/>
              <a:gd name="T2" fmla="*/ 118 w 120"/>
              <a:gd name="T3" fmla="*/ 325 h 335"/>
              <a:gd name="T4" fmla="*/ 118 w 120"/>
              <a:gd name="T5" fmla="*/ 333 h 335"/>
              <a:gd name="T6" fmla="*/ 94 w 120"/>
              <a:gd name="T7" fmla="*/ 316 h 335"/>
              <a:gd name="T8" fmla="*/ 90 w 120"/>
              <a:gd name="T9" fmla="*/ 306 h 335"/>
              <a:gd name="T10" fmla="*/ 98 w 120"/>
              <a:gd name="T11" fmla="*/ 306 h 335"/>
              <a:gd name="T12" fmla="*/ 94 w 120"/>
              <a:gd name="T13" fmla="*/ 316 h 335"/>
              <a:gd name="T14" fmla="*/ 71 w 120"/>
              <a:gd name="T15" fmla="*/ 293 h 335"/>
              <a:gd name="T16" fmla="*/ 79 w 120"/>
              <a:gd name="T17" fmla="*/ 285 h 335"/>
              <a:gd name="T18" fmla="*/ 79 w 120"/>
              <a:gd name="T19" fmla="*/ 294 h 335"/>
              <a:gd name="T20" fmla="*/ 58 w 120"/>
              <a:gd name="T21" fmla="*/ 273 h 335"/>
              <a:gd name="T22" fmla="*/ 54 w 120"/>
              <a:gd name="T23" fmla="*/ 262 h 335"/>
              <a:gd name="T24" fmla="*/ 63 w 120"/>
              <a:gd name="T25" fmla="*/ 264 h 335"/>
              <a:gd name="T26" fmla="*/ 58 w 120"/>
              <a:gd name="T27" fmla="*/ 273 h 335"/>
              <a:gd name="T28" fmla="*/ 37 w 120"/>
              <a:gd name="T29" fmla="*/ 247 h 335"/>
              <a:gd name="T30" fmla="*/ 47 w 120"/>
              <a:gd name="T31" fmla="*/ 240 h 335"/>
              <a:gd name="T32" fmla="*/ 46 w 120"/>
              <a:gd name="T33" fmla="*/ 249 h 335"/>
              <a:gd name="T34" fmla="*/ 29 w 120"/>
              <a:gd name="T35" fmla="*/ 225 h 335"/>
              <a:gd name="T36" fmla="*/ 27 w 120"/>
              <a:gd name="T37" fmla="*/ 214 h 335"/>
              <a:gd name="T38" fmla="*/ 35 w 120"/>
              <a:gd name="T39" fmla="*/ 217 h 335"/>
              <a:gd name="T40" fmla="*/ 29 w 120"/>
              <a:gd name="T41" fmla="*/ 225 h 335"/>
              <a:gd name="T42" fmla="*/ 13 w 120"/>
              <a:gd name="T43" fmla="*/ 195 h 335"/>
              <a:gd name="T44" fmla="*/ 24 w 120"/>
              <a:gd name="T45" fmla="*/ 191 h 335"/>
              <a:gd name="T46" fmla="*/ 21 w 120"/>
              <a:gd name="T47" fmla="*/ 199 h 335"/>
              <a:gd name="T48" fmla="*/ 11 w 120"/>
              <a:gd name="T49" fmla="*/ 172 h 335"/>
              <a:gd name="T50" fmla="*/ 5 w 120"/>
              <a:gd name="T51" fmla="*/ 167 h 335"/>
              <a:gd name="T52" fmla="*/ 17 w 120"/>
              <a:gd name="T53" fmla="*/ 165 h 335"/>
              <a:gd name="T54" fmla="*/ 17 w 120"/>
              <a:gd name="T55" fmla="*/ 165 h 335"/>
              <a:gd name="T56" fmla="*/ 11 w 120"/>
              <a:gd name="T57" fmla="*/ 172 h 335"/>
              <a:gd name="T58" fmla="*/ 1 w 120"/>
              <a:gd name="T59" fmla="*/ 139 h 335"/>
              <a:gd name="T60" fmla="*/ 13 w 120"/>
              <a:gd name="T61" fmla="*/ 138 h 335"/>
              <a:gd name="T62" fmla="*/ 7 w 120"/>
              <a:gd name="T63" fmla="*/ 145 h 335"/>
              <a:gd name="T64" fmla="*/ 6 w 120"/>
              <a:gd name="T65" fmla="*/ 117 h 335"/>
              <a:gd name="T66" fmla="*/ 0 w 120"/>
              <a:gd name="T67" fmla="*/ 111 h 335"/>
              <a:gd name="T68" fmla="*/ 7 w 120"/>
              <a:gd name="T69" fmla="*/ 105 h 335"/>
              <a:gd name="T70" fmla="*/ 6 w 120"/>
              <a:gd name="T71" fmla="*/ 111 h 335"/>
              <a:gd name="T72" fmla="*/ 6 w 120"/>
              <a:gd name="T73" fmla="*/ 117 h 335"/>
              <a:gd name="T74" fmla="*/ 8 w 120"/>
              <a:gd name="T75" fmla="*/ 89 h 335"/>
              <a:gd name="T76" fmla="*/ 11 w 120"/>
              <a:gd name="T77" fmla="*/ 77 h 335"/>
              <a:gd name="T78" fmla="*/ 15 w 120"/>
              <a:gd name="T79" fmla="*/ 84 h 335"/>
              <a:gd name="T80" fmla="*/ 17 w 120"/>
              <a:gd name="T81" fmla="*/ 62 h 335"/>
              <a:gd name="T82" fmla="*/ 11 w 120"/>
              <a:gd name="T83" fmla="*/ 54 h 335"/>
              <a:gd name="T84" fmla="*/ 22 w 120"/>
              <a:gd name="T85" fmla="*/ 58 h 335"/>
              <a:gd name="T86" fmla="*/ 17 w 120"/>
              <a:gd name="T87" fmla="*/ 62 h 335"/>
              <a:gd name="T88" fmla="*/ 25 w 120"/>
              <a:gd name="T89" fmla="*/ 36 h 335"/>
              <a:gd name="T90" fmla="*/ 31 w 120"/>
              <a:gd name="T91" fmla="*/ 25 h 335"/>
              <a:gd name="T92" fmla="*/ 33 w 120"/>
              <a:gd name="T93" fmla="*/ 33 h 335"/>
              <a:gd name="T94" fmla="*/ 43 w 120"/>
              <a:gd name="T95" fmla="*/ 13 h 335"/>
              <a:gd name="T96" fmla="*/ 39 w 120"/>
              <a:gd name="T97" fmla="*/ 3 h 335"/>
              <a:gd name="T98" fmla="*/ 48 w 120"/>
              <a:gd name="T99" fmla="*/ 3 h 335"/>
              <a:gd name="T100" fmla="*/ 44 w 120"/>
              <a:gd name="T101" fmla="*/ 7 h 335"/>
              <a:gd name="T102" fmla="*/ 43 w 120"/>
              <a:gd name="T103"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335">
                <a:moveTo>
                  <a:pt x="114" y="335"/>
                </a:moveTo>
                <a:cubicBezTo>
                  <a:pt x="112" y="335"/>
                  <a:pt x="111" y="335"/>
                  <a:pt x="110" y="334"/>
                </a:cubicBezTo>
                <a:cubicBezTo>
                  <a:pt x="108" y="332"/>
                  <a:pt x="107" y="328"/>
                  <a:pt x="109" y="325"/>
                </a:cubicBezTo>
                <a:cubicBezTo>
                  <a:pt x="112" y="323"/>
                  <a:pt x="115" y="323"/>
                  <a:pt x="118" y="325"/>
                </a:cubicBezTo>
                <a:cubicBezTo>
                  <a:pt x="118" y="325"/>
                  <a:pt x="118" y="325"/>
                  <a:pt x="118" y="325"/>
                </a:cubicBezTo>
                <a:cubicBezTo>
                  <a:pt x="120" y="327"/>
                  <a:pt x="120" y="331"/>
                  <a:pt x="118" y="333"/>
                </a:cubicBezTo>
                <a:cubicBezTo>
                  <a:pt x="117" y="335"/>
                  <a:pt x="116" y="335"/>
                  <a:pt x="114" y="335"/>
                </a:cubicBezTo>
                <a:close/>
                <a:moveTo>
                  <a:pt x="94" y="316"/>
                </a:moveTo>
                <a:cubicBezTo>
                  <a:pt x="92" y="316"/>
                  <a:pt x="91" y="315"/>
                  <a:pt x="90" y="314"/>
                </a:cubicBezTo>
                <a:cubicBezTo>
                  <a:pt x="87" y="312"/>
                  <a:pt x="87" y="308"/>
                  <a:pt x="90" y="306"/>
                </a:cubicBezTo>
                <a:cubicBezTo>
                  <a:pt x="92" y="303"/>
                  <a:pt x="96" y="303"/>
                  <a:pt x="98" y="306"/>
                </a:cubicBezTo>
                <a:cubicBezTo>
                  <a:pt x="98" y="306"/>
                  <a:pt x="98" y="306"/>
                  <a:pt x="98" y="306"/>
                </a:cubicBezTo>
                <a:cubicBezTo>
                  <a:pt x="100" y="308"/>
                  <a:pt x="100" y="312"/>
                  <a:pt x="98" y="314"/>
                </a:cubicBezTo>
                <a:cubicBezTo>
                  <a:pt x="97" y="315"/>
                  <a:pt x="95" y="316"/>
                  <a:pt x="94" y="316"/>
                </a:cubicBezTo>
                <a:close/>
                <a:moveTo>
                  <a:pt x="75" y="295"/>
                </a:moveTo>
                <a:cubicBezTo>
                  <a:pt x="73" y="295"/>
                  <a:pt x="72" y="294"/>
                  <a:pt x="71" y="293"/>
                </a:cubicBezTo>
                <a:cubicBezTo>
                  <a:pt x="69" y="290"/>
                  <a:pt x="69" y="287"/>
                  <a:pt x="71" y="285"/>
                </a:cubicBezTo>
                <a:cubicBezTo>
                  <a:pt x="74" y="282"/>
                  <a:pt x="77" y="283"/>
                  <a:pt x="79" y="285"/>
                </a:cubicBezTo>
                <a:cubicBezTo>
                  <a:pt x="80" y="285"/>
                  <a:pt x="80" y="285"/>
                  <a:pt x="80" y="285"/>
                </a:cubicBezTo>
                <a:cubicBezTo>
                  <a:pt x="82" y="288"/>
                  <a:pt x="81" y="292"/>
                  <a:pt x="79" y="294"/>
                </a:cubicBezTo>
                <a:cubicBezTo>
                  <a:pt x="78" y="295"/>
                  <a:pt x="77" y="295"/>
                  <a:pt x="75" y="295"/>
                </a:cubicBezTo>
                <a:close/>
                <a:moveTo>
                  <a:pt x="58" y="273"/>
                </a:moveTo>
                <a:cubicBezTo>
                  <a:pt x="56" y="273"/>
                  <a:pt x="54" y="272"/>
                  <a:pt x="53" y="271"/>
                </a:cubicBezTo>
                <a:cubicBezTo>
                  <a:pt x="51" y="268"/>
                  <a:pt x="52" y="264"/>
                  <a:pt x="54" y="262"/>
                </a:cubicBezTo>
                <a:cubicBezTo>
                  <a:pt x="57" y="260"/>
                  <a:pt x="61" y="261"/>
                  <a:pt x="62" y="263"/>
                </a:cubicBezTo>
                <a:cubicBezTo>
                  <a:pt x="63" y="264"/>
                  <a:pt x="63" y="264"/>
                  <a:pt x="63" y="264"/>
                </a:cubicBezTo>
                <a:cubicBezTo>
                  <a:pt x="65" y="266"/>
                  <a:pt x="64" y="270"/>
                  <a:pt x="61" y="272"/>
                </a:cubicBezTo>
                <a:cubicBezTo>
                  <a:pt x="60" y="273"/>
                  <a:pt x="59" y="273"/>
                  <a:pt x="58" y="273"/>
                </a:cubicBezTo>
                <a:close/>
                <a:moveTo>
                  <a:pt x="43" y="250"/>
                </a:moveTo>
                <a:cubicBezTo>
                  <a:pt x="41" y="250"/>
                  <a:pt x="39" y="249"/>
                  <a:pt x="37" y="247"/>
                </a:cubicBezTo>
                <a:cubicBezTo>
                  <a:pt x="36" y="244"/>
                  <a:pt x="37" y="240"/>
                  <a:pt x="39" y="239"/>
                </a:cubicBezTo>
                <a:cubicBezTo>
                  <a:pt x="42" y="237"/>
                  <a:pt x="46" y="238"/>
                  <a:pt x="47" y="240"/>
                </a:cubicBezTo>
                <a:cubicBezTo>
                  <a:pt x="48" y="241"/>
                  <a:pt x="48" y="241"/>
                  <a:pt x="48" y="241"/>
                </a:cubicBezTo>
                <a:cubicBezTo>
                  <a:pt x="49" y="244"/>
                  <a:pt x="48" y="247"/>
                  <a:pt x="46" y="249"/>
                </a:cubicBezTo>
                <a:cubicBezTo>
                  <a:pt x="45" y="250"/>
                  <a:pt x="44" y="250"/>
                  <a:pt x="43" y="250"/>
                </a:cubicBezTo>
                <a:close/>
                <a:moveTo>
                  <a:pt x="29" y="225"/>
                </a:moveTo>
                <a:cubicBezTo>
                  <a:pt x="27" y="225"/>
                  <a:pt x="25" y="224"/>
                  <a:pt x="24" y="222"/>
                </a:cubicBezTo>
                <a:cubicBezTo>
                  <a:pt x="23" y="219"/>
                  <a:pt x="24" y="215"/>
                  <a:pt x="27" y="214"/>
                </a:cubicBezTo>
                <a:cubicBezTo>
                  <a:pt x="30" y="212"/>
                  <a:pt x="33" y="213"/>
                  <a:pt x="34" y="216"/>
                </a:cubicBezTo>
                <a:cubicBezTo>
                  <a:pt x="35" y="217"/>
                  <a:pt x="35" y="217"/>
                  <a:pt x="35" y="217"/>
                </a:cubicBezTo>
                <a:cubicBezTo>
                  <a:pt x="36" y="220"/>
                  <a:pt x="35" y="223"/>
                  <a:pt x="32" y="225"/>
                </a:cubicBezTo>
                <a:cubicBezTo>
                  <a:pt x="31" y="225"/>
                  <a:pt x="30" y="225"/>
                  <a:pt x="29" y="225"/>
                </a:cubicBezTo>
                <a:close/>
                <a:moveTo>
                  <a:pt x="19" y="199"/>
                </a:moveTo>
                <a:cubicBezTo>
                  <a:pt x="16" y="199"/>
                  <a:pt x="14" y="198"/>
                  <a:pt x="13" y="195"/>
                </a:cubicBezTo>
                <a:cubicBezTo>
                  <a:pt x="12" y="192"/>
                  <a:pt x="14" y="189"/>
                  <a:pt x="17" y="188"/>
                </a:cubicBezTo>
                <a:cubicBezTo>
                  <a:pt x="20" y="187"/>
                  <a:pt x="23" y="188"/>
                  <a:pt x="24" y="191"/>
                </a:cubicBezTo>
                <a:cubicBezTo>
                  <a:pt x="24" y="191"/>
                  <a:pt x="24" y="191"/>
                  <a:pt x="24" y="191"/>
                </a:cubicBezTo>
                <a:cubicBezTo>
                  <a:pt x="25" y="194"/>
                  <a:pt x="24" y="198"/>
                  <a:pt x="21" y="199"/>
                </a:cubicBezTo>
                <a:cubicBezTo>
                  <a:pt x="20" y="199"/>
                  <a:pt x="19" y="199"/>
                  <a:pt x="19" y="199"/>
                </a:cubicBezTo>
                <a:close/>
                <a:moveTo>
                  <a:pt x="11" y="172"/>
                </a:moveTo>
                <a:cubicBezTo>
                  <a:pt x="8" y="172"/>
                  <a:pt x="6" y="171"/>
                  <a:pt x="5" y="168"/>
                </a:cubicBezTo>
                <a:cubicBezTo>
                  <a:pt x="5" y="168"/>
                  <a:pt x="5" y="167"/>
                  <a:pt x="5" y="167"/>
                </a:cubicBezTo>
                <a:cubicBezTo>
                  <a:pt x="5" y="164"/>
                  <a:pt x="7" y="161"/>
                  <a:pt x="10" y="160"/>
                </a:cubicBezTo>
                <a:cubicBezTo>
                  <a:pt x="13" y="160"/>
                  <a:pt x="16" y="162"/>
                  <a:pt x="17" y="165"/>
                </a:cubicBezTo>
                <a:cubicBezTo>
                  <a:pt x="11" y="166"/>
                  <a:pt x="11" y="166"/>
                  <a:pt x="11" y="166"/>
                </a:cubicBezTo>
                <a:cubicBezTo>
                  <a:pt x="17" y="165"/>
                  <a:pt x="17" y="165"/>
                  <a:pt x="17" y="165"/>
                </a:cubicBezTo>
                <a:cubicBezTo>
                  <a:pt x="18" y="168"/>
                  <a:pt x="16" y="171"/>
                  <a:pt x="13" y="172"/>
                </a:cubicBezTo>
                <a:cubicBezTo>
                  <a:pt x="12" y="172"/>
                  <a:pt x="12" y="172"/>
                  <a:pt x="11" y="172"/>
                </a:cubicBezTo>
                <a:close/>
                <a:moveTo>
                  <a:pt x="7" y="145"/>
                </a:moveTo>
                <a:cubicBezTo>
                  <a:pt x="4" y="145"/>
                  <a:pt x="1" y="142"/>
                  <a:pt x="1" y="139"/>
                </a:cubicBezTo>
                <a:cubicBezTo>
                  <a:pt x="1" y="136"/>
                  <a:pt x="3" y="133"/>
                  <a:pt x="6" y="133"/>
                </a:cubicBezTo>
                <a:cubicBezTo>
                  <a:pt x="10" y="133"/>
                  <a:pt x="12" y="135"/>
                  <a:pt x="13" y="138"/>
                </a:cubicBezTo>
                <a:cubicBezTo>
                  <a:pt x="13" y="138"/>
                  <a:pt x="13" y="138"/>
                  <a:pt x="13" y="138"/>
                </a:cubicBezTo>
                <a:cubicBezTo>
                  <a:pt x="13" y="142"/>
                  <a:pt x="11" y="144"/>
                  <a:pt x="7" y="145"/>
                </a:cubicBezTo>
                <a:cubicBezTo>
                  <a:pt x="7" y="145"/>
                  <a:pt x="7" y="145"/>
                  <a:pt x="7" y="145"/>
                </a:cubicBezTo>
                <a:close/>
                <a:moveTo>
                  <a:pt x="6" y="117"/>
                </a:moveTo>
                <a:cubicBezTo>
                  <a:pt x="6" y="117"/>
                  <a:pt x="6" y="117"/>
                  <a:pt x="6" y="117"/>
                </a:cubicBezTo>
                <a:cubicBezTo>
                  <a:pt x="3" y="117"/>
                  <a:pt x="0" y="114"/>
                  <a:pt x="0" y="111"/>
                </a:cubicBezTo>
                <a:cubicBezTo>
                  <a:pt x="0" y="111"/>
                  <a:pt x="0" y="110"/>
                  <a:pt x="0" y="110"/>
                </a:cubicBezTo>
                <a:cubicBezTo>
                  <a:pt x="1" y="107"/>
                  <a:pt x="3" y="104"/>
                  <a:pt x="7" y="105"/>
                </a:cubicBezTo>
                <a:cubicBezTo>
                  <a:pt x="10" y="105"/>
                  <a:pt x="12" y="108"/>
                  <a:pt x="12" y="111"/>
                </a:cubicBezTo>
                <a:cubicBezTo>
                  <a:pt x="6" y="111"/>
                  <a:pt x="6" y="111"/>
                  <a:pt x="6" y="111"/>
                </a:cubicBezTo>
                <a:cubicBezTo>
                  <a:pt x="12" y="111"/>
                  <a:pt x="12" y="111"/>
                  <a:pt x="12" y="111"/>
                </a:cubicBezTo>
                <a:cubicBezTo>
                  <a:pt x="12" y="114"/>
                  <a:pt x="10" y="117"/>
                  <a:pt x="6" y="117"/>
                </a:cubicBezTo>
                <a:close/>
                <a:moveTo>
                  <a:pt x="10" y="89"/>
                </a:moveTo>
                <a:cubicBezTo>
                  <a:pt x="9" y="89"/>
                  <a:pt x="9" y="89"/>
                  <a:pt x="8" y="89"/>
                </a:cubicBezTo>
                <a:cubicBezTo>
                  <a:pt x="5" y="88"/>
                  <a:pt x="3" y="85"/>
                  <a:pt x="4" y="82"/>
                </a:cubicBezTo>
                <a:cubicBezTo>
                  <a:pt x="4" y="79"/>
                  <a:pt x="8" y="77"/>
                  <a:pt x="11" y="77"/>
                </a:cubicBezTo>
                <a:cubicBezTo>
                  <a:pt x="14" y="78"/>
                  <a:pt x="16" y="81"/>
                  <a:pt x="15" y="84"/>
                </a:cubicBezTo>
                <a:cubicBezTo>
                  <a:pt x="15" y="84"/>
                  <a:pt x="15" y="84"/>
                  <a:pt x="15" y="84"/>
                </a:cubicBezTo>
                <a:cubicBezTo>
                  <a:pt x="15" y="87"/>
                  <a:pt x="12" y="89"/>
                  <a:pt x="10" y="89"/>
                </a:cubicBezTo>
                <a:close/>
                <a:moveTo>
                  <a:pt x="17" y="62"/>
                </a:moveTo>
                <a:cubicBezTo>
                  <a:pt x="16" y="62"/>
                  <a:pt x="15" y="62"/>
                  <a:pt x="15" y="62"/>
                </a:cubicBezTo>
                <a:cubicBezTo>
                  <a:pt x="12" y="61"/>
                  <a:pt x="10" y="57"/>
                  <a:pt x="11" y="54"/>
                </a:cubicBezTo>
                <a:cubicBezTo>
                  <a:pt x="12" y="51"/>
                  <a:pt x="16" y="49"/>
                  <a:pt x="19" y="50"/>
                </a:cubicBezTo>
                <a:cubicBezTo>
                  <a:pt x="22" y="51"/>
                  <a:pt x="23" y="55"/>
                  <a:pt x="22" y="58"/>
                </a:cubicBezTo>
                <a:cubicBezTo>
                  <a:pt x="22" y="58"/>
                  <a:pt x="22" y="58"/>
                  <a:pt x="22" y="58"/>
                </a:cubicBezTo>
                <a:cubicBezTo>
                  <a:pt x="21" y="61"/>
                  <a:pt x="19" y="62"/>
                  <a:pt x="17" y="62"/>
                </a:cubicBezTo>
                <a:close/>
                <a:moveTo>
                  <a:pt x="28" y="36"/>
                </a:moveTo>
                <a:cubicBezTo>
                  <a:pt x="27" y="36"/>
                  <a:pt x="26" y="36"/>
                  <a:pt x="25" y="36"/>
                </a:cubicBezTo>
                <a:cubicBezTo>
                  <a:pt x="22" y="34"/>
                  <a:pt x="21" y="31"/>
                  <a:pt x="22" y="28"/>
                </a:cubicBezTo>
                <a:cubicBezTo>
                  <a:pt x="24" y="25"/>
                  <a:pt x="28" y="24"/>
                  <a:pt x="31" y="25"/>
                </a:cubicBezTo>
                <a:cubicBezTo>
                  <a:pt x="33" y="27"/>
                  <a:pt x="35" y="30"/>
                  <a:pt x="33" y="33"/>
                </a:cubicBezTo>
                <a:cubicBezTo>
                  <a:pt x="33" y="33"/>
                  <a:pt x="33" y="33"/>
                  <a:pt x="33" y="33"/>
                </a:cubicBezTo>
                <a:cubicBezTo>
                  <a:pt x="32" y="35"/>
                  <a:pt x="30" y="36"/>
                  <a:pt x="28" y="36"/>
                </a:cubicBezTo>
                <a:close/>
                <a:moveTo>
                  <a:pt x="43" y="13"/>
                </a:moveTo>
                <a:cubicBezTo>
                  <a:pt x="42" y="13"/>
                  <a:pt x="41" y="13"/>
                  <a:pt x="39" y="12"/>
                </a:cubicBezTo>
                <a:cubicBezTo>
                  <a:pt x="37" y="10"/>
                  <a:pt x="37" y="6"/>
                  <a:pt x="39" y="3"/>
                </a:cubicBezTo>
                <a:cubicBezTo>
                  <a:pt x="39" y="3"/>
                  <a:pt x="39" y="3"/>
                  <a:pt x="39" y="3"/>
                </a:cubicBezTo>
                <a:cubicBezTo>
                  <a:pt x="41" y="1"/>
                  <a:pt x="45" y="0"/>
                  <a:pt x="48" y="3"/>
                </a:cubicBezTo>
                <a:cubicBezTo>
                  <a:pt x="50" y="5"/>
                  <a:pt x="50" y="9"/>
                  <a:pt x="48" y="11"/>
                </a:cubicBezTo>
                <a:cubicBezTo>
                  <a:pt x="44" y="7"/>
                  <a:pt x="44" y="7"/>
                  <a:pt x="44" y="7"/>
                </a:cubicBezTo>
                <a:cubicBezTo>
                  <a:pt x="48" y="11"/>
                  <a:pt x="48" y="11"/>
                  <a:pt x="48" y="11"/>
                </a:cubicBezTo>
                <a:cubicBezTo>
                  <a:pt x="47" y="13"/>
                  <a:pt x="45" y="13"/>
                  <a:pt x="43"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C2A64201-F255-4B0B-8BB3-34D5AC5B6FE8}"/>
              </a:ext>
            </a:extLst>
          </p:cNvPr>
          <p:cNvSpPr>
            <a:spLocks/>
          </p:cNvSpPr>
          <p:nvPr/>
        </p:nvSpPr>
        <p:spPr bwMode="auto">
          <a:xfrm>
            <a:off x="5848350" y="5707541"/>
            <a:ext cx="727075" cy="422275"/>
          </a:xfrm>
          <a:custGeom>
            <a:avLst/>
            <a:gdLst>
              <a:gd name="T0" fmla="*/ 0 w 257"/>
              <a:gd name="T1" fmla="*/ 110 h 149"/>
              <a:gd name="T2" fmla="*/ 180 w 257"/>
              <a:gd name="T3" fmla="*/ 32 h 149"/>
              <a:gd name="T4" fmla="*/ 207 w 257"/>
              <a:gd name="T5" fmla="*/ 73 h 149"/>
              <a:gd name="T6" fmla="*/ 43 w 257"/>
              <a:gd name="T7" fmla="*/ 149 h 149"/>
              <a:gd name="T8" fmla="*/ 0 w 257"/>
              <a:gd name="T9" fmla="*/ 138 h 149"/>
              <a:gd name="T10" fmla="*/ 0 w 257"/>
              <a:gd name="T11" fmla="*/ 110 h 149"/>
            </a:gdLst>
            <a:ahLst/>
            <a:cxnLst>
              <a:cxn ang="0">
                <a:pos x="T0" y="T1"/>
              </a:cxn>
              <a:cxn ang="0">
                <a:pos x="T2" y="T3"/>
              </a:cxn>
              <a:cxn ang="0">
                <a:pos x="T4" y="T5"/>
              </a:cxn>
              <a:cxn ang="0">
                <a:pos x="T6" y="T7"/>
              </a:cxn>
              <a:cxn ang="0">
                <a:pos x="T8" y="T9"/>
              </a:cxn>
              <a:cxn ang="0">
                <a:pos x="T10" y="T11"/>
              </a:cxn>
            </a:cxnLst>
            <a:rect l="0" t="0" r="r" b="b"/>
            <a:pathLst>
              <a:path w="257" h="149">
                <a:moveTo>
                  <a:pt x="0" y="110"/>
                </a:moveTo>
                <a:cubicBezTo>
                  <a:pt x="180" y="32"/>
                  <a:pt x="180" y="32"/>
                  <a:pt x="180" y="32"/>
                </a:cubicBezTo>
                <a:cubicBezTo>
                  <a:pt x="248" y="0"/>
                  <a:pt x="257" y="46"/>
                  <a:pt x="207" y="73"/>
                </a:cubicBezTo>
                <a:cubicBezTo>
                  <a:pt x="152" y="103"/>
                  <a:pt x="43" y="149"/>
                  <a:pt x="43" y="149"/>
                </a:cubicBezTo>
                <a:cubicBezTo>
                  <a:pt x="0" y="138"/>
                  <a:pt x="0" y="138"/>
                  <a:pt x="0" y="138"/>
                </a:cubicBezTo>
                <a:lnTo>
                  <a:pt x="0" y="11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1C436DCC-0F34-4D6A-ABED-C5788D77F82C}"/>
              </a:ext>
            </a:extLst>
          </p:cNvPr>
          <p:cNvSpPr>
            <a:spLocks/>
          </p:cNvSpPr>
          <p:nvPr/>
        </p:nvSpPr>
        <p:spPr bwMode="auto">
          <a:xfrm>
            <a:off x="4886325" y="5637691"/>
            <a:ext cx="1757363" cy="673100"/>
          </a:xfrm>
          <a:custGeom>
            <a:avLst/>
            <a:gdLst>
              <a:gd name="T0" fmla="*/ 340 w 621"/>
              <a:gd name="T1" fmla="*/ 238 h 238"/>
              <a:gd name="T2" fmla="*/ 30 w 621"/>
              <a:gd name="T3" fmla="*/ 188 h 238"/>
              <a:gd name="T4" fmla="*/ 0 w 621"/>
              <a:gd name="T5" fmla="*/ 188 h 238"/>
              <a:gd name="T6" fmla="*/ 0 w 621"/>
              <a:gd name="T7" fmla="*/ 45 h 238"/>
              <a:gd name="T8" fmla="*/ 37 w 621"/>
              <a:gd name="T9" fmla="*/ 44 h 238"/>
              <a:gd name="T10" fmla="*/ 210 w 621"/>
              <a:gd name="T11" fmla="*/ 15 h 238"/>
              <a:gd name="T12" fmla="*/ 418 w 621"/>
              <a:gd name="T13" fmla="*/ 33 h 238"/>
              <a:gd name="T14" fmla="*/ 383 w 621"/>
              <a:gd name="T15" fmla="*/ 92 h 238"/>
              <a:gd name="T16" fmla="*/ 249 w 621"/>
              <a:gd name="T17" fmla="*/ 97 h 238"/>
              <a:gd name="T18" fmla="*/ 360 w 621"/>
              <a:gd name="T19" fmla="*/ 142 h 238"/>
              <a:gd name="T20" fmla="*/ 558 w 621"/>
              <a:gd name="T21" fmla="*/ 71 h 238"/>
              <a:gd name="T22" fmla="*/ 585 w 621"/>
              <a:gd name="T23" fmla="*/ 113 h 238"/>
              <a:gd name="T24" fmla="*/ 340 w 621"/>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238">
                <a:moveTo>
                  <a:pt x="340" y="238"/>
                </a:moveTo>
                <a:cubicBezTo>
                  <a:pt x="278" y="231"/>
                  <a:pt x="36" y="188"/>
                  <a:pt x="30" y="188"/>
                </a:cubicBezTo>
                <a:cubicBezTo>
                  <a:pt x="0" y="188"/>
                  <a:pt x="0" y="188"/>
                  <a:pt x="0" y="188"/>
                </a:cubicBezTo>
                <a:cubicBezTo>
                  <a:pt x="0" y="45"/>
                  <a:pt x="0" y="45"/>
                  <a:pt x="0" y="45"/>
                </a:cubicBezTo>
                <a:cubicBezTo>
                  <a:pt x="37" y="44"/>
                  <a:pt x="37" y="44"/>
                  <a:pt x="37" y="44"/>
                </a:cubicBezTo>
                <a:cubicBezTo>
                  <a:pt x="102" y="27"/>
                  <a:pt x="120" y="0"/>
                  <a:pt x="210" y="15"/>
                </a:cubicBezTo>
                <a:cubicBezTo>
                  <a:pt x="234" y="19"/>
                  <a:pt x="356" y="26"/>
                  <a:pt x="418" y="33"/>
                </a:cubicBezTo>
                <a:cubicBezTo>
                  <a:pt x="460" y="38"/>
                  <a:pt x="470" y="89"/>
                  <a:pt x="383" y="92"/>
                </a:cubicBezTo>
                <a:cubicBezTo>
                  <a:pt x="292" y="96"/>
                  <a:pt x="249" y="97"/>
                  <a:pt x="249" y="97"/>
                </a:cubicBezTo>
                <a:cubicBezTo>
                  <a:pt x="249" y="97"/>
                  <a:pt x="332" y="132"/>
                  <a:pt x="360" y="142"/>
                </a:cubicBezTo>
                <a:cubicBezTo>
                  <a:pt x="558" y="71"/>
                  <a:pt x="558" y="71"/>
                  <a:pt x="558" y="71"/>
                </a:cubicBezTo>
                <a:cubicBezTo>
                  <a:pt x="612" y="46"/>
                  <a:pt x="621" y="92"/>
                  <a:pt x="585" y="113"/>
                </a:cubicBezTo>
                <a:cubicBezTo>
                  <a:pt x="554" y="130"/>
                  <a:pt x="445" y="193"/>
                  <a:pt x="340" y="2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25">
            <a:extLst>
              <a:ext uri="{FF2B5EF4-FFF2-40B4-BE49-F238E27FC236}">
                <a16:creationId xmlns:a16="http://schemas.microsoft.com/office/drawing/2014/main" id="{388291EE-E381-4197-8F89-E160EBA0E109}"/>
              </a:ext>
            </a:extLst>
          </p:cNvPr>
          <p:cNvSpPr>
            <a:spLocks noChangeArrowheads="1"/>
          </p:cNvSpPr>
          <p:nvPr/>
        </p:nvSpPr>
        <p:spPr bwMode="auto">
          <a:xfrm>
            <a:off x="4675187" y="5734528"/>
            <a:ext cx="293688" cy="4540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
            <a:extLst>
              <a:ext uri="{FF2B5EF4-FFF2-40B4-BE49-F238E27FC236}">
                <a16:creationId xmlns:a16="http://schemas.microsoft.com/office/drawing/2014/main" id="{FFB985E7-F80A-4454-B18F-FA9B49FFE03B}"/>
              </a:ext>
            </a:extLst>
          </p:cNvPr>
          <p:cNvSpPr>
            <a:spLocks noChangeArrowheads="1"/>
          </p:cNvSpPr>
          <p:nvPr/>
        </p:nvSpPr>
        <p:spPr bwMode="auto">
          <a:xfrm>
            <a:off x="4346575" y="5707541"/>
            <a:ext cx="549275" cy="509588"/>
          </a:xfrm>
          <a:prstGeom prst="rect">
            <a:avLst/>
          </a:prstGeom>
          <a:solidFill>
            <a:srgbClr val="8787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a:extLst>
              <a:ext uri="{FF2B5EF4-FFF2-40B4-BE49-F238E27FC236}">
                <a16:creationId xmlns:a16="http://schemas.microsoft.com/office/drawing/2014/main" id="{1DF87D21-2398-4388-BB96-3DE8655898FB}"/>
              </a:ext>
            </a:extLst>
          </p:cNvPr>
          <p:cNvSpPr>
            <a:spLocks/>
          </p:cNvSpPr>
          <p:nvPr/>
        </p:nvSpPr>
        <p:spPr bwMode="auto">
          <a:xfrm>
            <a:off x="5970587" y="5731353"/>
            <a:ext cx="157163" cy="149225"/>
          </a:xfrm>
          <a:custGeom>
            <a:avLst/>
            <a:gdLst>
              <a:gd name="T0" fmla="*/ 0 w 56"/>
              <a:gd name="T1" fmla="*/ 12 h 53"/>
              <a:gd name="T2" fmla="*/ 0 w 56"/>
              <a:gd name="T3" fmla="*/ 42 h 53"/>
              <a:gd name="T4" fmla="*/ 56 w 56"/>
              <a:gd name="T5" fmla="*/ 27 h 53"/>
              <a:gd name="T6" fmla="*/ 0 w 56"/>
              <a:gd name="T7" fmla="*/ 12 h 53"/>
            </a:gdLst>
            <a:ahLst/>
            <a:cxnLst>
              <a:cxn ang="0">
                <a:pos x="T0" y="T1"/>
              </a:cxn>
              <a:cxn ang="0">
                <a:pos x="T2" y="T3"/>
              </a:cxn>
              <a:cxn ang="0">
                <a:pos x="T4" y="T5"/>
              </a:cxn>
              <a:cxn ang="0">
                <a:pos x="T6" y="T7"/>
              </a:cxn>
            </a:cxnLst>
            <a:rect l="0" t="0" r="r" b="b"/>
            <a:pathLst>
              <a:path w="56" h="53">
                <a:moveTo>
                  <a:pt x="0" y="12"/>
                </a:moveTo>
                <a:cubicBezTo>
                  <a:pt x="0" y="42"/>
                  <a:pt x="0" y="42"/>
                  <a:pt x="0" y="42"/>
                </a:cubicBezTo>
                <a:cubicBezTo>
                  <a:pt x="23" y="53"/>
                  <a:pt x="56" y="44"/>
                  <a:pt x="56" y="27"/>
                </a:cubicBezTo>
                <a:cubicBezTo>
                  <a:pt x="56" y="10"/>
                  <a:pt x="23" y="0"/>
                  <a:pt x="0" y="12"/>
                </a:cubicBez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1" name="Group 70">
            <a:extLst>
              <a:ext uri="{FF2B5EF4-FFF2-40B4-BE49-F238E27FC236}">
                <a16:creationId xmlns:a16="http://schemas.microsoft.com/office/drawing/2014/main" id="{0B63B75C-91FF-41C2-8347-96817964F410}"/>
              </a:ext>
            </a:extLst>
          </p:cNvPr>
          <p:cNvGrpSpPr/>
          <p:nvPr/>
        </p:nvGrpSpPr>
        <p:grpSpPr>
          <a:xfrm>
            <a:off x="4128720" y="2534612"/>
            <a:ext cx="454097" cy="448788"/>
            <a:chOff x="73026" y="11113"/>
            <a:chExt cx="271463" cy="268288"/>
          </a:xfrm>
          <a:solidFill>
            <a:schemeClr val="accent2"/>
          </a:solidFill>
        </p:grpSpPr>
        <p:sp>
          <p:nvSpPr>
            <p:cNvPr id="72" name="Freeform 5">
              <a:extLst>
                <a:ext uri="{FF2B5EF4-FFF2-40B4-BE49-F238E27FC236}">
                  <a16:creationId xmlns:a16="http://schemas.microsoft.com/office/drawing/2014/main" id="{D2F230DD-511C-4C97-9454-616EC642C2B7}"/>
                </a:ext>
              </a:extLst>
            </p:cNvPr>
            <p:cNvSpPr>
              <a:spLocks noEditPoints="1"/>
            </p:cNvSpPr>
            <p:nvPr/>
          </p:nvSpPr>
          <p:spPr bwMode="auto">
            <a:xfrm>
              <a:off x="73026" y="11113"/>
              <a:ext cx="271463" cy="153988"/>
            </a:xfrm>
            <a:custGeom>
              <a:avLst/>
              <a:gdLst>
                <a:gd name="T0" fmla="*/ 152 w 156"/>
                <a:gd name="T1" fmla="*/ 67 h 83"/>
                <a:gd name="T2" fmla="*/ 129 w 156"/>
                <a:gd name="T3" fmla="*/ 43 h 83"/>
                <a:gd name="T4" fmla="*/ 129 w 156"/>
                <a:gd name="T5" fmla="*/ 16 h 83"/>
                <a:gd name="T6" fmla="*/ 120 w 156"/>
                <a:gd name="T7" fmla="*/ 7 h 83"/>
                <a:gd name="T8" fmla="*/ 111 w 156"/>
                <a:gd name="T9" fmla="*/ 16 h 83"/>
                <a:gd name="T10" fmla="*/ 111 w 156"/>
                <a:gd name="T11" fmla="*/ 26 h 83"/>
                <a:gd name="T12" fmla="*/ 94 w 156"/>
                <a:gd name="T13" fmla="*/ 8 h 83"/>
                <a:gd name="T14" fmla="*/ 62 w 156"/>
                <a:gd name="T15" fmla="*/ 8 h 83"/>
                <a:gd name="T16" fmla="*/ 4 w 156"/>
                <a:gd name="T17" fmla="*/ 67 h 83"/>
                <a:gd name="T18" fmla="*/ 4 w 156"/>
                <a:gd name="T19" fmla="*/ 79 h 83"/>
                <a:gd name="T20" fmla="*/ 16 w 156"/>
                <a:gd name="T21" fmla="*/ 79 h 83"/>
                <a:gd name="T22" fmla="*/ 74 w 156"/>
                <a:gd name="T23" fmla="*/ 21 h 83"/>
                <a:gd name="T24" fmla="*/ 82 w 156"/>
                <a:gd name="T25" fmla="*/ 21 h 83"/>
                <a:gd name="T26" fmla="*/ 140 w 156"/>
                <a:gd name="T27" fmla="*/ 79 h 83"/>
                <a:gd name="T28" fmla="*/ 146 w 156"/>
                <a:gd name="T29" fmla="*/ 82 h 83"/>
                <a:gd name="T30" fmla="*/ 152 w 156"/>
                <a:gd name="T31" fmla="*/ 79 h 83"/>
                <a:gd name="T32" fmla="*/ 152 w 156"/>
                <a:gd name="T33" fmla="*/ 67 h 83"/>
                <a:gd name="T34" fmla="*/ 152 w 156"/>
                <a:gd name="T35" fmla="*/ 67 h 83"/>
                <a:gd name="T36" fmla="*/ 152 w 156"/>
                <a:gd name="T37"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83">
                  <a:moveTo>
                    <a:pt x="152" y="67"/>
                  </a:moveTo>
                  <a:cubicBezTo>
                    <a:pt x="129" y="43"/>
                    <a:pt x="129" y="43"/>
                    <a:pt x="129" y="43"/>
                  </a:cubicBezTo>
                  <a:cubicBezTo>
                    <a:pt x="129" y="16"/>
                    <a:pt x="129" y="16"/>
                    <a:pt x="129" y="16"/>
                  </a:cubicBezTo>
                  <a:cubicBezTo>
                    <a:pt x="129" y="11"/>
                    <a:pt x="125" y="7"/>
                    <a:pt x="120" y="7"/>
                  </a:cubicBezTo>
                  <a:cubicBezTo>
                    <a:pt x="115" y="7"/>
                    <a:pt x="111" y="11"/>
                    <a:pt x="111" y="16"/>
                  </a:cubicBezTo>
                  <a:cubicBezTo>
                    <a:pt x="111" y="26"/>
                    <a:pt x="111" y="26"/>
                    <a:pt x="111" y="26"/>
                  </a:cubicBezTo>
                  <a:cubicBezTo>
                    <a:pt x="94" y="8"/>
                    <a:pt x="94" y="8"/>
                    <a:pt x="94" y="8"/>
                  </a:cubicBezTo>
                  <a:cubicBezTo>
                    <a:pt x="85" y="0"/>
                    <a:pt x="71" y="0"/>
                    <a:pt x="62" y="8"/>
                  </a:cubicBezTo>
                  <a:cubicBezTo>
                    <a:pt x="4" y="67"/>
                    <a:pt x="4" y="67"/>
                    <a:pt x="4" y="67"/>
                  </a:cubicBezTo>
                  <a:cubicBezTo>
                    <a:pt x="0" y="70"/>
                    <a:pt x="0" y="76"/>
                    <a:pt x="4" y="79"/>
                  </a:cubicBezTo>
                  <a:cubicBezTo>
                    <a:pt x="7" y="83"/>
                    <a:pt x="13" y="83"/>
                    <a:pt x="16" y="79"/>
                  </a:cubicBezTo>
                  <a:cubicBezTo>
                    <a:pt x="74" y="21"/>
                    <a:pt x="74" y="21"/>
                    <a:pt x="74" y="21"/>
                  </a:cubicBezTo>
                  <a:cubicBezTo>
                    <a:pt x="76" y="19"/>
                    <a:pt x="80" y="19"/>
                    <a:pt x="82" y="21"/>
                  </a:cubicBezTo>
                  <a:cubicBezTo>
                    <a:pt x="140" y="79"/>
                    <a:pt x="140" y="79"/>
                    <a:pt x="140" y="79"/>
                  </a:cubicBezTo>
                  <a:cubicBezTo>
                    <a:pt x="142" y="81"/>
                    <a:pt x="144" y="82"/>
                    <a:pt x="146" y="82"/>
                  </a:cubicBezTo>
                  <a:cubicBezTo>
                    <a:pt x="148" y="82"/>
                    <a:pt x="151" y="81"/>
                    <a:pt x="152" y="79"/>
                  </a:cubicBezTo>
                  <a:cubicBezTo>
                    <a:pt x="156" y="76"/>
                    <a:pt x="156" y="70"/>
                    <a:pt x="152" y="67"/>
                  </a:cubicBezTo>
                  <a:close/>
                  <a:moveTo>
                    <a:pt x="152" y="67"/>
                  </a:moveTo>
                  <a:cubicBezTo>
                    <a:pt x="152" y="67"/>
                    <a:pt x="152" y="67"/>
                    <a:pt x="152"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E91BFC9E-7B79-4498-80C1-8A6F897DC0C4}"/>
                </a:ext>
              </a:extLst>
            </p:cNvPr>
            <p:cNvSpPr>
              <a:spLocks noEditPoints="1"/>
            </p:cNvSpPr>
            <p:nvPr/>
          </p:nvSpPr>
          <p:spPr bwMode="auto">
            <a:xfrm>
              <a:off x="111126" y="77788"/>
              <a:ext cx="195263" cy="201613"/>
            </a:xfrm>
            <a:custGeom>
              <a:avLst/>
              <a:gdLst>
                <a:gd name="T0" fmla="*/ 59 w 112"/>
                <a:gd name="T1" fmla="*/ 2 h 109"/>
                <a:gd name="T2" fmla="*/ 53 w 112"/>
                <a:gd name="T3" fmla="*/ 2 h 109"/>
                <a:gd name="T4" fmla="*/ 2 w 112"/>
                <a:gd name="T5" fmla="*/ 53 h 109"/>
                <a:gd name="T6" fmla="*/ 0 w 112"/>
                <a:gd name="T7" fmla="*/ 56 h 109"/>
                <a:gd name="T8" fmla="*/ 0 w 112"/>
                <a:gd name="T9" fmla="*/ 93 h 109"/>
                <a:gd name="T10" fmla="*/ 16 w 112"/>
                <a:gd name="T11" fmla="*/ 109 h 109"/>
                <a:gd name="T12" fmla="*/ 42 w 112"/>
                <a:gd name="T13" fmla="*/ 109 h 109"/>
                <a:gd name="T14" fmla="*/ 42 w 112"/>
                <a:gd name="T15" fmla="*/ 70 h 109"/>
                <a:gd name="T16" fmla="*/ 70 w 112"/>
                <a:gd name="T17" fmla="*/ 70 h 109"/>
                <a:gd name="T18" fmla="*/ 70 w 112"/>
                <a:gd name="T19" fmla="*/ 109 h 109"/>
                <a:gd name="T20" fmla="*/ 96 w 112"/>
                <a:gd name="T21" fmla="*/ 109 h 109"/>
                <a:gd name="T22" fmla="*/ 112 w 112"/>
                <a:gd name="T23" fmla="*/ 93 h 109"/>
                <a:gd name="T24" fmla="*/ 112 w 112"/>
                <a:gd name="T25" fmla="*/ 56 h 109"/>
                <a:gd name="T26" fmla="*/ 110 w 112"/>
                <a:gd name="T27" fmla="*/ 53 h 109"/>
                <a:gd name="T28" fmla="*/ 59 w 112"/>
                <a:gd name="T29" fmla="*/ 2 h 109"/>
                <a:gd name="T30" fmla="*/ 59 w 112"/>
                <a:gd name="T31" fmla="*/ 2 h 109"/>
                <a:gd name="T32" fmla="*/ 59 w 112"/>
                <a:gd name="T33"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09">
                  <a:moveTo>
                    <a:pt x="59" y="2"/>
                  </a:moveTo>
                  <a:cubicBezTo>
                    <a:pt x="57" y="0"/>
                    <a:pt x="55" y="0"/>
                    <a:pt x="53" y="2"/>
                  </a:cubicBezTo>
                  <a:cubicBezTo>
                    <a:pt x="2" y="53"/>
                    <a:pt x="2" y="53"/>
                    <a:pt x="2" y="53"/>
                  </a:cubicBezTo>
                  <a:cubicBezTo>
                    <a:pt x="1" y="54"/>
                    <a:pt x="0" y="55"/>
                    <a:pt x="0" y="56"/>
                  </a:cubicBezTo>
                  <a:cubicBezTo>
                    <a:pt x="0" y="93"/>
                    <a:pt x="0" y="93"/>
                    <a:pt x="0" y="93"/>
                  </a:cubicBezTo>
                  <a:cubicBezTo>
                    <a:pt x="0" y="102"/>
                    <a:pt x="7" y="109"/>
                    <a:pt x="16" y="109"/>
                  </a:cubicBezTo>
                  <a:cubicBezTo>
                    <a:pt x="42" y="109"/>
                    <a:pt x="42" y="109"/>
                    <a:pt x="42" y="109"/>
                  </a:cubicBezTo>
                  <a:cubicBezTo>
                    <a:pt x="42" y="70"/>
                    <a:pt x="42" y="70"/>
                    <a:pt x="42" y="70"/>
                  </a:cubicBezTo>
                  <a:cubicBezTo>
                    <a:pt x="70" y="70"/>
                    <a:pt x="70" y="70"/>
                    <a:pt x="70" y="70"/>
                  </a:cubicBezTo>
                  <a:cubicBezTo>
                    <a:pt x="70" y="109"/>
                    <a:pt x="70" y="109"/>
                    <a:pt x="70" y="109"/>
                  </a:cubicBezTo>
                  <a:cubicBezTo>
                    <a:pt x="96" y="109"/>
                    <a:pt x="96" y="109"/>
                    <a:pt x="96" y="109"/>
                  </a:cubicBezTo>
                  <a:cubicBezTo>
                    <a:pt x="105" y="109"/>
                    <a:pt x="112" y="102"/>
                    <a:pt x="112" y="93"/>
                  </a:cubicBezTo>
                  <a:cubicBezTo>
                    <a:pt x="112" y="56"/>
                    <a:pt x="112" y="56"/>
                    <a:pt x="112" y="56"/>
                  </a:cubicBezTo>
                  <a:cubicBezTo>
                    <a:pt x="112" y="55"/>
                    <a:pt x="111" y="54"/>
                    <a:pt x="110" y="53"/>
                  </a:cubicBezTo>
                  <a:lnTo>
                    <a:pt x="59" y="2"/>
                  </a:lnTo>
                  <a:close/>
                  <a:moveTo>
                    <a:pt x="59" y="2"/>
                  </a:moveTo>
                  <a:cubicBezTo>
                    <a:pt x="59" y="2"/>
                    <a:pt x="59" y="2"/>
                    <a:pt x="59"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a:extLst>
              <a:ext uri="{FF2B5EF4-FFF2-40B4-BE49-F238E27FC236}">
                <a16:creationId xmlns:a16="http://schemas.microsoft.com/office/drawing/2014/main" id="{E77C572B-3B4B-49FB-A328-C6FF134CBD7F}"/>
              </a:ext>
            </a:extLst>
          </p:cNvPr>
          <p:cNvGrpSpPr/>
          <p:nvPr/>
        </p:nvGrpSpPr>
        <p:grpSpPr>
          <a:xfrm>
            <a:off x="7038862" y="2194183"/>
            <a:ext cx="419213" cy="446258"/>
            <a:chOff x="7507289" y="42863"/>
            <a:chExt cx="196850" cy="209550"/>
          </a:xfrm>
          <a:solidFill>
            <a:schemeClr val="accent3"/>
          </a:solidFill>
        </p:grpSpPr>
        <p:sp>
          <p:nvSpPr>
            <p:cNvPr id="75" name="Freeform 42">
              <a:extLst>
                <a:ext uri="{FF2B5EF4-FFF2-40B4-BE49-F238E27FC236}">
                  <a16:creationId xmlns:a16="http://schemas.microsoft.com/office/drawing/2014/main" id="{2BA5635B-2F3F-4266-8B78-8482A9E41163}"/>
                </a:ext>
              </a:extLst>
            </p:cNvPr>
            <p:cNvSpPr>
              <a:spLocks noEditPoints="1"/>
            </p:cNvSpPr>
            <p:nvPr/>
          </p:nvSpPr>
          <p:spPr bwMode="auto">
            <a:xfrm>
              <a:off x="7507289" y="42863"/>
              <a:ext cx="196850" cy="209550"/>
            </a:xfrm>
            <a:custGeom>
              <a:avLst/>
              <a:gdLst>
                <a:gd name="T0" fmla="*/ 108 w 113"/>
                <a:gd name="T1" fmla="*/ 0 h 113"/>
                <a:gd name="T2" fmla="*/ 35 w 113"/>
                <a:gd name="T3" fmla="*/ 0 h 113"/>
                <a:gd name="T4" fmla="*/ 30 w 113"/>
                <a:gd name="T5" fmla="*/ 5 h 113"/>
                <a:gd name="T6" fmla="*/ 30 w 113"/>
                <a:gd name="T7" fmla="*/ 51 h 113"/>
                <a:gd name="T8" fmla="*/ 5 w 113"/>
                <a:gd name="T9" fmla="*/ 51 h 113"/>
                <a:gd name="T10" fmla="*/ 0 w 113"/>
                <a:gd name="T11" fmla="*/ 57 h 113"/>
                <a:gd name="T12" fmla="*/ 0 w 113"/>
                <a:gd name="T13" fmla="*/ 108 h 113"/>
                <a:gd name="T14" fmla="*/ 5 w 113"/>
                <a:gd name="T15" fmla="*/ 113 h 113"/>
                <a:gd name="T16" fmla="*/ 108 w 113"/>
                <a:gd name="T17" fmla="*/ 113 h 113"/>
                <a:gd name="T18" fmla="*/ 113 w 113"/>
                <a:gd name="T19" fmla="*/ 108 h 113"/>
                <a:gd name="T20" fmla="*/ 113 w 113"/>
                <a:gd name="T21" fmla="*/ 5 h 113"/>
                <a:gd name="T22" fmla="*/ 108 w 113"/>
                <a:gd name="T23" fmla="*/ 0 h 113"/>
                <a:gd name="T24" fmla="*/ 40 w 113"/>
                <a:gd name="T25" fmla="*/ 10 h 113"/>
                <a:gd name="T26" fmla="*/ 103 w 113"/>
                <a:gd name="T27" fmla="*/ 10 h 113"/>
                <a:gd name="T28" fmla="*/ 103 w 113"/>
                <a:gd name="T29" fmla="*/ 48 h 113"/>
                <a:gd name="T30" fmla="*/ 84 w 113"/>
                <a:gd name="T31" fmla="*/ 37 h 113"/>
                <a:gd name="T32" fmla="*/ 79 w 113"/>
                <a:gd name="T33" fmla="*/ 37 h 113"/>
                <a:gd name="T34" fmla="*/ 53 w 113"/>
                <a:gd name="T35" fmla="*/ 51 h 113"/>
                <a:gd name="T36" fmla="*/ 40 w 113"/>
                <a:gd name="T37" fmla="*/ 51 h 113"/>
                <a:gd name="T38" fmla="*/ 40 w 113"/>
                <a:gd name="T39" fmla="*/ 10 h 113"/>
                <a:gd name="T40" fmla="*/ 10 w 113"/>
                <a:gd name="T41" fmla="*/ 62 h 113"/>
                <a:gd name="T42" fmla="*/ 49 w 113"/>
                <a:gd name="T43" fmla="*/ 62 h 113"/>
                <a:gd name="T44" fmla="*/ 49 w 113"/>
                <a:gd name="T45" fmla="*/ 103 h 113"/>
                <a:gd name="T46" fmla="*/ 10 w 113"/>
                <a:gd name="T47" fmla="*/ 103 h 113"/>
                <a:gd name="T48" fmla="*/ 10 w 113"/>
                <a:gd name="T49" fmla="*/ 62 h 113"/>
                <a:gd name="T50" fmla="*/ 103 w 113"/>
                <a:gd name="T51" fmla="*/ 103 h 113"/>
                <a:gd name="T52" fmla="*/ 59 w 113"/>
                <a:gd name="T53" fmla="*/ 103 h 113"/>
                <a:gd name="T54" fmla="*/ 59 w 113"/>
                <a:gd name="T55" fmla="*/ 60 h 113"/>
                <a:gd name="T56" fmla="*/ 81 w 113"/>
                <a:gd name="T57" fmla="*/ 47 h 113"/>
                <a:gd name="T58" fmla="*/ 103 w 113"/>
                <a:gd name="T59" fmla="*/ 60 h 113"/>
                <a:gd name="T60" fmla="*/ 103 w 113"/>
                <a:gd name="T61" fmla="*/ 103 h 113"/>
                <a:gd name="T62" fmla="*/ 103 w 113"/>
                <a:gd name="T63" fmla="*/ 103 h 113"/>
                <a:gd name="T64" fmla="*/ 103 w 113"/>
                <a:gd name="T65" fmla="*/ 10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108" y="0"/>
                  </a:moveTo>
                  <a:cubicBezTo>
                    <a:pt x="35" y="0"/>
                    <a:pt x="35" y="0"/>
                    <a:pt x="35" y="0"/>
                  </a:cubicBezTo>
                  <a:cubicBezTo>
                    <a:pt x="32" y="0"/>
                    <a:pt x="30" y="2"/>
                    <a:pt x="30" y="5"/>
                  </a:cubicBezTo>
                  <a:cubicBezTo>
                    <a:pt x="30" y="51"/>
                    <a:pt x="30" y="51"/>
                    <a:pt x="30" y="51"/>
                  </a:cubicBezTo>
                  <a:cubicBezTo>
                    <a:pt x="5" y="51"/>
                    <a:pt x="5" y="51"/>
                    <a:pt x="5" y="51"/>
                  </a:cubicBezTo>
                  <a:cubicBezTo>
                    <a:pt x="2" y="51"/>
                    <a:pt x="0" y="54"/>
                    <a:pt x="0" y="57"/>
                  </a:cubicBezTo>
                  <a:cubicBezTo>
                    <a:pt x="0" y="108"/>
                    <a:pt x="0" y="108"/>
                    <a:pt x="0" y="108"/>
                  </a:cubicBezTo>
                  <a:cubicBezTo>
                    <a:pt x="0" y="111"/>
                    <a:pt x="2" y="113"/>
                    <a:pt x="5" y="113"/>
                  </a:cubicBezTo>
                  <a:cubicBezTo>
                    <a:pt x="108" y="113"/>
                    <a:pt x="108" y="113"/>
                    <a:pt x="108" y="113"/>
                  </a:cubicBezTo>
                  <a:cubicBezTo>
                    <a:pt x="111" y="113"/>
                    <a:pt x="113" y="111"/>
                    <a:pt x="113" y="108"/>
                  </a:cubicBezTo>
                  <a:cubicBezTo>
                    <a:pt x="113" y="5"/>
                    <a:pt x="113" y="5"/>
                    <a:pt x="113" y="5"/>
                  </a:cubicBezTo>
                  <a:cubicBezTo>
                    <a:pt x="113" y="2"/>
                    <a:pt x="111" y="0"/>
                    <a:pt x="108" y="0"/>
                  </a:cubicBezTo>
                  <a:close/>
                  <a:moveTo>
                    <a:pt x="40" y="10"/>
                  </a:moveTo>
                  <a:cubicBezTo>
                    <a:pt x="103" y="10"/>
                    <a:pt x="103" y="10"/>
                    <a:pt x="103" y="10"/>
                  </a:cubicBezTo>
                  <a:cubicBezTo>
                    <a:pt x="103" y="48"/>
                    <a:pt x="103" y="48"/>
                    <a:pt x="103" y="48"/>
                  </a:cubicBezTo>
                  <a:cubicBezTo>
                    <a:pt x="84" y="37"/>
                    <a:pt x="84" y="37"/>
                    <a:pt x="84" y="37"/>
                  </a:cubicBezTo>
                  <a:cubicBezTo>
                    <a:pt x="82" y="36"/>
                    <a:pt x="80" y="36"/>
                    <a:pt x="79" y="37"/>
                  </a:cubicBezTo>
                  <a:cubicBezTo>
                    <a:pt x="53" y="51"/>
                    <a:pt x="53" y="51"/>
                    <a:pt x="53" y="51"/>
                  </a:cubicBezTo>
                  <a:cubicBezTo>
                    <a:pt x="40" y="51"/>
                    <a:pt x="40" y="51"/>
                    <a:pt x="40" y="51"/>
                  </a:cubicBezTo>
                  <a:lnTo>
                    <a:pt x="40" y="10"/>
                  </a:lnTo>
                  <a:close/>
                  <a:moveTo>
                    <a:pt x="10" y="62"/>
                  </a:moveTo>
                  <a:cubicBezTo>
                    <a:pt x="49" y="62"/>
                    <a:pt x="49" y="62"/>
                    <a:pt x="49" y="62"/>
                  </a:cubicBezTo>
                  <a:cubicBezTo>
                    <a:pt x="49" y="103"/>
                    <a:pt x="49" y="103"/>
                    <a:pt x="49" y="103"/>
                  </a:cubicBezTo>
                  <a:cubicBezTo>
                    <a:pt x="10" y="103"/>
                    <a:pt x="10" y="103"/>
                    <a:pt x="10" y="103"/>
                  </a:cubicBezTo>
                  <a:lnTo>
                    <a:pt x="10" y="62"/>
                  </a:lnTo>
                  <a:close/>
                  <a:moveTo>
                    <a:pt x="103" y="103"/>
                  </a:moveTo>
                  <a:cubicBezTo>
                    <a:pt x="59" y="103"/>
                    <a:pt x="59" y="103"/>
                    <a:pt x="59" y="103"/>
                  </a:cubicBezTo>
                  <a:cubicBezTo>
                    <a:pt x="59" y="60"/>
                    <a:pt x="59" y="60"/>
                    <a:pt x="59" y="60"/>
                  </a:cubicBezTo>
                  <a:cubicBezTo>
                    <a:pt x="81" y="47"/>
                    <a:pt x="81" y="47"/>
                    <a:pt x="81" y="47"/>
                  </a:cubicBezTo>
                  <a:cubicBezTo>
                    <a:pt x="103" y="60"/>
                    <a:pt x="103" y="60"/>
                    <a:pt x="103" y="60"/>
                  </a:cubicBezTo>
                  <a:cubicBezTo>
                    <a:pt x="103" y="103"/>
                    <a:pt x="103" y="103"/>
                    <a:pt x="103" y="103"/>
                  </a:cubicBezTo>
                  <a:close/>
                  <a:moveTo>
                    <a:pt x="103" y="103"/>
                  </a:moveTo>
                  <a:cubicBezTo>
                    <a:pt x="103" y="103"/>
                    <a:pt x="103" y="103"/>
                    <a:pt x="103"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3">
              <a:extLst>
                <a:ext uri="{FF2B5EF4-FFF2-40B4-BE49-F238E27FC236}">
                  <a16:creationId xmlns:a16="http://schemas.microsoft.com/office/drawing/2014/main" id="{7D76E267-3656-419E-AA64-26BEAF35409E}"/>
                </a:ext>
              </a:extLst>
            </p:cNvPr>
            <p:cNvSpPr>
              <a:spLocks noEditPoints="1"/>
            </p:cNvSpPr>
            <p:nvPr/>
          </p:nvSpPr>
          <p:spPr bwMode="auto">
            <a:xfrm>
              <a:off x="7534276"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4">
              <a:extLst>
                <a:ext uri="{FF2B5EF4-FFF2-40B4-BE49-F238E27FC236}">
                  <a16:creationId xmlns:a16="http://schemas.microsoft.com/office/drawing/2014/main" id="{2F7AE96C-CBBD-4EED-B463-F80891087F82}"/>
                </a:ext>
              </a:extLst>
            </p:cNvPr>
            <p:cNvSpPr>
              <a:spLocks noEditPoints="1"/>
            </p:cNvSpPr>
            <p:nvPr/>
          </p:nvSpPr>
          <p:spPr bwMode="auto">
            <a:xfrm>
              <a:off x="7564439"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5">
              <a:extLst>
                <a:ext uri="{FF2B5EF4-FFF2-40B4-BE49-F238E27FC236}">
                  <a16:creationId xmlns:a16="http://schemas.microsoft.com/office/drawing/2014/main" id="{F61CEDEF-5776-4FEE-B0B4-F9D6B33488D3}"/>
                </a:ext>
              </a:extLst>
            </p:cNvPr>
            <p:cNvSpPr>
              <a:spLocks noEditPoints="1"/>
            </p:cNvSpPr>
            <p:nvPr/>
          </p:nvSpPr>
          <p:spPr bwMode="auto">
            <a:xfrm>
              <a:off x="7534276"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6">
              <a:extLst>
                <a:ext uri="{FF2B5EF4-FFF2-40B4-BE49-F238E27FC236}">
                  <a16:creationId xmlns:a16="http://schemas.microsoft.com/office/drawing/2014/main" id="{A318A93E-E38C-4B47-89F3-09D5597E2596}"/>
                </a:ext>
              </a:extLst>
            </p:cNvPr>
            <p:cNvSpPr>
              <a:spLocks noEditPoints="1"/>
            </p:cNvSpPr>
            <p:nvPr/>
          </p:nvSpPr>
          <p:spPr bwMode="auto">
            <a:xfrm>
              <a:off x="7564439"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7">
              <a:extLst>
                <a:ext uri="{FF2B5EF4-FFF2-40B4-BE49-F238E27FC236}">
                  <a16:creationId xmlns:a16="http://schemas.microsoft.com/office/drawing/2014/main" id="{02FBBDB0-39DF-42ED-8FEC-64B1D15BF19F}"/>
                </a:ext>
              </a:extLst>
            </p:cNvPr>
            <p:cNvSpPr>
              <a:spLocks noEditPoints="1"/>
            </p:cNvSpPr>
            <p:nvPr/>
          </p:nvSpPr>
          <p:spPr bwMode="auto">
            <a:xfrm>
              <a:off x="7624764" y="168275"/>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8">
              <a:extLst>
                <a:ext uri="{FF2B5EF4-FFF2-40B4-BE49-F238E27FC236}">
                  <a16:creationId xmlns:a16="http://schemas.microsoft.com/office/drawing/2014/main" id="{0DF5B6EF-A018-4A9E-8EE6-EADE974B45AC}"/>
                </a:ext>
              </a:extLst>
            </p:cNvPr>
            <p:cNvSpPr>
              <a:spLocks noEditPoints="1"/>
            </p:cNvSpPr>
            <p:nvPr/>
          </p:nvSpPr>
          <p:spPr bwMode="auto">
            <a:xfrm>
              <a:off x="7654926" y="168275"/>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9">
              <a:extLst>
                <a:ext uri="{FF2B5EF4-FFF2-40B4-BE49-F238E27FC236}">
                  <a16:creationId xmlns:a16="http://schemas.microsoft.com/office/drawing/2014/main" id="{F8DAD761-556D-4B05-B5CB-070F651C087C}"/>
                </a:ext>
              </a:extLst>
            </p:cNvPr>
            <p:cNvSpPr>
              <a:spLocks noEditPoints="1"/>
            </p:cNvSpPr>
            <p:nvPr/>
          </p:nvSpPr>
          <p:spPr bwMode="auto">
            <a:xfrm>
              <a:off x="7624764" y="201613"/>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0">
              <a:extLst>
                <a:ext uri="{FF2B5EF4-FFF2-40B4-BE49-F238E27FC236}">
                  <a16:creationId xmlns:a16="http://schemas.microsoft.com/office/drawing/2014/main" id="{360FE9E0-F12D-4A8C-ABEB-D203A764CF2E}"/>
                </a:ext>
              </a:extLst>
            </p:cNvPr>
            <p:cNvSpPr>
              <a:spLocks noEditPoints="1"/>
            </p:cNvSpPr>
            <p:nvPr/>
          </p:nvSpPr>
          <p:spPr bwMode="auto">
            <a:xfrm>
              <a:off x="7654926" y="201613"/>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1">
              <a:extLst>
                <a:ext uri="{FF2B5EF4-FFF2-40B4-BE49-F238E27FC236}">
                  <a16:creationId xmlns:a16="http://schemas.microsoft.com/office/drawing/2014/main" id="{77BDA865-F0A4-45ED-8BE5-F57F9E74D58F}"/>
                </a:ext>
              </a:extLst>
            </p:cNvPr>
            <p:cNvSpPr>
              <a:spLocks noEditPoints="1"/>
            </p:cNvSpPr>
            <p:nvPr/>
          </p:nvSpPr>
          <p:spPr bwMode="auto">
            <a:xfrm>
              <a:off x="759301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2">
              <a:extLst>
                <a:ext uri="{FF2B5EF4-FFF2-40B4-BE49-F238E27FC236}">
                  <a16:creationId xmlns:a16="http://schemas.microsoft.com/office/drawing/2014/main" id="{3F1715A0-31BB-47A7-A2CE-807FA3A007C8}"/>
                </a:ext>
              </a:extLst>
            </p:cNvPr>
            <p:cNvSpPr>
              <a:spLocks noEditPoints="1"/>
            </p:cNvSpPr>
            <p:nvPr/>
          </p:nvSpPr>
          <p:spPr bwMode="auto">
            <a:xfrm>
              <a:off x="762476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3">
              <a:extLst>
                <a:ext uri="{FF2B5EF4-FFF2-40B4-BE49-F238E27FC236}">
                  <a16:creationId xmlns:a16="http://schemas.microsoft.com/office/drawing/2014/main" id="{4ED9053B-7468-485E-83BB-2A21283713BE}"/>
                </a:ext>
              </a:extLst>
            </p:cNvPr>
            <p:cNvSpPr>
              <a:spLocks noEditPoints="1"/>
            </p:cNvSpPr>
            <p:nvPr/>
          </p:nvSpPr>
          <p:spPr bwMode="auto">
            <a:xfrm>
              <a:off x="7593014" y="109538"/>
              <a:ext cx="17463" cy="20638"/>
            </a:xfrm>
            <a:custGeom>
              <a:avLst/>
              <a:gdLst>
                <a:gd name="T0" fmla="*/ 9 w 10"/>
                <a:gd name="T1" fmla="*/ 11 h 11"/>
                <a:gd name="T2" fmla="*/ 10 w 10"/>
                <a:gd name="T3" fmla="*/ 9 h 11"/>
                <a:gd name="T4" fmla="*/ 10 w 10"/>
                <a:gd name="T5" fmla="*/ 2 h 11"/>
                <a:gd name="T6" fmla="*/ 9 w 10"/>
                <a:gd name="T7" fmla="*/ 0 h 11"/>
                <a:gd name="T8" fmla="*/ 1 w 10"/>
                <a:gd name="T9" fmla="*/ 0 h 11"/>
                <a:gd name="T10" fmla="*/ 0 w 10"/>
                <a:gd name="T11" fmla="*/ 2 h 11"/>
                <a:gd name="T12" fmla="*/ 0 w 10"/>
                <a:gd name="T13" fmla="*/ 9 h 11"/>
                <a:gd name="T14" fmla="*/ 1 w 10"/>
                <a:gd name="T15" fmla="*/ 11 h 11"/>
                <a:gd name="T16" fmla="*/ 9 w 10"/>
                <a:gd name="T17" fmla="*/ 11 h 11"/>
                <a:gd name="T18" fmla="*/ 9 w 10"/>
                <a:gd name="T19" fmla="*/ 11 h 11"/>
                <a:gd name="T20" fmla="*/ 9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9" y="11"/>
                  </a:move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lnTo>
                    <a:pt x="9" y="11"/>
                  </a:lnTo>
                  <a:close/>
                  <a:moveTo>
                    <a:pt x="9" y="11"/>
                  </a:moveTo>
                  <a:cubicBezTo>
                    <a:pt x="9" y="11"/>
                    <a:pt x="9" y="11"/>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4">
              <a:extLst>
                <a:ext uri="{FF2B5EF4-FFF2-40B4-BE49-F238E27FC236}">
                  <a16:creationId xmlns:a16="http://schemas.microsoft.com/office/drawing/2014/main" id="{3A3D31E6-E3A6-440A-A063-D8D46C90D08B}"/>
                </a:ext>
              </a:extLst>
            </p:cNvPr>
            <p:cNvSpPr>
              <a:spLocks noEditPoints="1"/>
            </p:cNvSpPr>
            <p:nvPr/>
          </p:nvSpPr>
          <p:spPr bwMode="auto">
            <a:xfrm>
              <a:off x="7654926"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18DDE3C8-30AA-4002-8F55-F1A7D12B7184}"/>
              </a:ext>
            </a:extLst>
          </p:cNvPr>
          <p:cNvGrpSpPr/>
          <p:nvPr/>
        </p:nvGrpSpPr>
        <p:grpSpPr>
          <a:xfrm>
            <a:off x="7803074" y="3813863"/>
            <a:ext cx="430775" cy="334072"/>
            <a:chOff x="7527926" y="5092700"/>
            <a:chExt cx="155575" cy="120651"/>
          </a:xfrm>
          <a:solidFill>
            <a:schemeClr val="accent4"/>
          </a:solidFill>
        </p:grpSpPr>
        <p:sp>
          <p:nvSpPr>
            <p:cNvPr id="89" name="Freeform 195">
              <a:extLst>
                <a:ext uri="{FF2B5EF4-FFF2-40B4-BE49-F238E27FC236}">
                  <a16:creationId xmlns:a16="http://schemas.microsoft.com/office/drawing/2014/main" id="{311A1A86-BA0C-4172-B255-8E7A581FB4E2}"/>
                </a:ext>
              </a:extLst>
            </p:cNvPr>
            <p:cNvSpPr>
              <a:spLocks noEditPoints="1"/>
            </p:cNvSpPr>
            <p:nvPr/>
          </p:nvSpPr>
          <p:spPr bwMode="auto">
            <a:xfrm>
              <a:off x="7527926" y="5092700"/>
              <a:ext cx="155575" cy="103188"/>
            </a:xfrm>
            <a:custGeom>
              <a:avLst/>
              <a:gdLst>
                <a:gd name="T0" fmla="*/ 77 w 89"/>
                <a:gd name="T1" fmla="*/ 23 h 56"/>
                <a:gd name="T2" fmla="*/ 60 w 89"/>
                <a:gd name="T3" fmla="*/ 11 h 56"/>
                <a:gd name="T4" fmla="*/ 55 w 89"/>
                <a:gd name="T5" fmla="*/ 12 h 56"/>
                <a:gd name="T6" fmla="*/ 33 w 89"/>
                <a:gd name="T7" fmla="*/ 0 h 56"/>
                <a:gd name="T8" fmla="*/ 8 w 89"/>
                <a:gd name="T9" fmla="*/ 25 h 56"/>
                <a:gd name="T10" fmla="*/ 0 w 89"/>
                <a:gd name="T11" fmla="*/ 39 h 56"/>
                <a:gd name="T12" fmla="*/ 17 w 89"/>
                <a:gd name="T13" fmla="*/ 56 h 56"/>
                <a:gd name="T14" fmla="*/ 33 w 89"/>
                <a:gd name="T15" fmla="*/ 56 h 56"/>
                <a:gd name="T16" fmla="*/ 33 w 89"/>
                <a:gd name="T17" fmla="*/ 51 h 56"/>
                <a:gd name="T18" fmla="*/ 17 w 89"/>
                <a:gd name="T19" fmla="*/ 51 h 56"/>
                <a:gd name="T20" fmla="*/ 5 w 89"/>
                <a:gd name="T21" fmla="*/ 39 h 56"/>
                <a:gd name="T22" fmla="*/ 14 w 89"/>
                <a:gd name="T23" fmla="*/ 28 h 56"/>
                <a:gd name="T24" fmla="*/ 14 w 89"/>
                <a:gd name="T25" fmla="*/ 25 h 56"/>
                <a:gd name="T26" fmla="*/ 33 w 89"/>
                <a:gd name="T27" fmla="*/ 6 h 56"/>
                <a:gd name="T28" fmla="*/ 52 w 89"/>
                <a:gd name="T29" fmla="*/ 20 h 56"/>
                <a:gd name="T30" fmla="*/ 60 w 89"/>
                <a:gd name="T31" fmla="*/ 17 h 56"/>
                <a:gd name="T32" fmla="*/ 73 w 89"/>
                <a:gd name="T33" fmla="*/ 28 h 56"/>
                <a:gd name="T34" fmla="*/ 73 w 89"/>
                <a:gd name="T35" fmla="*/ 28 h 56"/>
                <a:gd name="T36" fmla="*/ 84 w 89"/>
                <a:gd name="T37" fmla="*/ 39 h 56"/>
                <a:gd name="T38" fmla="*/ 73 w 89"/>
                <a:gd name="T39" fmla="*/ 51 h 56"/>
                <a:gd name="T40" fmla="*/ 56 w 89"/>
                <a:gd name="T41" fmla="*/ 51 h 56"/>
                <a:gd name="T42" fmla="*/ 56 w 89"/>
                <a:gd name="T43" fmla="*/ 56 h 56"/>
                <a:gd name="T44" fmla="*/ 73 w 89"/>
                <a:gd name="T45" fmla="*/ 56 h 56"/>
                <a:gd name="T46" fmla="*/ 89 w 89"/>
                <a:gd name="T47" fmla="*/ 39 h 56"/>
                <a:gd name="T48" fmla="*/ 77 w 89"/>
                <a:gd name="T49" fmla="*/ 23 h 56"/>
                <a:gd name="T50" fmla="*/ 77 w 89"/>
                <a:gd name="T51" fmla="*/ 23 h 56"/>
                <a:gd name="T52" fmla="*/ 77 w 89"/>
                <a:gd name="T53"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56">
                  <a:moveTo>
                    <a:pt x="77" y="23"/>
                  </a:moveTo>
                  <a:cubicBezTo>
                    <a:pt x="74" y="16"/>
                    <a:pt x="68" y="11"/>
                    <a:pt x="60" y="11"/>
                  </a:cubicBezTo>
                  <a:cubicBezTo>
                    <a:pt x="58" y="11"/>
                    <a:pt x="56" y="12"/>
                    <a:pt x="55" y="12"/>
                  </a:cubicBezTo>
                  <a:cubicBezTo>
                    <a:pt x="50" y="5"/>
                    <a:pt x="42" y="0"/>
                    <a:pt x="33" y="0"/>
                  </a:cubicBezTo>
                  <a:cubicBezTo>
                    <a:pt x="20" y="0"/>
                    <a:pt x="9" y="11"/>
                    <a:pt x="8" y="25"/>
                  </a:cubicBezTo>
                  <a:cubicBezTo>
                    <a:pt x="3" y="28"/>
                    <a:pt x="0" y="33"/>
                    <a:pt x="0" y="39"/>
                  </a:cubicBezTo>
                  <a:cubicBezTo>
                    <a:pt x="0" y="49"/>
                    <a:pt x="7" y="56"/>
                    <a:pt x="17" y="56"/>
                  </a:cubicBezTo>
                  <a:cubicBezTo>
                    <a:pt x="33" y="56"/>
                    <a:pt x="33" y="56"/>
                    <a:pt x="33" y="56"/>
                  </a:cubicBezTo>
                  <a:cubicBezTo>
                    <a:pt x="33" y="51"/>
                    <a:pt x="33" y="51"/>
                    <a:pt x="33" y="51"/>
                  </a:cubicBezTo>
                  <a:cubicBezTo>
                    <a:pt x="17" y="51"/>
                    <a:pt x="17" y="51"/>
                    <a:pt x="17" y="51"/>
                  </a:cubicBezTo>
                  <a:cubicBezTo>
                    <a:pt x="10" y="51"/>
                    <a:pt x="5" y="46"/>
                    <a:pt x="5" y="39"/>
                  </a:cubicBezTo>
                  <a:cubicBezTo>
                    <a:pt x="5" y="34"/>
                    <a:pt x="9" y="30"/>
                    <a:pt x="14" y="28"/>
                  </a:cubicBezTo>
                  <a:cubicBezTo>
                    <a:pt x="14" y="27"/>
                    <a:pt x="14" y="26"/>
                    <a:pt x="14" y="25"/>
                  </a:cubicBezTo>
                  <a:cubicBezTo>
                    <a:pt x="14" y="14"/>
                    <a:pt x="23" y="6"/>
                    <a:pt x="33" y="6"/>
                  </a:cubicBezTo>
                  <a:cubicBezTo>
                    <a:pt x="42" y="6"/>
                    <a:pt x="50" y="12"/>
                    <a:pt x="52" y="20"/>
                  </a:cubicBezTo>
                  <a:cubicBezTo>
                    <a:pt x="54" y="18"/>
                    <a:pt x="57" y="17"/>
                    <a:pt x="60" y="17"/>
                  </a:cubicBezTo>
                  <a:cubicBezTo>
                    <a:pt x="67" y="17"/>
                    <a:pt x="72" y="22"/>
                    <a:pt x="73" y="28"/>
                  </a:cubicBezTo>
                  <a:cubicBezTo>
                    <a:pt x="73" y="28"/>
                    <a:pt x="73" y="28"/>
                    <a:pt x="73" y="28"/>
                  </a:cubicBezTo>
                  <a:cubicBezTo>
                    <a:pt x="79" y="28"/>
                    <a:pt x="84" y="33"/>
                    <a:pt x="84" y="39"/>
                  </a:cubicBezTo>
                  <a:cubicBezTo>
                    <a:pt x="84" y="46"/>
                    <a:pt x="79" y="51"/>
                    <a:pt x="73" y="51"/>
                  </a:cubicBezTo>
                  <a:cubicBezTo>
                    <a:pt x="56" y="51"/>
                    <a:pt x="56" y="51"/>
                    <a:pt x="56" y="51"/>
                  </a:cubicBezTo>
                  <a:cubicBezTo>
                    <a:pt x="56" y="56"/>
                    <a:pt x="56" y="56"/>
                    <a:pt x="56" y="56"/>
                  </a:cubicBezTo>
                  <a:cubicBezTo>
                    <a:pt x="73" y="56"/>
                    <a:pt x="73" y="56"/>
                    <a:pt x="73" y="56"/>
                  </a:cubicBezTo>
                  <a:cubicBezTo>
                    <a:pt x="82" y="56"/>
                    <a:pt x="89" y="49"/>
                    <a:pt x="89" y="39"/>
                  </a:cubicBezTo>
                  <a:cubicBezTo>
                    <a:pt x="89" y="32"/>
                    <a:pt x="84" y="25"/>
                    <a:pt x="77" y="23"/>
                  </a:cubicBezTo>
                  <a:close/>
                  <a:moveTo>
                    <a:pt x="77" y="23"/>
                  </a:moveTo>
                  <a:cubicBezTo>
                    <a:pt x="77" y="23"/>
                    <a:pt x="77" y="23"/>
                    <a:pt x="7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6">
              <a:extLst>
                <a:ext uri="{FF2B5EF4-FFF2-40B4-BE49-F238E27FC236}">
                  <a16:creationId xmlns:a16="http://schemas.microsoft.com/office/drawing/2014/main" id="{E7FF0102-D496-42FA-8EAA-CBDB2492E22C}"/>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97">
              <a:extLst>
                <a:ext uri="{FF2B5EF4-FFF2-40B4-BE49-F238E27FC236}">
                  <a16:creationId xmlns:a16="http://schemas.microsoft.com/office/drawing/2014/main" id="{917F359E-C2BB-48AF-92BF-909D85D68EA3}"/>
                </a:ext>
              </a:extLst>
            </p:cNvPr>
            <p:cNvSpPr>
              <a:spLocks noEditPoints="1"/>
            </p:cNvSpPr>
            <p:nvPr/>
          </p:nvSpPr>
          <p:spPr bwMode="auto">
            <a:xfrm>
              <a:off x="7581901" y="5138738"/>
              <a:ext cx="49213" cy="74613"/>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moveTo>
                    <a:pt x="16" y="0"/>
                  </a:move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05D3C518-CD47-4994-BCC7-0375683E0E92}"/>
              </a:ext>
            </a:extLst>
          </p:cNvPr>
          <p:cNvGrpSpPr/>
          <p:nvPr/>
        </p:nvGrpSpPr>
        <p:grpSpPr>
          <a:xfrm>
            <a:off x="4032573" y="4623200"/>
            <a:ext cx="323683" cy="487519"/>
            <a:chOff x="144464" y="6654800"/>
            <a:chExt cx="128588" cy="193675"/>
          </a:xfrm>
          <a:solidFill>
            <a:schemeClr val="accent1"/>
          </a:solidFill>
        </p:grpSpPr>
        <p:sp>
          <p:nvSpPr>
            <p:cNvPr id="93" name="Freeform 198">
              <a:extLst>
                <a:ext uri="{FF2B5EF4-FFF2-40B4-BE49-F238E27FC236}">
                  <a16:creationId xmlns:a16="http://schemas.microsoft.com/office/drawing/2014/main" id="{1E7467D5-C529-4873-A7C5-A2C364CB3BA8}"/>
                </a:ext>
              </a:extLst>
            </p:cNvPr>
            <p:cNvSpPr>
              <a:spLocks noEditPoints="1"/>
            </p:cNvSpPr>
            <p:nvPr/>
          </p:nvSpPr>
          <p:spPr bwMode="auto">
            <a:xfrm>
              <a:off x="196851" y="6835775"/>
              <a:ext cx="23813" cy="12700"/>
            </a:xfrm>
            <a:custGeom>
              <a:avLst/>
              <a:gdLst>
                <a:gd name="T0" fmla="*/ 11 w 14"/>
                <a:gd name="T1" fmla="*/ 0 h 7"/>
                <a:gd name="T2" fmla="*/ 3 w 14"/>
                <a:gd name="T3" fmla="*/ 0 h 7"/>
                <a:gd name="T4" fmla="*/ 0 w 14"/>
                <a:gd name="T5" fmla="*/ 4 h 7"/>
                <a:gd name="T6" fmla="*/ 3 w 14"/>
                <a:gd name="T7" fmla="*/ 7 h 7"/>
                <a:gd name="T8" fmla="*/ 11 w 14"/>
                <a:gd name="T9" fmla="*/ 7 h 7"/>
                <a:gd name="T10" fmla="*/ 14 w 14"/>
                <a:gd name="T11" fmla="*/ 4 h 7"/>
                <a:gd name="T12" fmla="*/ 11 w 14"/>
                <a:gd name="T13" fmla="*/ 0 h 7"/>
                <a:gd name="T14" fmla="*/ 11 w 14"/>
                <a:gd name="T15" fmla="*/ 0 h 7"/>
                <a:gd name="T16" fmla="*/ 11 w 1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11" y="0"/>
                  </a:moveTo>
                  <a:cubicBezTo>
                    <a:pt x="3" y="0"/>
                    <a:pt x="3" y="0"/>
                    <a:pt x="3" y="0"/>
                  </a:cubicBezTo>
                  <a:cubicBezTo>
                    <a:pt x="1" y="0"/>
                    <a:pt x="0" y="2"/>
                    <a:pt x="0" y="4"/>
                  </a:cubicBezTo>
                  <a:cubicBezTo>
                    <a:pt x="0" y="5"/>
                    <a:pt x="1" y="7"/>
                    <a:pt x="3" y="7"/>
                  </a:cubicBezTo>
                  <a:cubicBezTo>
                    <a:pt x="11" y="7"/>
                    <a:pt x="11" y="7"/>
                    <a:pt x="11" y="7"/>
                  </a:cubicBezTo>
                  <a:cubicBezTo>
                    <a:pt x="13" y="7"/>
                    <a:pt x="14" y="5"/>
                    <a:pt x="14" y="4"/>
                  </a:cubicBezTo>
                  <a:cubicBezTo>
                    <a:pt x="14" y="2"/>
                    <a:pt x="13" y="0"/>
                    <a:pt x="11" y="0"/>
                  </a:cubicBezTo>
                  <a:close/>
                  <a:moveTo>
                    <a:pt x="11" y="0"/>
                  </a:move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9">
              <a:extLst>
                <a:ext uri="{FF2B5EF4-FFF2-40B4-BE49-F238E27FC236}">
                  <a16:creationId xmlns:a16="http://schemas.microsoft.com/office/drawing/2014/main" id="{0BD4B5BE-DB42-4656-90DD-244D63B1C4D7}"/>
                </a:ext>
              </a:extLst>
            </p:cNvPr>
            <p:cNvSpPr>
              <a:spLocks noEditPoints="1"/>
            </p:cNvSpPr>
            <p:nvPr/>
          </p:nvSpPr>
          <p:spPr bwMode="auto">
            <a:xfrm>
              <a:off x="184151" y="6819900"/>
              <a:ext cx="47625" cy="12700"/>
            </a:xfrm>
            <a:custGeom>
              <a:avLst/>
              <a:gdLst>
                <a:gd name="T0" fmla="*/ 24 w 27"/>
                <a:gd name="T1" fmla="*/ 0 h 7"/>
                <a:gd name="T2" fmla="*/ 4 w 27"/>
                <a:gd name="T3" fmla="*/ 0 h 7"/>
                <a:gd name="T4" fmla="*/ 0 w 27"/>
                <a:gd name="T5" fmla="*/ 3 h 7"/>
                <a:gd name="T6" fmla="*/ 4 w 27"/>
                <a:gd name="T7" fmla="*/ 7 h 7"/>
                <a:gd name="T8" fmla="*/ 24 w 27"/>
                <a:gd name="T9" fmla="*/ 7 h 7"/>
                <a:gd name="T10" fmla="*/ 27 w 27"/>
                <a:gd name="T11" fmla="*/ 3 h 7"/>
                <a:gd name="T12" fmla="*/ 24 w 27"/>
                <a:gd name="T13" fmla="*/ 0 h 7"/>
                <a:gd name="T14" fmla="*/ 24 w 27"/>
                <a:gd name="T15" fmla="*/ 0 h 7"/>
                <a:gd name="T16" fmla="*/ 24 w 2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
                  <a:moveTo>
                    <a:pt x="24" y="0"/>
                  </a:moveTo>
                  <a:cubicBezTo>
                    <a:pt x="4" y="0"/>
                    <a:pt x="4" y="0"/>
                    <a:pt x="4" y="0"/>
                  </a:cubicBezTo>
                  <a:cubicBezTo>
                    <a:pt x="2" y="0"/>
                    <a:pt x="0" y="1"/>
                    <a:pt x="0" y="3"/>
                  </a:cubicBezTo>
                  <a:cubicBezTo>
                    <a:pt x="0" y="5"/>
                    <a:pt x="2" y="7"/>
                    <a:pt x="4" y="7"/>
                  </a:cubicBezTo>
                  <a:cubicBezTo>
                    <a:pt x="24" y="7"/>
                    <a:pt x="24" y="7"/>
                    <a:pt x="24" y="7"/>
                  </a:cubicBezTo>
                  <a:cubicBezTo>
                    <a:pt x="26" y="7"/>
                    <a:pt x="27" y="5"/>
                    <a:pt x="27" y="3"/>
                  </a:cubicBezTo>
                  <a:cubicBezTo>
                    <a:pt x="27" y="1"/>
                    <a:pt x="26"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00">
              <a:extLst>
                <a:ext uri="{FF2B5EF4-FFF2-40B4-BE49-F238E27FC236}">
                  <a16:creationId xmlns:a16="http://schemas.microsoft.com/office/drawing/2014/main" id="{2667B8B0-37D2-4BF7-A7E9-F729C4BB92EB}"/>
                </a:ext>
              </a:extLst>
            </p:cNvPr>
            <p:cNvSpPr>
              <a:spLocks noEditPoints="1"/>
            </p:cNvSpPr>
            <p:nvPr/>
          </p:nvSpPr>
          <p:spPr bwMode="auto">
            <a:xfrm>
              <a:off x="144464" y="6654800"/>
              <a:ext cx="128588" cy="157163"/>
            </a:xfrm>
            <a:custGeom>
              <a:avLst/>
              <a:gdLst>
                <a:gd name="T0" fmla="*/ 69 w 74"/>
                <a:gd name="T1" fmla="*/ 18 h 85"/>
                <a:gd name="T2" fmla="*/ 56 w 74"/>
                <a:gd name="T3" fmla="*/ 5 h 85"/>
                <a:gd name="T4" fmla="*/ 37 w 74"/>
                <a:gd name="T5" fmla="*/ 0 h 85"/>
                <a:gd name="T6" fmla="*/ 11 w 74"/>
                <a:gd name="T7" fmla="*/ 11 h 85"/>
                <a:gd name="T8" fmla="*/ 0 w 74"/>
                <a:gd name="T9" fmla="*/ 37 h 85"/>
                <a:gd name="T10" fmla="*/ 3 w 74"/>
                <a:gd name="T11" fmla="*/ 51 h 85"/>
                <a:gd name="T12" fmla="*/ 12 w 74"/>
                <a:gd name="T13" fmla="*/ 68 h 85"/>
                <a:gd name="T14" fmla="*/ 16 w 74"/>
                <a:gd name="T15" fmla="*/ 75 h 85"/>
                <a:gd name="T16" fmla="*/ 20 w 74"/>
                <a:gd name="T17" fmla="*/ 84 h 85"/>
                <a:gd name="T18" fmla="*/ 22 w 74"/>
                <a:gd name="T19" fmla="*/ 85 h 85"/>
                <a:gd name="T20" fmla="*/ 53 w 74"/>
                <a:gd name="T21" fmla="*/ 85 h 85"/>
                <a:gd name="T22" fmla="*/ 56 w 74"/>
                <a:gd name="T23" fmla="*/ 83 h 85"/>
                <a:gd name="T24" fmla="*/ 59 w 74"/>
                <a:gd name="T25" fmla="*/ 77 h 85"/>
                <a:gd name="T26" fmla="*/ 62 w 74"/>
                <a:gd name="T27" fmla="*/ 69 h 85"/>
                <a:gd name="T28" fmla="*/ 71 w 74"/>
                <a:gd name="T29" fmla="*/ 51 h 85"/>
                <a:gd name="T30" fmla="*/ 74 w 74"/>
                <a:gd name="T31" fmla="*/ 37 h 85"/>
                <a:gd name="T32" fmla="*/ 69 w 74"/>
                <a:gd name="T33" fmla="*/ 18 h 85"/>
                <a:gd name="T34" fmla="*/ 64 w 74"/>
                <a:gd name="T35" fmla="*/ 49 h 85"/>
                <a:gd name="T36" fmla="*/ 56 w 74"/>
                <a:gd name="T37" fmla="*/ 66 h 85"/>
                <a:gd name="T38" fmla="*/ 52 w 74"/>
                <a:gd name="T39" fmla="*/ 74 h 85"/>
                <a:gd name="T40" fmla="*/ 51 w 74"/>
                <a:gd name="T41" fmla="*/ 78 h 85"/>
                <a:gd name="T42" fmla="*/ 24 w 74"/>
                <a:gd name="T43" fmla="*/ 78 h 85"/>
                <a:gd name="T44" fmla="*/ 22 w 74"/>
                <a:gd name="T45" fmla="*/ 73 h 85"/>
                <a:gd name="T46" fmla="*/ 18 w 74"/>
                <a:gd name="T47" fmla="*/ 64 h 85"/>
                <a:gd name="T48" fmla="*/ 9 w 74"/>
                <a:gd name="T49" fmla="*/ 49 h 85"/>
                <a:gd name="T50" fmla="*/ 7 w 74"/>
                <a:gd name="T51" fmla="*/ 37 h 85"/>
                <a:gd name="T52" fmla="*/ 37 w 74"/>
                <a:gd name="T53" fmla="*/ 7 h 85"/>
                <a:gd name="T54" fmla="*/ 52 w 74"/>
                <a:gd name="T55" fmla="*/ 11 h 85"/>
                <a:gd name="T56" fmla="*/ 63 w 74"/>
                <a:gd name="T57" fmla="*/ 22 h 85"/>
                <a:gd name="T58" fmla="*/ 67 w 74"/>
                <a:gd name="T59" fmla="*/ 37 h 85"/>
                <a:gd name="T60" fmla="*/ 64 w 74"/>
                <a:gd name="T61" fmla="*/ 49 h 85"/>
                <a:gd name="T62" fmla="*/ 64 w 74"/>
                <a:gd name="T63" fmla="*/ 49 h 85"/>
                <a:gd name="T64" fmla="*/ 64 w 74"/>
                <a:gd name="T6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85">
                  <a:moveTo>
                    <a:pt x="69" y="18"/>
                  </a:moveTo>
                  <a:cubicBezTo>
                    <a:pt x="66" y="13"/>
                    <a:pt x="61" y="8"/>
                    <a:pt x="56" y="5"/>
                  </a:cubicBezTo>
                  <a:cubicBezTo>
                    <a:pt x="50" y="2"/>
                    <a:pt x="44" y="0"/>
                    <a:pt x="37" y="0"/>
                  </a:cubicBezTo>
                  <a:cubicBezTo>
                    <a:pt x="27" y="0"/>
                    <a:pt x="17" y="4"/>
                    <a:pt x="11" y="11"/>
                  </a:cubicBezTo>
                  <a:cubicBezTo>
                    <a:pt x="4" y="17"/>
                    <a:pt x="0" y="27"/>
                    <a:pt x="0" y="37"/>
                  </a:cubicBezTo>
                  <a:cubicBezTo>
                    <a:pt x="0" y="41"/>
                    <a:pt x="1" y="46"/>
                    <a:pt x="3" y="51"/>
                  </a:cubicBezTo>
                  <a:cubicBezTo>
                    <a:pt x="5" y="55"/>
                    <a:pt x="8" y="61"/>
                    <a:pt x="12" y="68"/>
                  </a:cubicBezTo>
                  <a:cubicBezTo>
                    <a:pt x="13" y="69"/>
                    <a:pt x="14" y="72"/>
                    <a:pt x="16" y="75"/>
                  </a:cubicBezTo>
                  <a:cubicBezTo>
                    <a:pt x="17" y="79"/>
                    <a:pt x="19" y="82"/>
                    <a:pt x="20" y="84"/>
                  </a:cubicBezTo>
                  <a:cubicBezTo>
                    <a:pt x="20" y="85"/>
                    <a:pt x="21" y="85"/>
                    <a:pt x="22" y="85"/>
                  </a:cubicBezTo>
                  <a:cubicBezTo>
                    <a:pt x="53" y="85"/>
                    <a:pt x="53" y="85"/>
                    <a:pt x="53" y="85"/>
                  </a:cubicBezTo>
                  <a:cubicBezTo>
                    <a:pt x="54" y="85"/>
                    <a:pt x="55" y="84"/>
                    <a:pt x="56" y="83"/>
                  </a:cubicBezTo>
                  <a:cubicBezTo>
                    <a:pt x="56" y="82"/>
                    <a:pt x="57" y="80"/>
                    <a:pt x="59" y="77"/>
                  </a:cubicBezTo>
                  <a:cubicBezTo>
                    <a:pt x="60" y="73"/>
                    <a:pt x="61" y="71"/>
                    <a:pt x="62" y="69"/>
                  </a:cubicBezTo>
                  <a:cubicBezTo>
                    <a:pt x="66" y="62"/>
                    <a:pt x="69" y="56"/>
                    <a:pt x="71" y="51"/>
                  </a:cubicBezTo>
                  <a:cubicBezTo>
                    <a:pt x="73" y="46"/>
                    <a:pt x="74" y="41"/>
                    <a:pt x="74" y="37"/>
                  </a:cubicBezTo>
                  <a:cubicBezTo>
                    <a:pt x="74" y="30"/>
                    <a:pt x="72" y="24"/>
                    <a:pt x="69" y="18"/>
                  </a:cubicBezTo>
                  <a:close/>
                  <a:moveTo>
                    <a:pt x="64" y="49"/>
                  </a:moveTo>
                  <a:cubicBezTo>
                    <a:pt x="62" y="54"/>
                    <a:pt x="60" y="59"/>
                    <a:pt x="56" y="66"/>
                  </a:cubicBezTo>
                  <a:cubicBezTo>
                    <a:pt x="55" y="68"/>
                    <a:pt x="53" y="71"/>
                    <a:pt x="52" y="74"/>
                  </a:cubicBezTo>
                  <a:cubicBezTo>
                    <a:pt x="52" y="76"/>
                    <a:pt x="51" y="77"/>
                    <a:pt x="51" y="78"/>
                  </a:cubicBezTo>
                  <a:cubicBezTo>
                    <a:pt x="24" y="78"/>
                    <a:pt x="24" y="78"/>
                    <a:pt x="24" y="78"/>
                  </a:cubicBezTo>
                  <a:cubicBezTo>
                    <a:pt x="23" y="77"/>
                    <a:pt x="23" y="75"/>
                    <a:pt x="22" y="73"/>
                  </a:cubicBezTo>
                  <a:cubicBezTo>
                    <a:pt x="20" y="69"/>
                    <a:pt x="19" y="66"/>
                    <a:pt x="18" y="64"/>
                  </a:cubicBezTo>
                  <a:cubicBezTo>
                    <a:pt x="14" y="58"/>
                    <a:pt x="11" y="53"/>
                    <a:pt x="9" y="49"/>
                  </a:cubicBezTo>
                  <a:cubicBezTo>
                    <a:pt x="7" y="44"/>
                    <a:pt x="7" y="41"/>
                    <a:pt x="7" y="37"/>
                  </a:cubicBezTo>
                  <a:cubicBezTo>
                    <a:pt x="6" y="21"/>
                    <a:pt x="21" y="7"/>
                    <a:pt x="37" y="7"/>
                  </a:cubicBezTo>
                  <a:cubicBezTo>
                    <a:pt x="42" y="7"/>
                    <a:pt x="48" y="8"/>
                    <a:pt x="52" y="11"/>
                  </a:cubicBezTo>
                  <a:cubicBezTo>
                    <a:pt x="57" y="14"/>
                    <a:pt x="61" y="17"/>
                    <a:pt x="63" y="22"/>
                  </a:cubicBezTo>
                  <a:cubicBezTo>
                    <a:pt x="66" y="26"/>
                    <a:pt x="67" y="31"/>
                    <a:pt x="67" y="37"/>
                  </a:cubicBezTo>
                  <a:cubicBezTo>
                    <a:pt x="67" y="40"/>
                    <a:pt x="66" y="45"/>
                    <a:pt x="64" y="49"/>
                  </a:cubicBezTo>
                  <a:close/>
                  <a:moveTo>
                    <a:pt x="64" y="49"/>
                  </a:moveTo>
                  <a:cubicBezTo>
                    <a:pt x="64" y="49"/>
                    <a:pt x="64" y="49"/>
                    <a:pt x="64" y="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77B5FEED-8FF7-48CD-BE51-214C1FB19CED}"/>
              </a:ext>
            </a:extLst>
          </p:cNvPr>
          <p:cNvGrpSpPr/>
          <p:nvPr/>
        </p:nvGrpSpPr>
        <p:grpSpPr>
          <a:xfrm>
            <a:off x="7035514" y="5354479"/>
            <a:ext cx="411511" cy="409262"/>
            <a:chOff x="3428422" y="5577518"/>
            <a:chExt cx="307734" cy="306053"/>
          </a:xfrm>
          <a:solidFill>
            <a:schemeClr val="accent5"/>
          </a:solidFill>
        </p:grpSpPr>
        <p:sp>
          <p:nvSpPr>
            <p:cNvPr id="97" name="Freeform 74">
              <a:extLst>
                <a:ext uri="{FF2B5EF4-FFF2-40B4-BE49-F238E27FC236}">
                  <a16:creationId xmlns:a16="http://schemas.microsoft.com/office/drawing/2014/main" id="{4E40EBFE-51A9-4837-969E-5A8D455268F6}"/>
                </a:ext>
              </a:extLst>
            </p:cNvPr>
            <p:cNvSpPr>
              <a:spLocks noEditPoints="1"/>
            </p:cNvSpPr>
            <p:nvPr/>
          </p:nvSpPr>
          <p:spPr bwMode="auto">
            <a:xfrm>
              <a:off x="3428422" y="5577518"/>
              <a:ext cx="277466" cy="282511"/>
            </a:xfrm>
            <a:custGeom>
              <a:avLst/>
              <a:gdLst>
                <a:gd name="T0" fmla="*/ 57 w 134"/>
                <a:gd name="T1" fmla="*/ 90 h 128"/>
                <a:gd name="T2" fmla="*/ 63 w 134"/>
                <a:gd name="T3" fmla="*/ 112 h 128"/>
                <a:gd name="T4" fmla="*/ 63 w 134"/>
                <a:gd name="T5" fmla="*/ 112 h 128"/>
                <a:gd name="T6" fmla="*/ 82 w 134"/>
                <a:gd name="T7" fmla="*/ 128 h 128"/>
                <a:gd name="T8" fmla="*/ 83 w 134"/>
                <a:gd name="T9" fmla="*/ 128 h 128"/>
                <a:gd name="T10" fmla="*/ 83 w 134"/>
                <a:gd name="T11" fmla="*/ 128 h 128"/>
                <a:gd name="T12" fmla="*/ 84 w 134"/>
                <a:gd name="T13" fmla="*/ 127 h 128"/>
                <a:gd name="T14" fmla="*/ 90 w 134"/>
                <a:gd name="T15" fmla="*/ 105 h 128"/>
                <a:gd name="T16" fmla="*/ 103 w 134"/>
                <a:gd name="T17" fmla="*/ 102 h 128"/>
                <a:gd name="T18" fmla="*/ 111 w 134"/>
                <a:gd name="T19" fmla="*/ 109 h 128"/>
                <a:gd name="T20" fmla="*/ 113 w 134"/>
                <a:gd name="T21" fmla="*/ 109 h 128"/>
                <a:gd name="T22" fmla="*/ 119 w 134"/>
                <a:gd name="T23" fmla="*/ 102 h 128"/>
                <a:gd name="T24" fmla="*/ 120 w 134"/>
                <a:gd name="T25" fmla="*/ 101 h 128"/>
                <a:gd name="T26" fmla="*/ 119 w 134"/>
                <a:gd name="T27" fmla="*/ 100 h 128"/>
                <a:gd name="T28" fmla="*/ 111 w 134"/>
                <a:gd name="T29" fmla="*/ 92 h 128"/>
                <a:gd name="T30" fmla="*/ 111 w 134"/>
                <a:gd name="T31" fmla="*/ 78 h 128"/>
                <a:gd name="T32" fmla="*/ 133 w 134"/>
                <a:gd name="T33" fmla="*/ 70 h 128"/>
                <a:gd name="T34" fmla="*/ 134 w 134"/>
                <a:gd name="T35" fmla="*/ 69 h 128"/>
                <a:gd name="T36" fmla="*/ 134 w 134"/>
                <a:gd name="T37" fmla="*/ 68 h 128"/>
                <a:gd name="T38" fmla="*/ 117 w 134"/>
                <a:gd name="T39" fmla="*/ 50 h 128"/>
                <a:gd name="T40" fmla="*/ 116 w 134"/>
                <a:gd name="T41" fmla="*/ 50 h 128"/>
                <a:gd name="T42" fmla="*/ 94 w 134"/>
                <a:gd name="T43" fmla="*/ 46 h 128"/>
                <a:gd name="T44" fmla="*/ 80 w 134"/>
                <a:gd name="T45" fmla="*/ 31 h 128"/>
                <a:gd name="T46" fmla="*/ 12 w 134"/>
                <a:gd name="T47" fmla="*/ 0 h 128"/>
                <a:gd name="T48" fmla="*/ 6 w 134"/>
                <a:gd name="T49" fmla="*/ 0 h 128"/>
                <a:gd name="T50" fmla="*/ 5 w 134"/>
                <a:gd name="T51" fmla="*/ 1 h 128"/>
                <a:gd name="T52" fmla="*/ 43 w 134"/>
                <a:gd name="T53" fmla="*/ 78 h 128"/>
                <a:gd name="T54" fmla="*/ 57 w 134"/>
                <a:gd name="T55" fmla="*/ 90 h 128"/>
                <a:gd name="T56" fmla="*/ 59 w 134"/>
                <a:gd name="T57" fmla="*/ 66 h 128"/>
                <a:gd name="T58" fmla="*/ 45 w 134"/>
                <a:gd name="T59" fmla="*/ 52 h 128"/>
                <a:gd name="T60" fmla="*/ 59 w 134"/>
                <a:gd name="T61" fmla="*/ 39 h 128"/>
                <a:gd name="T62" fmla="*/ 72 w 134"/>
                <a:gd name="T63" fmla="*/ 52 h 128"/>
                <a:gd name="T64" fmla="*/ 59 w 134"/>
                <a:gd name="T65" fmla="*/ 66 h 128"/>
                <a:gd name="T66" fmla="*/ 59 w 134"/>
                <a:gd name="T67" fmla="*/ 66 h 128"/>
                <a:gd name="T68" fmla="*/ 59 w 134"/>
                <a:gd name="T6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28">
                  <a:moveTo>
                    <a:pt x="57" y="90"/>
                  </a:moveTo>
                  <a:cubicBezTo>
                    <a:pt x="63" y="112"/>
                    <a:pt x="63" y="112"/>
                    <a:pt x="63" y="112"/>
                  </a:cubicBezTo>
                  <a:cubicBezTo>
                    <a:pt x="63" y="112"/>
                    <a:pt x="63" y="112"/>
                    <a:pt x="63" y="112"/>
                  </a:cubicBezTo>
                  <a:cubicBezTo>
                    <a:pt x="82" y="128"/>
                    <a:pt x="82" y="128"/>
                    <a:pt x="82" y="128"/>
                  </a:cubicBezTo>
                  <a:cubicBezTo>
                    <a:pt x="82" y="128"/>
                    <a:pt x="82" y="128"/>
                    <a:pt x="83" y="128"/>
                  </a:cubicBezTo>
                  <a:cubicBezTo>
                    <a:pt x="83" y="128"/>
                    <a:pt x="83" y="128"/>
                    <a:pt x="83" y="128"/>
                  </a:cubicBezTo>
                  <a:cubicBezTo>
                    <a:pt x="84" y="128"/>
                    <a:pt x="84" y="128"/>
                    <a:pt x="84" y="127"/>
                  </a:cubicBezTo>
                  <a:cubicBezTo>
                    <a:pt x="90" y="105"/>
                    <a:pt x="90" y="105"/>
                    <a:pt x="90" y="105"/>
                  </a:cubicBezTo>
                  <a:cubicBezTo>
                    <a:pt x="95" y="105"/>
                    <a:pt x="99" y="104"/>
                    <a:pt x="103" y="102"/>
                  </a:cubicBezTo>
                  <a:cubicBezTo>
                    <a:pt x="111" y="109"/>
                    <a:pt x="111" y="109"/>
                    <a:pt x="111" y="109"/>
                  </a:cubicBezTo>
                  <a:cubicBezTo>
                    <a:pt x="112" y="109"/>
                    <a:pt x="113" y="109"/>
                    <a:pt x="113" y="109"/>
                  </a:cubicBezTo>
                  <a:cubicBezTo>
                    <a:pt x="119" y="102"/>
                    <a:pt x="119" y="102"/>
                    <a:pt x="119" y="102"/>
                  </a:cubicBezTo>
                  <a:cubicBezTo>
                    <a:pt x="120" y="102"/>
                    <a:pt x="120" y="101"/>
                    <a:pt x="120" y="101"/>
                  </a:cubicBezTo>
                  <a:cubicBezTo>
                    <a:pt x="120" y="101"/>
                    <a:pt x="120" y="100"/>
                    <a:pt x="119" y="100"/>
                  </a:cubicBezTo>
                  <a:cubicBezTo>
                    <a:pt x="111" y="92"/>
                    <a:pt x="111" y="92"/>
                    <a:pt x="111" y="92"/>
                  </a:cubicBezTo>
                  <a:cubicBezTo>
                    <a:pt x="112" y="90"/>
                    <a:pt x="113" y="86"/>
                    <a:pt x="111" y="78"/>
                  </a:cubicBezTo>
                  <a:cubicBezTo>
                    <a:pt x="133" y="70"/>
                    <a:pt x="133" y="70"/>
                    <a:pt x="133" y="70"/>
                  </a:cubicBezTo>
                  <a:cubicBezTo>
                    <a:pt x="134" y="70"/>
                    <a:pt x="134" y="70"/>
                    <a:pt x="134" y="69"/>
                  </a:cubicBezTo>
                  <a:cubicBezTo>
                    <a:pt x="134" y="69"/>
                    <a:pt x="134" y="68"/>
                    <a:pt x="134" y="68"/>
                  </a:cubicBezTo>
                  <a:cubicBezTo>
                    <a:pt x="117" y="50"/>
                    <a:pt x="117" y="50"/>
                    <a:pt x="117" y="50"/>
                  </a:cubicBezTo>
                  <a:cubicBezTo>
                    <a:pt x="117" y="50"/>
                    <a:pt x="116" y="50"/>
                    <a:pt x="116" y="50"/>
                  </a:cubicBezTo>
                  <a:cubicBezTo>
                    <a:pt x="94" y="46"/>
                    <a:pt x="94" y="46"/>
                    <a:pt x="94" y="46"/>
                  </a:cubicBezTo>
                  <a:cubicBezTo>
                    <a:pt x="90" y="41"/>
                    <a:pt x="85" y="36"/>
                    <a:pt x="80" y="31"/>
                  </a:cubicBezTo>
                  <a:cubicBezTo>
                    <a:pt x="49" y="4"/>
                    <a:pt x="24" y="0"/>
                    <a:pt x="12" y="0"/>
                  </a:cubicBezTo>
                  <a:cubicBezTo>
                    <a:pt x="9" y="0"/>
                    <a:pt x="7" y="0"/>
                    <a:pt x="6" y="0"/>
                  </a:cubicBezTo>
                  <a:cubicBezTo>
                    <a:pt x="6" y="0"/>
                    <a:pt x="5" y="1"/>
                    <a:pt x="5" y="1"/>
                  </a:cubicBezTo>
                  <a:cubicBezTo>
                    <a:pt x="5" y="3"/>
                    <a:pt x="0" y="35"/>
                    <a:pt x="43" y="78"/>
                  </a:cubicBezTo>
                  <a:cubicBezTo>
                    <a:pt x="43" y="78"/>
                    <a:pt x="49" y="84"/>
                    <a:pt x="57" y="90"/>
                  </a:cubicBezTo>
                  <a:close/>
                  <a:moveTo>
                    <a:pt x="59" y="66"/>
                  </a:moveTo>
                  <a:cubicBezTo>
                    <a:pt x="51" y="66"/>
                    <a:pt x="45" y="60"/>
                    <a:pt x="45" y="52"/>
                  </a:cubicBezTo>
                  <a:cubicBezTo>
                    <a:pt x="45" y="45"/>
                    <a:pt x="51" y="39"/>
                    <a:pt x="59" y="39"/>
                  </a:cubicBezTo>
                  <a:cubicBezTo>
                    <a:pt x="66" y="39"/>
                    <a:pt x="72" y="45"/>
                    <a:pt x="72" y="52"/>
                  </a:cubicBezTo>
                  <a:cubicBezTo>
                    <a:pt x="72" y="60"/>
                    <a:pt x="66" y="66"/>
                    <a:pt x="59" y="66"/>
                  </a:cubicBezTo>
                  <a:close/>
                  <a:moveTo>
                    <a:pt x="59" y="66"/>
                  </a:moveTo>
                  <a:cubicBezTo>
                    <a:pt x="59" y="66"/>
                    <a:pt x="59" y="66"/>
                    <a:pt x="59"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a:extLst>
                <a:ext uri="{FF2B5EF4-FFF2-40B4-BE49-F238E27FC236}">
                  <a16:creationId xmlns:a16="http://schemas.microsoft.com/office/drawing/2014/main" id="{C19026D2-4D4F-4023-995D-A7C5676E6AD3}"/>
                </a:ext>
              </a:extLst>
            </p:cNvPr>
            <p:cNvSpPr>
              <a:spLocks noEditPoints="1"/>
            </p:cNvSpPr>
            <p:nvPr/>
          </p:nvSpPr>
          <p:spPr bwMode="auto">
            <a:xfrm>
              <a:off x="3643668" y="5826396"/>
              <a:ext cx="60538" cy="57175"/>
            </a:xfrm>
            <a:custGeom>
              <a:avLst/>
              <a:gdLst>
                <a:gd name="T0" fmla="*/ 5 w 29"/>
                <a:gd name="T1" fmla="*/ 1 h 26"/>
                <a:gd name="T2" fmla="*/ 4 w 29"/>
                <a:gd name="T3" fmla="*/ 1 h 26"/>
                <a:gd name="T4" fmla="*/ 3 w 29"/>
                <a:gd name="T5" fmla="*/ 1 h 26"/>
                <a:gd name="T6" fmla="*/ 0 w 29"/>
                <a:gd name="T7" fmla="*/ 10 h 26"/>
                <a:gd name="T8" fmla="*/ 0 w 29"/>
                <a:gd name="T9" fmla="*/ 12 h 26"/>
                <a:gd name="T10" fmla="*/ 15 w 29"/>
                <a:gd name="T11" fmla="*/ 26 h 26"/>
                <a:gd name="T12" fmla="*/ 16 w 29"/>
                <a:gd name="T13" fmla="*/ 26 h 26"/>
                <a:gd name="T14" fmla="*/ 28 w 29"/>
                <a:gd name="T15" fmla="*/ 26 h 26"/>
                <a:gd name="T16" fmla="*/ 29 w 29"/>
                <a:gd name="T17" fmla="*/ 25 h 26"/>
                <a:gd name="T18" fmla="*/ 29 w 29"/>
                <a:gd name="T19" fmla="*/ 24 h 26"/>
                <a:gd name="T20" fmla="*/ 5 w 29"/>
                <a:gd name="T21" fmla="*/ 1 h 26"/>
                <a:gd name="T22" fmla="*/ 5 w 29"/>
                <a:gd name="T23" fmla="*/ 1 h 26"/>
                <a:gd name="T24" fmla="*/ 5 w 29"/>
                <a:gd name="T2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6">
                  <a:moveTo>
                    <a:pt x="5" y="1"/>
                  </a:moveTo>
                  <a:cubicBezTo>
                    <a:pt x="5" y="1"/>
                    <a:pt x="4" y="0"/>
                    <a:pt x="4" y="1"/>
                  </a:cubicBezTo>
                  <a:cubicBezTo>
                    <a:pt x="4" y="1"/>
                    <a:pt x="3" y="1"/>
                    <a:pt x="3" y="1"/>
                  </a:cubicBezTo>
                  <a:cubicBezTo>
                    <a:pt x="0" y="10"/>
                    <a:pt x="0" y="10"/>
                    <a:pt x="0" y="10"/>
                  </a:cubicBezTo>
                  <a:cubicBezTo>
                    <a:pt x="0" y="11"/>
                    <a:pt x="0" y="11"/>
                    <a:pt x="0" y="12"/>
                  </a:cubicBezTo>
                  <a:cubicBezTo>
                    <a:pt x="15" y="26"/>
                    <a:pt x="15" y="26"/>
                    <a:pt x="15" y="26"/>
                  </a:cubicBezTo>
                  <a:cubicBezTo>
                    <a:pt x="15" y="26"/>
                    <a:pt x="15" y="26"/>
                    <a:pt x="16" y="26"/>
                  </a:cubicBezTo>
                  <a:cubicBezTo>
                    <a:pt x="28" y="26"/>
                    <a:pt x="28" y="26"/>
                    <a:pt x="28" y="26"/>
                  </a:cubicBezTo>
                  <a:cubicBezTo>
                    <a:pt x="29" y="26"/>
                    <a:pt x="29" y="26"/>
                    <a:pt x="29" y="25"/>
                  </a:cubicBezTo>
                  <a:cubicBezTo>
                    <a:pt x="29" y="25"/>
                    <a:pt x="29" y="24"/>
                    <a:pt x="29" y="24"/>
                  </a:cubicBezTo>
                  <a:lnTo>
                    <a:pt x="5" y="1"/>
                  </a:lnTo>
                  <a:close/>
                  <a:moveTo>
                    <a:pt x="5" y="1"/>
                  </a:moveTo>
                  <a:cubicBezTo>
                    <a:pt x="5" y="1"/>
                    <a:pt x="5" y="1"/>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6">
              <a:extLst>
                <a:ext uri="{FF2B5EF4-FFF2-40B4-BE49-F238E27FC236}">
                  <a16:creationId xmlns:a16="http://schemas.microsoft.com/office/drawing/2014/main" id="{50C9A374-5EA4-4F32-AF38-EED69082A707}"/>
                </a:ext>
              </a:extLst>
            </p:cNvPr>
            <p:cNvSpPr>
              <a:spLocks noEditPoints="1"/>
            </p:cNvSpPr>
            <p:nvPr/>
          </p:nvSpPr>
          <p:spPr bwMode="auto">
            <a:xfrm>
              <a:off x="3672255" y="5811261"/>
              <a:ext cx="63901" cy="72310"/>
            </a:xfrm>
            <a:custGeom>
              <a:avLst/>
              <a:gdLst>
                <a:gd name="T0" fmla="*/ 7 w 31"/>
                <a:gd name="T1" fmla="*/ 0 h 33"/>
                <a:gd name="T2" fmla="*/ 7 w 31"/>
                <a:gd name="T3" fmla="*/ 0 h 33"/>
                <a:gd name="T4" fmla="*/ 6 w 31"/>
                <a:gd name="T5" fmla="*/ 0 h 33"/>
                <a:gd name="T6" fmla="*/ 6 w 31"/>
                <a:gd name="T7" fmla="*/ 1 h 33"/>
                <a:gd name="T8" fmla="*/ 0 w 31"/>
                <a:gd name="T9" fmla="*/ 7 h 33"/>
                <a:gd name="T10" fmla="*/ 0 w 31"/>
                <a:gd name="T11" fmla="*/ 9 h 33"/>
                <a:gd name="T12" fmla="*/ 24 w 31"/>
                <a:gd name="T13" fmla="*/ 32 h 33"/>
                <a:gd name="T14" fmla="*/ 25 w 31"/>
                <a:gd name="T15" fmla="*/ 33 h 33"/>
                <a:gd name="T16" fmla="*/ 30 w 31"/>
                <a:gd name="T17" fmla="*/ 33 h 33"/>
                <a:gd name="T18" fmla="*/ 31 w 31"/>
                <a:gd name="T19" fmla="*/ 32 h 33"/>
                <a:gd name="T20" fmla="*/ 31 w 31"/>
                <a:gd name="T21" fmla="*/ 26 h 33"/>
                <a:gd name="T22" fmla="*/ 31 w 31"/>
                <a:gd name="T23" fmla="*/ 25 h 33"/>
                <a:gd name="T24" fmla="*/ 7 w 31"/>
                <a:gd name="T25" fmla="*/ 0 h 33"/>
                <a:gd name="T26" fmla="*/ 7 w 31"/>
                <a:gd name="T27" fmla="*/ 0 h 33"/>
                <a:gd name="T28" fmla="*/ 7 w 31"/>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7" y="0"/>
                  </a:moveTo>
                  <a:cubicBezTo>
                    <a:pt x="7" y="0"/>
                    <a:pt x="7" y="0"/>
                    <a:pt x="7" y="0"/>
                  </a:cubicBezTo>
                  <a:cubicBezTo>
                    <a:pt x="6" y="0"/>
                    <a:pt x="6" y="0"/>
                    <a:pt x="6" y="0"/>
                  </a:cubicBezTo>
                  <a:cubicBezTo>
                    <a:pt x="6" y="0"/>
                    <a:pt x="6" y="0"/>
                    <a:pt x="6" y="1"/>
                  </a:cubicBezTo>
                  <a:cubicBezTo>
                    <a:pt x="0" y="7"/>
                    <a:pt x="0" y="7"/>
                    <a:pt x="0" y="7"/>
                  </a:cubicBezTo>
                  <a:cubicBezTo>
                    <a:pt x="0" y="7"/>
                    <a:pt x="0" y="8"/>
                    <a:pt x="0" y="9"/>
                  </a:cubicBezTo>
                  <a:cubicBezTo>
                    <a:pt x="24" y="32"/>
                    <a:pt x="24" y="32"/>
                    <a:pt x="24" y="32"/>
                  </a:cubicBezTo>
                  <a:cubicBezTo>
                    <a:pt x="24" y="33"/>
                    <a:pt x="24" y="33"/>
                    <a:pt x="25" y="33"/>
                  </a:cubicBezTo>
                  <a:cubicBezTo>
                    <a:pt x="30" y="33"/>
                    <a:pt x="30" y="33"/>
                    <a:pt x="30" y="33"/>
                  </a:cubicBezTo>
                  <a:cubicBezTo>
                    <a:pt x="30" y="33"/>
                    <a:pt x="31" y="32"/>
                    <a:pt x="31" y="32"/>
                  </a:cubicBezTo>
                  <a:cubicBezTo>
                    <a:pt x="31" y="26"/>
                    <a:pt x="31" y="26"/>
                    <a:pt x="31" y="26"/>
                  </a:cubicBezTo>
                  <a:cubicBezTo>
                    <a:pt x="31" y="26"/>
                    <a:pt x="31" y="25"/>
                    <a:pt x="31" y="25"/>
                  </a:cubicBezTo>
                  <a:lnTo>
                    <a:pt x="7" y="0"/>
                  </a:ln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a:extLst>
                <a:ext uri="{FF2B5EF4-FFF2-40B4-BE49-F238E27FC236}">
                  <a16:creationId xmlns:a16="http://schemas.microsoft.com/office/drawing/2014/main" id="{4B903639-D2AB-42A6-B66F-D30DFC060F10}"/>
                </a:ext>
              </a:extLst>
            </p:cNvPr>
            <p:cNvSpPr>
              <a:spLocks noEditPoints="1"/>
            </p:cNvSpPr>
            <p:nvPr/>
          </p:nvSpPr>
          <p:spPr bwMode="auto">
            <a:xfrm>
              <a:off x="3684026" y="5779311"/>
              <a:ext cx="52130" cy="68947"/>
            </a:xfrm>
            <a:custGeom>
              <a:avLst/>
              <a:gdLst>
                <a:gd name="T0" fmla="*/ 26 w 26"/>
                <a:gd name="T1" fmla="*/ 17 h 31"/>
                <a:gd name="T2" fmla="*/ 9 w 26"/>
                <a:gd name="T3" fmla="*/ 1 h 31"/>
                <a:gd name="T4" fmla="*/ 7 w 26"/>
                <a:gd name="T5" fmla="*/ 1 h 31"/>
                <a:gd name="T6" fmla="*/ 0 w 26"/>
                <a:gd name="T7" fmla="*/ 5 h 31"/>
                <a:gd name="T8" fmla="*/ 0 w 26"/>
                <a:gd name="T9" fmla="*/ 6 h 31"/>
                <a:gd name="T10" fmla="*/ 0 w 26"/>
                <a:gd name="T11" fmla="*/ 7 h 31"/>
                <a:gd name="T12" fmla="*/ 24 w 26"/>
                <a:gd name="T13" fmla="*/ 31 h 31"/>
                <a:gd name="T14" fmla="*/ 25 w 26"/>
                <a:gd name="T15" fmla="*/ 31 h 31"/>
                <a:gd name="T16" fmla="*/ 25 w 26"/>
                <a:gd name="T17" fmla="*/ 31 h 31"/>
                <a:gd name="T18" fmla="*/ 26 w 26"/>
                <a:gd name="T19" fmla="*/ 30 h 31"/>
                <a:gd name="T20" fmla="*/ 26 w 26"/>
                <a:gd name="T21" fmla="*/ 18 h 31"/>
                <a:gd name="T22" fmla="*/ 26 w 26"/>
                <a:gd name="T23" fmla="*/ 17 h 31"/>
                <a:gd name="T24" fmla="*/ 26 w 26"/>
                <a:gd name="T25" fmla="*/ 17 h 31"/>
                <a:gd name="T26" fmla="*/ 26 w 26"/>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26" y="17"/>
                  </a:moveTo>
                  <a:cubicBezTo>
                    <a:pt x="9" y="1"/>
                    <a:pt x="9" y="1"/>
                    <a:pt x="9" y="1"/>
                  </a:cubicBezTo>
                  <a:cubicBezTo>
                    <a:pt x="8" y="0"/>
                    <a:pt x="8" y="0"/>
                    <a:pt x="7" y="1"/>
                  </a:cubicBezTo>
                  <a:cubicBezTo>
                    <a:pt x="0" y="5"/>
                    <a:pt x="0" y="5"/>
                    <a:pt x="0" y="5"/>
                  </a:cubicBezTo>
                  <a:cubicBezTo>
                    <a:pt x="0" y="5"/>
                    <a:pt x="0" y="6"/>
                    <a:pt x="0" y="6"/>
                  </a:cubicBezTo>
                  <a:cubicBezTo>
                    <a:pt x="0" y="6"/>
                    <a:pt x="0" y="7"/>
                    <a:pt x="0" y="7"/>
                  </a:cubicBezTo>
                  <a:cubicBezTo>
                    <a:pt x="24" y="31"/>
                    <a:pt x="24" y="31"/>
                    <a:pt x="24" y="31"/>
                  </a:cubicBezTo>
                  <a:cubicBezTo>
                    <a:pt x="24" y="31"/>
                    <a:pt x="24" y="31"/>
                    <a:pt x="25" y="31"/>
                  </a:cubicBezTo>
                  <a:cubicBezTo>
                    <a:pt x="25" y="31"/>
                    <a:pt x="25" y="31"/>
                    <a:pt x="25" y="31"/>
                  </a:cubicBezTo>
                  <a:cubicBezTo>
                    <a:pt x="26" y="31"/>
                    <a:pt x="26" y="30"/>
                    <a:pt x="26" y="30"/>
                  </a:cubicBezTo>
                  <a:cubicBezTo>
                    <a:pt x="26" y="18"/>
                    <a:pt x="26" y="18"/>
                    <a:pt x="26" y="18"/>
                  </a:cubicBezTo>
                  <a:cubicBezTo>
                    <a:pt x="26" y="18"/>
                    <a:pt x="26" y="18"/>
                    <a:pt x="26" y="17"/>
                  </a:cubicBezTo>
                  <a:close/>
                  <a:moveTo>
                    <a:pt x="26" y="17"/>
                  </a:moveTo>
                  <a:cubicBezTo>
                    <a:pt x="26" y="17"/>
                    <a:pt x="26" y="17"/>
                    <a:pt x="2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35">
            <a:extLst>
              <a:ext uri="{FF2B5EF4-FFF2-40B4-BE49-F238E27FC236}">
                <a16:creationId xmlns:a16="http://schemas.microsoft.com/office/drawing/2014/main" id="{6DB6FB31-FD28-4058-BCE5-251C619DDB29}"/>
              </a:ext>
            </a:extLst>
          </p:cNvPr>
          <p:cNvSpPr>
            <a:spLocks noEditPoints="1"/>
          </p:cNvSpPr>
          <p:nvPr/>
        </p:nvSpPr>
        <p:spPr bwMode="auto">
          <a:xfrm>
            <a:off x="4721462" y="3603074"/>
            <a:ext cx="236771" cy="249720"/>
          </a:xfrm>
          <a:custGeom>
            <a:avLst/>
            <a:gdLst>
              <a:gd name="T0" fmla="*/ 103 w 104"/>
              <a:gd name="T1" fmla="*/ 0 h 103"/>
              <a:gd name="T2" fmla="*/ 102 w 104"/>
              <a:gd name="T3" fmla="*/ 0 h 103"/>
              <a:gd name="T4" fmla="*/ 75 w 104"/>
              <a:gd name="T5" fmla="*/ 4 h 103"/>
              <a:gd name="T6" fmla="*/ 52 w 104"/>
              <a:gd name="T7" fmla="*/ 21 h 103"/>
              <a:gd name="T8" fmla="*/ 41 w 104"/>
              <a:gd name="T9" fmla="*/ 33 h 103"/>
              <a:gd name="T10" fmla="*/ 17 w 104"/>
              <a:gd name="T11" fmla="*/ 34 h 103"/>
              <a:gd name="T12" fmla="*/ 15 w 104"/>
              <a:gd name="T13" fmla="*/ 35 h 103"/>
              <a:gd name="T14" fmla="*/ 1 w 104"/>
              <a:gd name="T15" fmla="*/ 60 h 103"/>
              <a:gd name="T16" fmla="*/ 1 w 104"/>
              <a:gd name="T17" fmla="*/ 62 h 103"/>
              <a:gd name="T18" fmla="*/ 5 w 104"/>
              <a:gd name="T19" fmla="*/ 66 h 103"/>
              <a:gd name="T20" fmla="*/ 7 w 104"/>
              <a:gd name="T21" fmla="*/ 67 h 103"/>
              <a:gd name="T22" fmla="*/ 7 w 104"/>
              <a:gd name="T23" fmla="*/ 67 h 103"/>
              <a:gd name="T24" fmla="*/ 25 w 104"/>
              <a:gd name="T25" fmla="*/ 61 h 103"/>
              <a:gd name="T26" fmla="*/ 42 w 104"/>
              <a:gd name="T27" fmla="*/ 79 h 103"/>
              <a:gd name="T28" fmla="*/ 37 w 104"/>
              <a:gd name="T29" fmla="*/ 97 h 103"/>
              <a:gd name="T30" fmla="*/ 38 w 104"/>
              <a:gd name="T31" fmla="*/ 99 h 103"/>
              <a:gd name="T32" fmla="*/ 42 w 104"/>
              <a:gd name="T33" fmla="*/ 103 h 103"/>
              <a:gd name="T34" fmla="*/ 43 w 104"/>
              <a:gd name="T35" fmla="*/ 103 h 103"/>
              <a:gd name="T36" fmla="*/ 44 w 104"/>
              <a:gd name="T37" fmla="*/ 103 h 103"/>
              <a:gd name="T38" fmla="*/ 69 w 104"/>
              <a:gd name="T39" fmla="*/ 89 h 103"/>
              <a:gd name="T40" fmla="*/ 70 w 104"/>
              <a:gd name="T41" fmla="*/ 87 h 103"/>
              <a:gd name="T42" fmla="*/ 71 w 104"/>
              <a:gd name="T43" fmla="*/ 63 h 103"/>
              <a:gd name="T44" fmla="*/ 83 w 104"/>
              <a:gd name="T45" fmla="*/ 52 h 103"/>
              <a:gd name="T46" fmla="*/ 99 w 104"/>
              <a:gd name="T47" fmla="*/ 29 h 103"/>
              <a:gd name="T48" fmla="*/ 104 w 104"/>
              <a:gd name="T49" fmla="*/ 2 h 103"/>
              <a:gd name="T50" fmla="*/ 103 w 104"/>
              <a:gd name="T51" fmla="*/ 0 h 103"/>
              <a:gd name="T52" fmla="*/ 88 w 104"/>
              <a:gd name="T53" fmla="*/ 24 h 103"/>
              <a:gd name="T54" fmla="*/ 84 w 104"/>
              <a:gd name="T55" fmla="*/ 26 h 103"/>
              <a:gd name="T56" fmla="*/ 79 w 104"/>
              <a:gd name="T57" fmla="*/ 24 h 103"/>
              <a:gd name="T58" fmla="*/ 78 w 104"/>
              <a:gd name="T59" fmla="*/ 20 h 103"/>
              <a:gd name="T60" fmla="*/ 79 w 104"/>
              <a:gd name="T61" fmla="*/ 16 h 103"/>
              <a:gd name="T62" fmla="*/ 84 w 104"/>
              <a:gd name="T63" fmla="*/ 14 h 103"/>
              <a:gd name="T64" fmla="*/ 88 w 104"/>
              <a:gd name="T65" fmla="*/ 16 h 103"/>
              <a:gd name="T66" fmla="*/ 90 w 104"/>
              <a:gd name="T67" fmla="*/ 20 h 103"/>
              <a:gd name="T68" fmla="*/ 88 w 104"/>
              <a:gd name="T69" fmla="*/ 24 h 103"/>
              <a:gd name="T70" fmla="*/ 88 w 104"/>
              <a:gd name="T71" fmla="*/ 24 h 103"/>
              <a:gd name="T72" fmla="*/ 88 w 104"/>
              <a:gd name="T73" fmla="*/ 2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3">
                <a:moveTo>
                  <a:pt x="103" y="0"/>
                </a:moveTo>
                <a:cubicBezTo>
                  <a:pt x="103" y="0"/>
                  <a:pt x="103" y="0"/>
                  <a:pt x="102" y="0"/>
                </a:cubicBezTo>
                <a:cubicBezTo>
                  <a:pt x="91" y="0"/>
                  <a:pt x="82" y="1"/>
                  <a:pt x="75" y="4"/>
                </a:cubicBezTo>
                <a:cubicBezTo>
                  <a:pt x="67" y="7"/>
                  <a:pt x="60" y="13"/>
                  <a:pt x="52" y="21"/>
                </a:cubicBezTo>
                <a:cubicBezTo>
                  <a:pt x="48" y="24"/>
                  <a:pt x="45" y="28"/>
                  <a:pt x="41" y="33"/>
                </a:cubicBezTo>
                <a:cubicBezTo>
                  <a:pt x="17" y="34"/>
                  <a:pt x="17" y="34"/>
                  <a:pt x="17" y="34"/>
                </a:cubicBezTo>
                <a:cubicBezTo>
                  <a:pt x="16" y="34"/>
                  <a:pt x="15" y="35"/>
                  <a:pt x="15" y="35"/>
                </a:cubicBezTo>
                <a:cubicBezTo>
                  <a:pt x="1" y="60"/>
                  <a:pt x="1" y="60"/>
                  <a:pt x="1" y="60"/>
                </a:cubicBezTo>
                <a:cubicBezTo>
                  <a:pt x="0" y="61"/>
                  <a:pt x="0" y="61"/>
                  <a:pt x="1" y="62"/>
                </a:cubicBezTo>
                <a:cubicBezTo>
                  <a:pt x="5" y="66"/>
                  <a:pt x="5" y="66"/>
                  <a:pt x="5" y="66"/>
                </a:cubicBezTo>
                <a:cubicBezTo>
                  <a:pt x="5" y="67"/>
                  <a:pt x="6" y="67"/>
                  <a:pt x="7" y="67"/>
                </a:cubicBezTo>
                <a:cubicBezTo>
                  <a:pt x="7" y="67"/>
                  <a:pt x="7" y="67"/>
                  <a:pt x="7" y="67"/>
                </a:cubicBezTo>
                <a:cubicBezTo>
                  <a:pt x="25" y="61"/>
                  <a:pt x="25" y="61"/>
                  <a:pt x="25" y="61"/>
                </a:cubicBezTo>
                <a:cubicBezTo>
                  <a:pt x="42" y="79"/>
                  <a:pt x="42" y="79"/>
                  <a:pt x="42" y="79"/>
                </a:cubicBezTo>
                <a:cubicBezTo>
                  <a:pt x="37" y="97"/>
                  <a:pt x="37" y="97"/>
                  <a:pt x="37" y="97"/>
                </a:cubicBezTo>
                <a:cubicBezTo>
                  <a:pt x="37" y="98"/>
                  <a:pt x="37" y="98"/>
                  <a:pt x="38" y="99"/>
                </a:cubicBezTo>
                <a:cubicBezTo>
                  <a:pt x="42" y="103"/>
                  <a:pt x="42" y="103"/>
                  <a:pt x="42" y="103"/>
                </a:cubicBezTo>
                <a:cubicBezTo>
                  <a:pt x="42" y="103"/>
                  <a:pt x="43" y="103"/>
                  <a:pt x="43" y="103"/>
                </a:cubicBezTo>
                <a:cubicBezTo>
                  <a:pt x="44" y="103"/>
                  <a:pt x="44" y="103"/>
                  <a:pt x="44" y="103"/>
                </a:cubicBezTo>
                <a:cubicBezTo>
                  <a:pt x="69" y="89"/>
                  <a:pt x="69" y="89"/>
                  <a:pt x="69" y="89"/>
                </a:cubicBezTo>
                <a:cubicBezTo>
                  <a:pt x="69" y="89"/>
                  <a:pt x="69" y="88"/>
                  <a:pt x="70" y="87"/>
                </a:cubicBezTo>
                <a:cubicBezTo>
                  <a:pt x="71" y="63"/>
                  <a:pt x="71" y="63"/>
                  <a:pt x="71" y="63"/>
                </a:cubicBezTo>
                <a:cubicBezTo>
                  <a:pt x="76" y="59"/>
                  <a:pt x="80" y="55"/>
                  <a:pt x="83" y="52"/>
                </a:cubicBezTo>
                <a:cubicBezTo>
                  <a:pt x="91" y="45"/>
                  <a:pt x="96" y="37"/>
                  <a:pt x="99" y="29"/>
                </a:cubicBezTo>
                <a:cubicBezTo>
                  <a:pt x="103" y="22"/>
                  <a:pt x="104" y="12"/>
                  <a:pt x="104" y="2"/>
                </a:cubicBezTo>
                <a:cubicBezTo>
                  <a:pt x="104" y="1"/>
                  <a:pt x="104" y="1"/>
                  <a:pt x="103" y="0"/>
                </a:cubicBezTo>
                <a:close/>
                <a:moveTo>
                  <a:pt x="88" y="24"/>
                </a:moveTo>
                <a:cubicBezTo>
                  <a:pt x="87" y="26"/>
                  <a:pt x="85" y="26"/>
                  <a:pt x="84" y="26"/>
                </a:cubicBezTo>
                <a:cubicBezTo>
                  <a:pt x="82" y="26"/>
                  <a:pt x="81" y="26"/>
                  <a:pt x="79" y="24"/>
                </a:cubicBezTo>
                <a:cubicBezTo>
                  <a:pt x="78" y="23"/>
                  <a:pt x="78" y="22"/>
                  <a:pt x="78" y="20"/>
                </a:cubicBezTo>
                <a:cubicBezTo>
                  <a:pt x="78" y="18"/>
                  <a:pt x="78" y="17"/>
                  <a:pt x="79" y="16"/>
                </a:cubicBezTo>
                <a:cubicBezTo>
                  <a:pt x="81" y="15"/>
                  <a:pt x="82" y="14"/>
                  <a:pt x="84" y="14"/>
                </a:cubicBezTo>
                <a:cubicBezTo>
                  <a:pt x="85" y="14"/>
                  <a:pt x="87" y="15"/>
                  <a:pt x="88" y="16"/>
                </a:cubicBezTo>
                <a:cubicBezTo>
                  <a:pt x="89" y="17"/>
                  <a:pt x="90" y="18"/>
                  <a:pt x="90" y="20"/>
                </a:cubicBezTo>
                <a:cubicBezTo>
                  <a:pt x="90" y="22"/>
                  <a:pt x="89" y="23"/>
                  <a:pt x="88" y="24"/>
                </a:cubicBezTo>
                <a:close/>
                <a:moveTo>
                  <a:pt x="88" y="24"/>
                </a:moveTo>
                <a:cubicBezTo>
                  <a:pt x="88" y="24"/>
                  <a:pt x="88" y="24"/>
                  <a:pt x="88"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58">
            <a:extLst>
              <a:ext uri="{FF2B5EF4-FFF2-40B4-BE49-F238E27FC236}">
                <a16:creationId xmlns:a16="http://schemas.microsoft.com/office/drawing/2014/main" id="{18E8E0EF-5FBE-4C07-81AC-DC2769294AFA}"/>
              </a:ext>
            </a:extLst>
          </p:cNvPr>
          <p:cNvSpPr>
            <a:spLocks noEditPoints="1"/>
          </p:cNvSpPr>
          <p:nvPr/>
        </p:nvSpPr>
        <p:spPr bwMode="auto">
          <a:xfrm>
            <a:off x="6790272" y="3806981"/>
            <a:ext cx="274103" cy="292600"/>
          </a:xfrm>
          <a:custGeom>
            <a:avLst/>
            <a:gdLst>
              <a:gd name="T0" fmla="*/ 106 w 133"/>
              <a:gd name="T1" fmla="*/ 47 h 133"/>
              <a:gd name="T2" fmla="*/ 118 w 133"/>
              <a:gd name="T3" fmla="*/ 29 h 133"/>
              <a:gd name="T4" fmla="*/ 125 w 133"/>
              <a:gd name="T5" fmla="*/ 14 h 133"/>
              <a:gd name="T6" fmla="*/ 118 w 133"/>
              <a:gd name="T7" fmla="*/ 8 h 133"/>
              <a:gd name="T8" fmla="*/ 104 w 133"/>
              <a:gd name="T9" fmla="*/ 14 h 133"/>
              <a:gd name="T10" fmla="*/ 85 w 133"/>
              <a:gd name="T11" fmla="*/ 27 h 133"/>
              <a:gd name="T12" fmla="*/ 34 w 133"/>
              <a:gd name="T13" fmla="*/ 3 h 133"/>
              <a:gd name="T14" fmla="*/ 18 w 133"/>
              <a:gd name="T15" fmla="*/ 6 h 133"/>
              <a:gd name="T16" fmla="*/ 21 w 133"/>
              <a:gd name="T17" fmla="*/ 21 h 133"/>
              <a:gd name="T18" fmla="*/ 62 w 133"/>
              <a:gd name="T19" fmla="*/ 54 h 133"/>
              <a:gd name="T20" fmla="*/ 31 w 133"/>
              <a:gd name="T21" fmla="*/ 88 h 133"/>
              <a:gd name="T22" fmla="*/ 17 w 133"/>
              <a:gd name="T23" fmla="*/ 84 h 133"/>
              <a:gd name="T24" fmla="*/ 2 w 133"/>
              <a:gd name="T25" fmla="*/ 84 h 133"/>
              <a:gd name="T26" fmla="*/ 7 w 133"/>
              <a:gd name="T27" fmla="*/ 95 h 133"/>
              <a:gd name="T28" fmla="*/ 20 w 133"/>
              <a:gd name="T29" fmla="*/ 105 h 133"/>
              <a:gd name="T30" fmla="*/ 19 w 133"/>
              <a:gd name="T31" fmla="*/ 110 h 133"/>
              <a:gd name="T32" fmla="*/ 23 w 133"/>
              <a:gd name="T33" fmla="*/ 114 h 133"/>
              <a:gd name="T34" fmla="*/ 28 w 133"/>
              <a:gd name="T35" fmla="*/ 113 h 133"/>
              <a:gd name="T36" fmla="*/ 38 w 133"/>
              <a:gd name="T37" fmla="*/ 126 h 133"/>
              <a:gd name="T38" fmla="*/ 49 w 133"/>
              <a:gd name="T39" fmla="*/ 131 h 133"/>
              <a:gd name="T40" fmla="*/ 49 w 133"/>
              <a:gd name="T41" fmla="*/ 116 h 133"/>
              <a:gd name="T42" fmla="*/ 45 w 133"/>
              <a:gd name="T43" fmla="*/ 102 h 133"/>
              <a:gd name="T44" fmla="*/ 79 w 133"/>
              <a:gd name="T45" fmla="*/ 71 h 133"/>
              <a:gd name="T46" fmla="*/ 112 w 133"/>
              <a:gd name="T47" fmla="*/ 112 h 133"/>
              <a:gd name="T48" fmla="*/ 127 w 133"/>
              <a:gd name="T49" fmla="*/ 114 h 133"/>
              <a:gd name="T50" fmla="*/ 130 w 133"/>
              <a:gd name="T51" fmla="*/ 98 h 133"/>
              <a:gd name="T52" fmla="*/ 106 w 133"/>
              <a:gd name="T53" fmla="*/ 47 h 133"/>
              <a:gd name="T54" fmla="*/ 106 w 133"/>
              <a:gd name="T55" fmla="*/ 47 h 133"/>
              <a:gd name="T56" fmla="*/ 106 w 133"/>
              <a:gd name="T57" fmla="*/ 4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06" y="47"/>
                </a:moveTo>
                <a:cubicBezTo>
                  <a:pt x="118" y="29"/>
                  <a:pt x="118" y="29"/>
                  <a:pt x="118" y="29"/>
                </a:cubicBezTo>
                <a:cubicBezTo>
                  <a:pt x="122" y="24"/>
                  <a:pt x="125" y="18"/>
                  <a:pt x="125" y="14"/>
                </a:cubicBezTo>
                <a:cubicBezTo>
                  <a:pt x="124" y="11"/>
                  <a:pt x="122" y="9"/>
                  <a:pt x="118" y="8"/>
                </a:cubicBezTo>
                <a:cubicBezTo>
                  <a:pt x="115" y="8"/>
                  <a:pt x="109" y="11"/>
                  <a:pt x="104" y="14"/>
                </a:cubicBezTo>
                <a:cubicBezTo>
                  <a:pt x="85" y="27"/>
                  <a:pt x="85" y="27"/>
                  <a:pt x="85" y="27"/>
                </a:cubicBezTo>
                <a:cubicBezTo>
                  <a:pt x="34" y="3"/>
                  <a:pt x="34" y="3"/>
                  <a:pt x="34" y="3"/>
                </a:cubicBezTo>
                <a:cubicBezTo>
                  <a:pt x="29" y="0"/>
                  <a:pt x="22" y="2"/>
                  <a:pt x="18" y="6"/>
                </a:cubicBezTo>
                <a:cubicBezTo>
                  <a:pt x="15" y="10"/>
                  <a:pt x="16" y="17"/>
                  <a:pt x="21" y="21"/>
                </a:cubicBezTo>
                <a:cubicBezTo>
                  <a:pt x="62" y="54"/>
                  <a:pt x="62" y="54"/>
                  <a:pt x="62" y="54"/>
                </a:cubicBezTo>
                <a:cubicBezTo>
                  <a:pt x="31" y="88"/>
                  <a:pt x="31" y="88"/>
                  <a:pt x="31" y="88"/>
                </a:cubicBezTo>
                <a:cubicBezTo>
                  <a:pt x="17" y="84"/>
                  <a:pt x="17" y="84"/>
                  <a:pt x="17" y="84"/>
                </a:cubicBezTo>
                <a:cubicBezTo>
                  <a:pt x="11" y="82"/>
                  <a:pt x="4" y="82"/>
                  <a:pt x="2" y="84"/>
                </a:cubicBezTo>
                <a:cubicBezTo>
                  <a:pt x="0" y="86"/>
                  <a:pt x="2" y="91"/>
                  <a:pt x="7" y="95"/>
                </a:cubicBezTo>
                <a:cubicBezTo>
                  <a:pt x="20" y="105"/>
                  <a:pt x="20" y="105"/>
                  <a:pt x="20" y="105"/>
                </a:cubicBezTo>
                <a:cubicBezTo>
                  <a:pt x="20" y="105"/>
                  <a:pt x="19" y="107"/>
                  <a:pt x="19" y="110"/>
                </a:cubicBezTo>
                <a:cubicBezTo>
                  <a:pt x="18" y="113"/>
                  <a:pt x="20" y="115"/>
                  <a:pt x="23" y="114"/>
                </a:cubicBezTo>
                <a:cubicBezTo>
                  <a:pt x="28" y="113"/>
                  <a:pt x="28" y="113"/>
                  <a:pt x="28" y="113"/>
                </a:cubicBezTo>
                <a:cubicBezTo>
                  <a:pt x="38" y="126"/>
                  <a:pt x="38" y="126"/>
                  <a:pt x="38" y="126"/>
                </a:cubicBezTo>
                <a:cubicBezTo>
                  <a:pt x="42" y="131"/>
                  <a:pt x="47" y="133"/>
                  <a:pt x="49" y="131"/>
                </a:cubicBezTo>
                <a:cubicBezTo>
                  <a:pt x="51" y="129"/>
                  <a:pt x="51" y="122"/>
                  <a:pt x="49" y="116"/>
                </a:cubicBezTo>
                <a:cubicBezTo>
                  <a:pt x="45" y="102"/>
                  <a:pt x="45" y="102"/>
                  <a:pt x="45" y="102"/>
                </a:cubicBezTo>
                <a:cubicBezTo>
                  <a:pt x="79" y="71"/>
                  <a:pt x="79" y="71"/>
                  <a:pt x="79" y="71"/>
                </a:cubicBezTo>
                <a:cubicBezTo>
                  <a:pt x="112" y="112"/>
                  <a:pt x="112" y="112"/>
                  <a:pt x="112" y="112"/>
                </a:cubicBezTo>
                <a:cubicBezTo>
                  <a:pt x="116" y="117"/>
                  <a:pt x="123" y="118"/>
                  <a:pt x="127" y="114"/>
                </a:cubicBezTo>
                <a:cubicBezTo>
                  <a:pt x="131" y="111"/>
                  <a:pt x="133" y="104"/>
                  <a:pt x="130" y="98"/>
                </a:cubicBezTo>
                <a:lnTo>
                  <a:pt x="106" y="47"/>
                </a:lnTo>
                <a:close/>
                <a:moveTo>
                  <a:pt x="106" y="47"/>
                </a:moveTo>
                <a:cubicBezTo>
                  <a:pt x="106" y="47"/>
                  <a:pt x="106" y="47"/>
                  <a:pt x="106" y="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41">
            <a:extLst>
              <a:ext uri="{FF2B5EF4-FFF2-40B4-BE49-F238E27FC236}">
                <a16:creationId xmlns:a16="http://schemas.microsoft.com/office/drawing/2014/main" id="{9A3CD32F-57DC-4F54-A11F-2E72386C835D}"/>
              </a:ext>
            </a:extLst>
          </p:cNvPr>
          <p:cNvSpPr>
            <a:spLocks noEditPoints="1"/>
          </p:cNvSpPr>
          <p:nvPr/>
        </p:nvSpPr>
        <p:spPr bwMode="auto">
          <a:xfrm>
            <a:off x="5836708" y="2568112"/>
            <a:ext cx="230381" cy="243834"/>
          </a:xfrm>
          <a:custGeom>
            <a:avLst/>
            <a:gdLst>
              <a:gd name="T0" fmla="*/ 11 w 111"/>
              <a:gd name="T1" fmla="*/ 0 h 111"/>
              <a:gd name="T2" fmla="*/ 37 w 111"/>
              <a:gd name="T3" fmla="*/ 4 h 111"/>
              <a:gd name="T4" fmla="*/ 61 w 111"/>
              <a:gd name="T5" fmla="*/ 14 h 111"/>
              <a:gd name="T6" fmla="*/ 82 w 111"/>
              <a:gd name="T7" fmla="*/ 30 h 111"/>
              <a:gd name="T8" fmla="*/ 98 w 111"/>
              <a:gd name="T9" fmla="*/ 50 h 111"/>
              <a:gd name="T10" fmla="*/ 108 w 111"/>
              <a:gd name="T11" fmla="*/ 74 h 111"/>
              <a:gd name="T12" fmla="*/ 111 w 111"/>
              <a:gd name="T13" fmla="*/ 101 h 111"/>
              <a:gd name="T14" fmla="*/ 108 w 111"/>
              <a:gd name="T15" fmla="*/ 108 h 111"/>
              <a:gd name="T16" fmla="*/ 101 w 111"/>
              <a:gd name="T17" fmla="*/ 111 h 111"/>
              <a:gd name="T18" fmla="*/ 93 w 111"/>
              <a:gd name="T19" fmla="*/ 108 h 111"/>
              <a:gd name="T20" fmla="*/ 90 w 111"/>
              <a:gd name="T21" fmla="*/ 101 h 111"/>
              <a:gd name="T22" fmla="*/ 87 w 111"/>
              <a:gd name="T23" fmla="*/ 80 h 111"/>
              <a:gd name="T24" fmla="*/ 79 w 111"/>
              <a:gd name="T25" fmla="*/ 61 h 111"/>
              <a:gd name="T26" fmla="*/ 67 w 111"/>
              <a:gd name="T27" fmla="*/ 45 h 111"/>
              <a:gd name="T28" fmla="*/ 51 w 111"/>
              <a:gd name="T29" fmla="*/ 32 h 111"/>
              <a:gd name="T30" fmla="*/ 32 w 111"/>
              <a:gd name="T31" fmla="*/ 24 h 111"/>
              <a:gd name="T32" fmla="*/ 11 w 111"/>
              <a:gd name="T33" fmla="*/ 21 h 111"/>
              <a:gd name="T34" fmla="*/ 3 w 111"/>
              <a:gd name="T35" fmla="*/ 18 h 111"/>
              <a:gd name="T36" fmla="*/ 0 w 111"/>
              <a:gd name="T37" fmla="*/ 11 h 111"/>
              <a:gd name="T38" fmla="*/ 3 w 111"/>
              <a:gd name="T39" fmla="*/ 3 h 111"/>
              <a:gd name="T40" fmla="*/ 11 w 111"/>
              <a:gd name="T41" fmla="*/ 0 h 111"/>
              <a:gd name="T42" fmla="*/ 11 w 111"/>
              <a:gd name="T43" fmla="*/ 40 h 111"/>
              <a:gd name="T44" fmla="*/ 34 w 111"/>
              <a:gd name="T45" fmla="*/ 45 h 111"/>
              <a:gd name="T46" fmla="*/ 54 w 111"/>
              <a:gd name="T47" fmla="*/ 58 h 111"/>
              <a:gd name="T48" fmla="*/ 67 w 111"/>
              <a:gd name="T49" fmla="*/ 77 h 111"/>
              <a:gd name="T50" fmla="*/ 71 w 111"/>
              <a:gd name="T51" fmla="*/ 101 h 111"/>
              <a:gd name="T52" fmla="*/ 68 w 111"/>
              <a:gd name="T53" fmla="*/ 108 h 111"/>
              <a:gd name="T54" fmla="*/ 61 w 111"/>
              <a:gd name="T55" fmla="*/ 111 h 111"/>
              <a:gd name="T56" fmla="*/ 53 w 111"/>
              <a:gd name="T57" fmla="*/ 108 h 111"/>
              <a:gd name="T58" fmla="*/ 50 w 111"/>
              <a:gd name="T59" fmla="*/ 101 h 111"/>
              <a:gd name="T60" fmla="*/ 47 w 111"/>
              <a:gd name="T61" fmla="*/ 85 h 111"/>
              <a:gd name="T62" fmla="*/ 39 w 111"/>
              <a:gd name="T63" fmla="*/ 73 h 111"/>
              <a:gd name="T64" fmla="*/ 26 w 111"/>
              <a:gd name="T65" fmla="*/ 64 h 111"/>
              <a:gd name="T66" fmla="*/ 11 w 111"/>
              <a:gd name="T67" fmla="*/ 61 h 111"/>
              <a:gd name="T68" fmla="*/ 3 w 111"/>
              <a:gd name="T69" fmla="*/ 58 h 111"/>
              <a:gd name="T70" fmla="*/ 0 w 111"/>
              <a:gd name="T71" fmla="*/ 51 h 111"/>
              <a:gd name="T72" fmla="*/ 3 w 111"/>
              <a:gd name="T73" fmla="*/ 43 h 111"/>
              <a:gd name="T74" fmla="*/ 11 w 111"/>
              <a:gd name="T75" fmla="*/ 40 h 111"/>
              <a:gd name="T76" fmla="*/ 30 w 111"/>
              <a:gd name="T77" fmla="*/ 96 h 111"/>
              <a:gd name="T78" fmla="*/ 29 w 111"/>
              <a:gd name="T79" fmla="*/ 102 h 111"/>
              <a:gd name="T80" fmla="*/ 26 w 111"/>
              <a:gd name="T81" fmla="*/ 106 h 111"/>
              <a:gd name="T82" fmla="*/ 21 w 111"/>
              <a:gd name="T83" fmla="*/ 109 h 111"/>
              <a:gd name="T84" fmla="*/ 15 w 111"/>
              <a:gd name="T85" fmla="*/ 111 h 111"/>
              <a:gd name="T86" fmla="*/ 9 w 111"/>
              <a:gd name="T87" fmla="*/ 109 h 111"/>
              <a:gd name="T88" fmla="*/ 5 w 111"/>
              <a:gd name="T89" fmla="*/ 106 h 111"/>
              <a:gd name="T90" fmla="*/ 2 w 111"/>
              <a:gd name="T91" fmla="*/ 102 h 111"/>
              <a:gd name="T92" fmla="*/ 0 w 111"/>
              <a:gd name="T93" fmla="*/ 96 h 111"/>
              <a:gd name="T94" fmla="*/ 2 w 111"/>
              <a:gd name="T95" fmla="*/ 90 h 111"/>
              <a:gd name="T96" fmla="*/ 5 w 111"/>
              <a:gd name="T97" fmla="*/ 85 h 111"/>
              <a:gd name="T98" fmla="*/ 9 w 111"/>
              <a:gd name="T99" fmla="*/ 82 h 111"/>
              <a:gd name="T100" fmla="*/ 15 w 111"/>
              <a:gd name="T101" fmla="*/ 81 h 111"/>
              <a:gd name="T102" fmla="*/ 21 w 111"/>
              <a:gd name="T103" fmla="*/ 82 h 111"/>
              <a:gd name="T104" fmla="*/ 26 w 111"/>
              <a:gd name="T105" fmla="*/ 85 h 111"/>
              <a:gd name="T106" fmla="*/ 29 w 111"/>
              <a:gd name="T107" fmla="*/ 90 h 111"/>
              <a:gd name="T108" fmla="*/ 30 w 111"/>
              <a:gd name="T109" fmla="*/ 96 h 111"/>
              <a:gd name="T110" fmla="*/ 30 w 111"/>
              <a:gd name="T111" fmla="*/ 96 h 111"/>
              <a:gd name="T112" fmla="*/ 30 w 111"/>
              <a:gd name="T113" fmla="*/ 9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 h="111">
                <a:moveTo>
                  <a:pt x="11" y="0"/>
                </a:moveTo>
                <a:cubicBezTo>
                  <a:pt x="20" y="0"/>
                  <a:pt x="29" y="1"/>
                  <a:pt x="37" y="4"/>
                </a:cubicBezTo>
                <a:cubicBezTo>
                  <a:pt x="46" y="6"/>
                  <a:pt x="54" y="9"/>
                  <a:pt x="61" y="14"/>
                </a:cubicBezTo>
                <a:cubicBezTo>
                  <a:pt x="69" y="18"/>
                  <a:pt x="76" y="23"/>
                  <a:pt x="82" y="30"/>
                </a:cubicBezTo>
                <a:cubicBezTo>
                  <a:pt x="88" y="36"/>
                  <a:pt x="93" y="42"/>
                  <a:pt x="98" y="50"/>
                </a:cubicBezTo>
                <a:cubicBezTo>
                  <a:pt x="102" y="57"/>
                  <a:pt x="105" y="65"/>
                  <a:pt x="108" y="74"/>
                </a:cubicBezTo>
                <a:cubicBezTo>
                  <a:pt x="110" y="83"/>
                  <a:pt x="111" y="91"/>
                  <a:pt x="111" y="101"/>
                </a:cubicBezTo>
                <a:cubicBezTo>
                  <a:pt x="111" y="104"/>
                  <a:pt x="110" y="106"/>
                  <a:pt x="108" y="108"/>
                </a:cubicBezTo>
                <a:cubicBezTo>
                  <a:pt x="106" y="110"/>
                  <a:pt x="104" y="111"/>
                  <a:pt x="101" y="111"/>
                </a:cubicBezTo>
                <a:cubicBezTo>
                  <a:pt x="98" y="111"/>
                  <a:pt x="95" y="110"/>
                  <a:pt x="93" y="108"/>
                </a:cubicBezTo>
                <a:cubicBezTo>
                  <a:pt x="91" y="106"/>
                  <a:pt x="90" y="104"/>
                  <a:pt x="90" y="101"/>
                </a:cubicBezTo>
                <a:cubicBezTo>
                  <a:pt x="90" y="93"/>
                  <a:pt x="89" y="86"/>
                  <a:pt x="87" y="80"/>
                </a:cubicBezTo>
                <a:cubicBezTo>
                  <a:pt x="85" y="73"/>
                  <a:pt x="83" y="66"/>
                  <a:pt x="79" y="61"/>
                </a:cubicBezTo>
                <a:cubicBezTo>
                  <a:pt x="76" y="55"/>
                  <a:pt x="72" y="49"/>
                  <a:pt x="67" y="45"/>
                </a:cubicBezTo>
                <a:cubicBezTo>
                  <a:pt x="62" y="40"/>
                  <a:pt x="57" y="36"/>
                  <a:pt x="51" y="32"/>
                </a:cubicBezTo>
                <a:cubicBezTo>
                  <a:pt x="45" y="29"/>
                  <a:pt x="39" y="26"/>
                  <a:pt x="32" y="24"/>
                </a:cubicBezTo>
                <a:cubicBezTo>
                  <a:pt x="25" y="22"/>
                  <a:pt x="18" y="21"/>
                  <a:pt x="11" y="21"/>
                </a:cubicBezTo>
                <a:cubicBezTo>
                  <a:pt x="8" y="21"/>
                  <a:pt x="5" y="20"/>
                  <a:pt x="3" y="18"/>
                </a:cubicBezTo>
                <a:cubicBezTo>
                  <a:pt x="1" y="16"/>
                  <a:pt x="0" y="14"/>
                  <a:pt x="0" y="11"/>
                </a:cubicBezTo>
                <a:cubicBezTo>
                  <a:pt x="0" y="8"/>
                  <a:pt x="1" y="5"/>
                  <a:pt x="3" y="3"/>
                </a:cubicBezTo>
                <a:cubicBezTo>
                  <a:pt x="5" y="1"/>
                  <a:pt x="8" y="0"/>
                  <a:pt x="11" y="0"/>
                </a:cubicBezTo>
                <a:close/>
                <a:moveTo>
                  <a:pt x="11" y="40"/>
                </a:moveTo>
                <a:cubicBezTo>
                  <a:pt x="19" y="40"/>
                  <a:pt x="27" y="42"/>
                  <a:pt x="34" y="45"/>
                </a:cubicBezTo>
                <a:cubicBezTo>
                  <a:pt x="42" y="48"/>
                  <a:pt x="48" y="52"/>
                  <a:pt x="54" y="58"/>
                </a:cubicBezTo>
                <a:cubicBezTo>
                  <a:pt x="59" y="63"/>
                  <a:pt x="63" y="70"/>
                  <a:pt x="67" y="77"/>
                </a:cubicBezTo>
                <a:cubicBezTo>
                  <a:pt x="70" y="84"/>
                  <a:pt x="71" y="92"/>
                  <a:pt x="71" y="101"/>
                </a:cubicBezTo>
                <a:cubicBezTo>
                  <a:pt x="71" y="104"/>
                  <a:pt x="70" y="106"/>
                  <a:pt x="68" y="108"/>
                </a:cubicBezTo>
                <a:cubicBezTo>
                  <a:pt x="66" y="110"/>
                  <a:pt x="64" y="111"/>
                  <a:pt x="61" y="111"/>
                </a:cubicBezTo>
                <a:cubicBezTo>
                  <a:pt x="58" y="111"/>
                  <a:pt x="55" y="110"/>
                  <a:pt x="53" y="108"/>
                </a:cubicBezTo>
                <a:cubicBezTo>
                  <a:pt x="51" y="106"/>
                  <a:pt x="50" y="104"/>
                  <a:pt x="50" y="101"/>
                </a:cubicBezTo>
                <a:cubicBezTo>
                  <a:pt x="50" y="95"/>
                  <a:pt x="49" y="90"/>
                  <a:pt x="47" y="85"/>
                </a:cubicBezTo>
                <a:cubicBezTo>
                  <a:pt x="45" y="81"/>
                  <a:pt x="42" y="76"/>
                  <a:pt x="39" y="73"/>
                </a:cubicBezTo>
                <a:cubicBezTo>
                  <a:pt x="35" y="69"/>
                  <a:pt x="31" y="66"/>
                  <a:pt x="26" y="64"/>
                </a:cubicBezTo>
                <a:cubicBezTo>
                  <a:pt x="21" y="62"/>
                  <a:pt x="16" y="61"/>
                  <a:pt x="11" y="61"/>
                </a:cubicBezTo>
                <a:cubicBezTo>
                  <a:pt x="8" y="61"/>
                  <a:pt x="5" y="60"/>
                  <a:pt x="3" y="58"/>
                </a:cubicBezTo>
                <a:cubicBezTo>
                  <a:pt x="1" y="56"/>
                  <a:pt x="0" y="54"/>
                  <a:pt x="0" y="51"/>
                </a:cubicBezTo>
                <a:cubicBezTo>
                  <a:pt x="0" y="48"/>
                  <a:pt x="1" y="45"/>
                  <a:pt x="3" y="43"/>
                </a:cubicBezTo>
                <a:cubicBezTo>
                  <a:pt x="5" y="41"/>
                  <a:pt x="8" y="40"/>
                  <a:pt x="11" y="40"/>
                </a:cubicBezTo>
                <a:close/>
                <a:moveTo>
                  <a:pt x="30" y="96"/>
                </a:moveTo>
                <a:cubicBezTo>
                  <a:pt x="30" y="98"/>
                  <a:pt x="30" y="100"/>
                  <a:pt x="29" y="102"/>
                </a:cubicBezTo>
                <a:cubicBezTo>
                  <a:pt x="28" y="103"/>
                  <a:pt x="27" y="105"/>
                  <a:pt x="26" y="106"/>
                </a:cubicBezTo>
                <a:cubicBezTo>
                  <a:pt x="25" y="108"/>
                  <a:pt x="23" y="109"/>
                  <a:pt x="21" y="109"/>
                </a:cubicBezTo>
                <a:cubicBezTo>
                  <a:pt x="19" y="110"/>
                  <a:pt x="17" y="111"/>
                  <a:pt x="15" y="111"/>
                </a:cubicBezTo>
                <a:cubicBezTo>
                  <a:pt x="13" y="111"/>
                  <a:pt x="11" y="110"/>
                  <a:pt x="9" y="109"/>
                </a:cubicBezTo>
                <a:cubicBezTo>
                  <a:pt x="8" y="109"/>
                  <a:pt x="6" y="108"/>
                  <a:pt x="5" y="106"/>
                </a:cubicBezTo>
                <a:cubicBezTo>
                  <a:pt x="3" y="105"/>
                  <a:pt x="2" y="103"/>
                  <a:pt x="2" y="102"/>
                </a:cubicBezTo>
                <a:cubicBezTo>
                  <a:pt x="1" y="100"/>
                  <a:pt x="0" y="98"/>
                  <a:pt x="0" y="96"/>
                </a:cubicBezTo>
                <a:cubicBezTo>
                  <a:pt x="0" y="94"/>
                  <a:pt x="1" y="92"/>
                  <a:pt x="2" y="90"/>
                </a:cubicBezTo>
                <a:cubicBezTo>
                  <a:pt x="2" y="88"/>
                  <a:pt x="3" y="87"/>
                  <a:pt x="5" y="85"/>
                </a:cubicBezTo>
                <a:cubicBezTo>
                  <a:pt x="6" y="84"/>
                  <a:pt x="8" y="83"/>
                  <a:pt x="9" y="82"/>
                </a:cubicBezTo>
                <a:cubicBezTo>
                  <a:pt x="11" y="81"/>
                  <a:pt x="13" y="81"/>
                  <a:pt x="15" y="81"/>
                </a:cubicBezTo>
                <a:cubicBezTo>
                  <a:pt x="17" y="81"/>
                  <a:pt x="19" y="81"/>
                  <a:pt x="21" y="82"/>
                </a:cubicBezTo>
                <a:cubicBezTo>
                  <a:pt x="23" y="83"/>
                  <a:pt x="25" y="84"/>
                  <a:pt x="26" y="85"/>
                </a:cubicBezTo>
                <a:cubicBezTo>
                  <a:pt x="27" y="87"/>
                  <a:pt x="28" y="88"/>
                  <a:pt x="29" y="90"/>
                </a:cubicBezTo>
                <a:cubicBezTo>
                  <a:pt x="30" y="92"/>
                  <a:pt x="30" y="94"/>
                  <a:pt x="30" y="96"/>
                </a:cubicBezTo>
                <a:close/>
                <a:moveTo>
                  <a:pt x="30" y="96"/>
                </a:moveTo>
                <a:cubicBezTo>
                  <a:pt x="30" y="96"/>
                  <a:pt x="30" y="96"/>
                  <a:pt x="30"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Rectangle 104">
            <a:extLst>
              <a:ext uri="{FF2B5EF4-FFF2-40B4-BE49-F238E27FC236}">
                <a16:creationId xmlns:a16="http://schemas.microsoft.com/office/drawing/2014/main" id="{FF6B2CA4-B231-43AC-A7D1-074F6E2BC230}"/>
              </a:ext>
            </a:extLst>
          </p:cNvPr>
          <p:cNvSpPr/>
          <p:nvPr/>
        </p:nvSpPr>
        <p:spPr>
          <a:xfrm>
            <a:off x="1738118" y="2155383"/>
            <a:ext cx="1913132" cy="353943"/>
          </a:xfrm>
          <a:prstGeom prst="rect">
            <a:avLst/>
          </a:prstGeom>
        </p:spPr>
        <p:txBody>
          <a:bodyPr wrap="square">
            <a:spAutoFit/>
          </a:bodyPr>
          <a:lstStyle/>
          <a:p>
            <a:pPr algn="r"/>
            <a:r>
              <a:rPr lang="en-GB" sz="1700" dirty="0">
                <a:solidFill>
                  <a:schemeClr val="accent2"/>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2"/>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06" name="Rectangle 105">
            <a:extLst>
              <a:ext uri="{FF2B5EF4-FFF2-40B4-BE49-F238E27FC236}">
                <a16:creationId xmlns:a16="http://schemas.microsoft.com/office/drawing/2014/main" id="{E4813256-893B-43EF-82AA-46EA8534BB8C}"/>
              </a:ext>
            </a:extLst>
          </p:cNvPr>
          <p:cNvSpPr/>
          <p:nvPr/>
        </p:nvSpPr>
        <p:spPr>
          <a:xfrm>
            <a:off x="1178417" y="2435960"/>
            <a:ext cx="2472833" cy="716415"/>
          </a:xfrm>
          <a:prstGeom prst="rect">
            <a:avLst/>
          </a:prstGeom>
        </p:spPr>
        <p:txBody>
          <a:bodyPr wrap="square">
            <a:spAutoFit/>
          </a:bodyPr>
          <a:lstStyle/>
          <a:p>
            <a:pPr algn="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gn="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
        <p:nvSpPr>
          <p:cNvPr id="108" name="Rectangle 107">
            <a:extLst>
              <a:ext uri="{FF2B5EF4-FFF2-40B4-BE49-F238E27FC236}">
                <a16:creationId xmlns:a16="http://schemas.microsoft.com/office/drawing/2014/main" id="{84C67674-C8EE-468A-A6DA-A1438A978FA8}"/>
              </a:ext>
            </a:extLst>
          </p:cNvPr>
          <p:cNvSpPr/>
          <p:nvPr/>
        </p:nvSpPr>
        <p:spPr>
          <a:xfrm>
            <a:off x="1595243" y="4366924"/>
            <a:ext cx="1913132" cy="353943"/>
          </a:xfrm>
          <a:prstGeom prst="rect">
            <a:avLst/>
          </a:prstGeom>
        </p:spPr>
        <p:txBody>
          <a:bodyPr wrap="square">
            <a:spAutoFit/>
          </a:bodyPr>
          <a:lstStyle/>
          <a:p>
            <a:pPr algn="r"/>
            <a:r>
              <a:rPr lang="en-GB" sz="1700" dirty="0">
                <a:solidFill>
                  <a:schemeClr val="accent1"/>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1"/>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09" name="Rectangle 108">
            <a:extLst>
              <a:ext uri="{FF2B5EF4-FFF2-40B4-BE49-F238E27FC236}">
                <a16:creationId xmlns:a16="http://schemas.microsoft.com/office/drawing/2014/main" id="{5CA14FE6-70DB-4738-B70B-5FAFC8A29A9E}"/>
              </a:ext>
            </a:extLst>
          </p:cNvPr>
          <p:cNvSpPr/>
          <p:nvPr/>
        </p:nvSpPr>
        <p:spPr>
          <a:xfrm>
            <a:off x="1035542" y="4647501"/>
            <a:ext cx="2472833" cy="716415"/>
          </a:xfrm>
          <a:prstGeom prst="rect">
            <a:avLst/>
          </a:prstGeom>
        </p:spPr>
        <p:txBody>
          <a:bodyPr wrap="square">
            <a:spAutoFit/>
          </a:bodyPr>
          <a:lstStyle/>
          <a:p>
            <a:pPr algn="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gn="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
        <p:nvSpPr>
          <p:cNvPr id="111" name="Rectangle 110">
            <a:extLst>
              <a:ext uri="{FF2B5EF4-FFF2-40B4-BE49-F238E27FC236}">
                <a16:creationId xmlns:a16="http://schemas.microsoft.com/office/drawing/2014/main" id="{D2DD8B0D-4636-445B-9971-EFE789350B1C}"/>
              </a:ext>
            </a:extLst>
          </p:cNvPr>
          <p:cNvSpPr/>
          <p:nvPr/>
        </p:nvSpPr>
        <p:spPr>
          <a:xfrm>
            <a:off x="8047282" y="1872858"/>
            <a:ext cx="1913132" cy="353943"/>
          </a:xfrm>
          <a:prstGeom prst="rect">
            <a:avLst/>
          </a:prstGeom>
        </p:spPr>
        <p:txBody>
          <a:bodyPr wrap="square">
            <a:spAutoFit/>
          </a:bodyPr>
          <a:lstStyle/>
          <a:p>
            <a:r>
              <a:rPr lang="en-GB" sz="1700" dirty="0">
                <a:solidFill>
                  <a:schemeClr val="accent3"/>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3"/>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2" name="Rectangle 111">
            <a:extLst>
              <a:ext uri="{FF2B5EF4-FFF2-40B4-BE49-F238E27FC236}">
                <a16:creationId xmlns:a16="http://schemas.microsoft.com/office/drawing/2014/main" id="{098875EA-FEEB-41F3-8539-CB3D67A9137E}"/>
              </a:ext>
            </a:extLst>
          </p:cNvPr>
          <p:cNvSpPr/>
          <p:nvPr/>
        </p:nvSpPr>
        <p:spPr>
          <a:xfrm>
            <a:off x="8047282" y="2153435"/>
            <a:ext cx="2472833" cy="716415"/>
          </a:xfrm>
          <a:prstGeom prst="rect">
            <a:avLst/>
          </a:prstGeom>
        </p:spPr>
        <p:txBody>
          <a:bodyPr wrap="square">
            <a:spAutoFit/>
          </a:bodyPr>
          <a:lstStyle/>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
        <p:nvSpPr>
          <p:cNvPr id="114" name="Rectangle 113">
            <a:extLst>
              <a:ext uri="{FF2B5EF4-FFF2-40B4-BE49-F238E27FC236}">
                <a16:creationId xmlns:a16="http://schemas.microsoft.com/office/drawing/2014/main" id="{4FE0EC63-253D-4642-AA52-59328EEEF6DD}"/>
              </a:ext>
            </a:extLst>
          </p:cNvPr>
          <p:cNvSpPr/>
          <p:nvPr/>
        </p:nvSpPr>
        <p:spPr>
          <a:xfrm>
            <a:off x="8821983" y="3471664"/>
            <a:ext cx="1913132" cy="353943"/>
          </a:xfrm>
          <a:prstGeom prst="rect">
            <a:avLst/>
          </a:prstGeom>
        </p:spPr>
        <p:txBody>
          <a:bodyPr wrap="square">
            <a:spAutoFit/>
          </a:bodyPr>
          <a:lstStyle/>
          <a:p>
            <a:r>
              <a:rPr lang="en-GB"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4"/>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5" name="Rectangle 114">
            <a:extLst>
              <a:ext uri="{FF2B5EF4-FFF2-40B4-BE49-F238E27FC236}">
                <a16:creationId xmlns:a16="http://schemas.microsoft.com/office/drawing/2014/main" id="{B81B383A-4DA4-4DDA-956A-E11F82678EE1}"/>
              </a:ext>
            </a:extLst>
          </p:cNvPr>
          <p:cNvSpPr/>
          <p:nvPr/>
        </p:nvSpPr>
        <p:spPr>
          <a:xfrm>
            <a:off x="8821983" y="3752241"/>
            <a:ext cx="2472833" cy="716415"/>
          </a:xfrm>
          <a:prstGeom prst="rect">
            <a:avLst/>
          </a:prstGeom>
        </p:spPr>
        <p:txBody>
          <a:bodyPr wrap="square">
            <a:spAutoFit/>
          </a:bodyPr>
          <a:lstStyle/>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
        <p:nvSpPr>
          <p:cNvPr id="117" name="Rectangle 116">
            <a:extLst>
              <a:ext uri="{FF2B5EF4-FFF2-40B4-BE49-F238E27FC236}">
                <a16:creationId xmlns:a16="http://schemas.microsoft.com/office/drawing/2014/main" id="{8BB85BEC-74DD-4712-9258-63447ACFDAE0}"/>
              </a:ext>
            </a:extLst>
          </p:cNvPr>
          <p:cNvSpPr/>
          <p:nvPr/>
        </p:nvSpPr>
        <p:spPr>
          <a:xfrm>
            <a:off x="8141189" y="5081195"/>
            <a:ext cx="1913132" cy="353943"/>
          </a:xfrm>
          <a:prstGeom prst="rect">
            <a:avLst/>
          </a:prstGeom>
        </p:spPr>
        <p:txBody>
          <a:bodyPr wrap="square">
            <a:spAutoFit/>
          </a:bodyPr>
          <a:lstStyle/>
          <a:p>
            <a:r>
              <a:rPr lang="en-GB"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rPr>
              <a:t>Your title here</a:t>
            </a:r>
            <a:endParaRPr lang="en-US" sz="1700" dirty="0">
              <a:solidFill>
                <a:schemeClr val="accent5"/>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18" name="Rectangle 117">
            <a:extLst>
              <a:ext uri="{FF2B5EF4-FFF2-40B4-BE49-F238E27FC236}">
                <a16:creationId xmlns:a16="http://schemas.microsoft.com/office/drawing/2014/main" id="{A2E32FBB-23E3-44CA-9726-7E9E5BB96EE1}"/>
              </a:ext>
            </a:extLst>
          </p:cNvPr>
          <p:cNvSpPr/>
          <p:nvPr/>
        </p:nvSpPr>
        <p:spPr>
          <a:xfrm>
            <a:off x="8141189" y="5361772"/>
            <a:ext cx="2472833" cy="716415"/>
          </a:xfrm>
          <a:prstGeom prst="rect">
            <a:avLst/>
          </a:prstGeom>
        </p:spPr>
        <p:txBody>
          <a:bodyPr wrap="square">
            <a:spAutoFit/>
          </a:bodyPr>
          <a:lstStyle/>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Hampden-Sydney College in that a it’s</a:t>
            </a:r>
          </a:p>
          <a:p>
            <a:pPr>
              <a:lnSpc>
                <a:spcPts val="1700"/>
              </a:lnSpc>
            </a:pPr>
            <a:r>
              <a:rPr lang="en-US" sz="900" dirty="0">
                <a:solidFill>
                  <a:schemeClr val="tx2">
                    <a:lumMod val="90000"/>
                    <a:lumOff val="1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a:t>
            </a:r>
          </a:p>
        </p:txBody>
      </p:sp>
    </p:spTree>
    <p:extLst>
      <p:ext uri="{BB962C8B-B14F-4D97-AF65-F5344CB8AC3E}">
        <p14:creationId xmlns:p14="http://schemas.microsoft.com/office/powerpoint/2010/main" val="3970081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What We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Offer</a:t>
            </a:r>
          </a:p>
        </p:txBody>
      </p:sp>
      <p:grpSp>
        <p:nvGrpSpPr>
          <p:cNvPr id="119" name="Group 118">
            <a:extLst>
              <a:ext uri="{FF2B5EF4-FFF2-40B4-BE49-F238E27FC236}">
                <a16:creationId xmlns:a16="http://schemas.microsoft.com/office/drawing/2014/main" id="{62541531-7B84-4072-A0DD-34F6547F947A}"/>
              </a:ext>
            </a:extLst>
          </p:cNvPr>
          <p:cNvGrpSpPr/>
          <p:nvPr/>
        </p:nvGrpSpPr>
        <p:grpSpPr>
          <a:xfrm>
            <a:off x="2781880" y="2733736"/>
            <a:ext cx="6647321" cy="3206715"/>
            <a:chOff x="2814638" y="2851151"/>
            <a:chExt cx="6542087" cy="3155950"/>
          </a:xfrm>
          <a:solidFill>
            <a:schemeClr val="bg1">
              <a:lumMod val="85000"/>
            </a:schemeClr>
          </a:solidFill>
        </p:grpSpPr>
        <p:sp>
          <p:nvSpPr>
            <p:cNvPr id="120" name="Freeform 74">
              <a:extLst>
                <a:ext uri="{FF2B5EF4-FFF2-40B4-BE49-F238E27FC236}">
                  <a16:creationId xmlns:a16="http://schemas.microsoft.com/office/drawing/2014/main" id="{B9A55860-519C-435B-A4FC-EC829CF81C7C}"/>
                </a:ext>
              </a:extLst>
            </p:cNvPr>
            <p:cNvSpPr>
              <a:spLocks/>
            </p:cNvSpPr>
            <p:nvPr/>
          </p:nvSpPr>
          <p:spPr bwMode="auto">
            <a:xfrm>
              <a:off x="3657600" y="2851151"/>
              <a:ext cx="1454150" cy="1679575"/>
            </a:xfrm>
            <a:custGeom>
              <a:avLst/>
              <a:gdLst>
                <a:gd name="T0" fmla="*/ 916 w 916"/>
                <a:gd name="T1" fmla="*/ 263 h 1058"/>
                <a:gd name="T2" fmla="*/ 916 w 916"/>
                <a:gd name="T3" fmla="*/ 792 h 1058"/>
                <a:gd name="T4" fmla="*/ 457 w 916"/>
                <a:gd name="T5" fmla="*/ 1058 h 1058"/>
                <a:gd name="T6" fmla="*/ 0 w 916"/>
                <a:gd name="T7" fmla="*/ 792 h 1058"/>
                <a:gd name="T8" fmla="*/ 0 w 916"/>
                <a:gd name="T9" fmla="*/ 263 h 1058"/>
                <a:gd name="T10" fmla="*/ 457 w 916"/>
                <a:gd name="T11" fmla="*/ 0 h 1058"/>
                <a:gd name="T12" fmla="*/ 916 w 916"/>
                <a:gd name="T13" fmla="*/ 263 h 1058"/>
                <a:gd name="T14" fmla="*/ 916 w 916"/>
                <a:gd name="T15" fmla="*/ 263 h 1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6" h="1058">
                  <a:moveTo>
                    <a:pt x="916" y="263"/>
                  </a:moveTo>
                  <a:lnTo>
                    <a:pt x="916" y="792"/>
                  </a:lnTo>
                  <a:lnTo>
                    <a:pt x="457" y="1058"/>
                  </a:lnTo>
                  <a:lnTo>
                    <a:pt x="0" y="792"/>
                  </a:lnTo>
                  <a:lnTo>
                    <a:pt x="0" y="263"/>
                  </a:lnTo>
                  <a:lnTo>
                    <a:pt x="457" y="0"/>
                  </a:lnTo>
                  <a:lnTo>
                    <a:pt x="916" y="263"/>
                  </a:lnTo>
                  <a:lnTo>
                    <a:pt x="916"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5">
              <a:extLst>
                <a:ext uri="{FF2B5EF4-FFF2-40B4-BE49-F238E27FC236}">
                  <a16:creationId xmlns:a16="http://schemas.microsoft.com/office/drawing/2014/main" id="{D5F23371-BFED-42C4-A54A-966E1835F2C6}"/>
                </a:ext>
              </a:extLst>
            </p:cNvPr>
            <p:cNvSpPr>
              <a:spLocks/>
            </p:cNvSpPr>
            <p:nvPr/>
          </p:nvSpPr>
          <p:spPr bwMode="auto">
            <a:xfrm>
              <a:off x="5359400" y="2851151"/>
              <a:ext cx="1450975" cy="1679575"/>
            </a:xfrm>
            <a:custGeom>
              <a:avLst/>
              <a:gdLst>
                <a:gd name="T0" fmla="*/ 914 w 914"/>
                <a:gd name="T1" fmla="*/ 263 h 1058"/>
                <a:gd name="T2" fmla="*/ 914 w 914"/>
                <a:gd name="T3" fmla="*/ 792 h 1058"/>
                <a:gd name="T4" fmla="*/ 457 w 914"/>
                <a:gd name="T5" fmla="*/ 1058 h 1058"/>
                <a:gd name="T6" fmla="*/ 0 w 914"/>
                <a:gd name="T7" fmla="*/ 792 h 1058"/>
                <a:gd name="T8" fmla="*/ 0 w 914"/>
                <a:gd name="T9" fmla="*/ 263 h 1058"/>
                <a:gd name="T10" fmla="*/ 457 w 914"/>
                <a:gd name="T11" fmla="*/ 0 h 1058"/>
                <a:gd name="T12" fmla="*/ 914 w 914"/>
                <a:gd name="T13" fmla="*/ 263 h 1058"/>
                <a:gd name="T14" fmla="*/ 914 w 914"/>
                <a:gd name="T15" fmla="*/ 263 h 1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058">
                  <a:moveTo>
                    <a:pt x="914" y="263"/>
                  </a:moveTo>
                  <a:lnTo>
                    <a:pt x="914" y="792"/>
                  </a:lnTo>
                  <a:lnTo>
                    <a:pt x="457" y="1058"/>
                  </a:lnTo>
                  <a:lnTo>
                    <a:pt x="0" y="792"/>
                  </a:lnTo>
                  <a:lnTo>
                    <a:pt x="0" y="263"/>
                  </a:lnTo>
                  <a:lnTo>
                    <a:pt x="457" y="0"/>
                  </a:lnTo>
                  <a:lnTo>
                    <a:pt x="914" y="263"/>
                  </a:lnTo>
                  <a:lnTo>
                    <a:pt x="914" y="26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6">
              <a:extLst>
                <a:ext uri="{FF2B5EF4-FFF2-40B4-BE49-F238E27FC236}">
                  <a16:creationId xmlns:a16="http://schemas.microsoft.com/office/drawing/2014/main" id="{E0F258FA-CC46-4B0A-8F10-68002F2CBB64}"/>
                </a:ext>
              </a:extLst>
            </p:cNvPr>
            <p:cNvSpPr>
              <a:spLocks/>
            </p:cNvSpPr>
            <p:nvPr/>
          </p:nvSpPr>
          <p:spPr bwMode="auto">
            <a:xfrm>
              <a:off x="7058025" y="2851151"/>
              <a:ext cx="1450975" cy="1679575"/>
            </a:xfrm>
            <a:custGeom>
              <a:avLst/>
              <a:gdLst>
                <a:gd name="T0" fmla="*/ 914 w 914"/>
                <a:gd name="T1" fmla="*/ 263 h 1058"/>
                <a:gd name="T2" fmla="*/ 914 w 914"/>
                <a:gd name="T3" fmla="*/ 792 h 1058"/>
                <a:gd name="T4" fmla="*/ 457 w 914"/>
                <a:gd name="T5" fmla="*/ 1058 h 1058"/>
                <a:gd name="T6" fmla="*/ 0 w 914"/>
                <a:gd name="T7" fmla="*/ 792 h 1058"/>
                <a:gd name="T8" fmla="*/ 0 w 914"/>
                <a:gd name="T9" fmla="*/ 263 h 1058"/>
                <a:gd name="T10" fmla="*/ 457 w 914"/>
                <a:gd name="T11" fmla="*/ 0 h 1058"/>
                <a:gd name="T12" fmla="*/ 914 w 914"/>
                <a:gd name="T13" fmla="*/ 263 h 1058"/>
                <a:gd name="T14" fmla="*/ 914 w 914"/>
                <a:gd name="T15" fmla="*/ 263 h 1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058">
                  <a:moveTo>
                    <a:pt x="914" y="263"/>
                  </a:moveTo>
                  <a:lnTo>
                    <a:pt x="914" y="792"/>
                  </a:lnTo>
                  <a:lnTo>
                    <a:pt x="457" y="1058"/>
                  </a:lnTo>
                  <a:lnTo>
                    <a:pt x="0" y="792"/>
                  </a:lnTo>
                  <a:lnTo>
                    <a:pt x="0" y="263"/>
                  </a:lnTo>
                  <a:lnTo>
                    <a:pt x="457" y="0"/>
                  </a:lnTo>
                  <a:lnTo>
                    <a:pt x="914" y="263"/>
                  </a:lnTo>
                  <a:lnTo>
                    <a:pt x="914" y="26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7">
              <a:extLst>
                <a:ext uri="{FF2B5EF4-FFF2-40B4-BE49-F238E27FC236}">
                  <a16:creationId xmlns:a16="http://schemas.microsoft.com/office/drawing/2014/main" id="{033E2CE9-140A-4445-94EE-1C1708589732}"/>
                </a:ext>
              </a:extLst>
            </p:cNvPr>
            <p:cNvSpPr>
              <a:spLocks/>
            </p:cNvSpPr>
            <p:nvPr/>
          </p:nvSpPr>
          <p:spPr bwMode="auto">
            <a:xfrm>
              <a:off x="2814638" y="4327526"/>
              <a:ext cx="1450975" cy="1679575"/>
            </a:xfrm>
            <a:custGeom>
              <a:avLst/>
              <a:gdLst>
                <a:gd name="T0" fmla="*/ 914 w 914"/>
                <a:gd name="T1" fmla="*/ 265 h 1058"/>
                <a:gd name="T2" fmla="*/ 914 w 914"/>
                <a:gd name="T3" fmla="*/ 792 h 1058"/>
                <a:gd name="T4" fmla="*/ 457 w 914"/>
                <a:gd name="T5" fmla="*/ 1058 h 1058"/>
                <a:gd name="T6" fmla="*/ 0 w 914"/>
                <a:gd name="T7" fmla="*/ 792 h 1058"/>
                <a:gd name="T8" fmla="*/ 0 w 914"/>
                <a:gd name="T9" fmla="*/ 265 h 1058"/>
                <a:gd name="T10" fmla="*/ 457 w 914"/>
                <a:gd name="T11" fmla="*/ 0 h 1058"/>
                <a:gd name="T12" fmla="*/ 914 w 914"/>
                <a:gd name="T13" fmla="*/ 265 h 1058"/>
                <a:gd name="T14" fmla="*/ 914 w 914"/>
                <a:gd name="T15" fmla="*/ 265 h 1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058">
                  <a:moveTo>
                    <a:pt x="914" y="265"/>
                  </a:moveTo>
                  <a:lnTo>
                    <a:pt x="914" y="792"/>
                  </a:lnTo>
                  <a:lnTo>
                    <a:pt x="457" y="1058"/>
                  </a:lnTo>
                  <a:lnTo>
                    <a:pt x="0" y="792"/>
                  </a:lnTo>
                  <a:lnTo>
                    <a:pt x="0" y="265"/>
                  </a:lnTo>
                  <a:lnTo>
                    <a:pt x="457" y="0"/>
                  </a:lnTo>
                  <a:lnTo>
                    <a:pt x="914" y="265"/>
                  </a:lnTo>
                  <a:lnTo>
                    <a:pt x="914" y="2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8">
              <a:extLst>
                <a:ext uri="{FF2B5EF4-FFF2-40B4-BE49-F238E27FC236}">
                  <a16:creationId xmlns:a16="http://schemas.microsoft.com/office/drawing/2014/main" id="{40AE013E-9354-44E3-885F-6283FE278981}"/>
                </a:ext>
              </a:extLst>
            </p:cNvPr>
            <p:cNvSpPr>
              <a:spLocks/>
            </p:cNvSpPr>
            <p:nvPr/>
          </p:nvSpPr>
          <p:spPr bwMode="auto">
            <a:xfrm>
              <a:off x="7905750" y="4327526"/>
              <a:ext cx="1450975" cy="1679575"/>
            </a:xfrm>
            <a:custGeom>
              <a:avLst/>
              <a:gdLst>
                <a:gd name="T0" fmla="*/ 914 w 914"/>
                <a:gd name="T1" fmla="*/ 265 h 1058"/>
                <a:gd name="T2" fmla="*/ 914 w 914"/>
                <a:gd name="T3" fmla="*/ 792 h 1058"/>
                <a:gd name="T4" fmla="*/ 457 w 914"/>
                <a:gd name="T5" fmla="*/ 1058 h 1058"/>
                <a:gd name="T6" fmla="*/ 0 w 914"/>
                <a:gd name="T7" fmla="*/ 792 h 1058"/>
                <a:gd name="T8" fmla="*/ 0 w 914"/>
                <a:gd name="T9" fmla="*/ 265 h 1058"/>
                <a:gd name="T10" fmla="*/ 457 w 914"/>
                <a:gd name="T11" fmla="*/ 0 h 1058"/>
                <a:gd name="T12" fmla="*/ 914 w 914"/>
                <a:gd name="T13" fmla="*/ 265 h 1058"/>
                <a:gd name="T14" fmla="*/ 914 w 914"/>
                <a:gd name="T15" fmla="*/ 265 h 1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058">
                  <a:moveTo>
                    <a:pt x="914" y="265"/>
                  </a:moveTo>
                  <a:lnTo>
                    <a:pt x="914" y="792"/>
                  </a:lnTo>
                  <a:lnTo>
                    <a:pt x="457" y="1058"/>
                  </a:lnTo>
                  <a:lnTo>
                    <a:pt x="0" y="792"/>
                  </a:lnTo>
                  <a:lnTo>
                    <a:pt x="0" y="265"/>
                  </a:lnTo>
                  <a:lnTo>
                    <a:pt x="457" y="0"/>
                  </a:lnTo>
                  <a:lnTo>
                    <a:pt x="914" y="265"/>
                  </a:lnTo>
                  <a:lnTo>
                    <a:pt x="914" y="26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CEE76F95-4E1F-4D9F-8FF0-76AE531E7EDB}"/>
              </a:ext>
            </a:extLst>
          </p:cNvPr>
          <p:cNvGrpSpPr/>
          <p:nvPr/>
        </p:nvGrpSpPr>
        <p:grpSpPr>
          <a:xfrm>
            <a:off x="4072145" y="3290494"/>
            <a:ext cx="599660" cy="615930"/>
            <a:chOff x="4167188" y="3140076"/>
            <a:chExt cx="409575" cy="420688"/>
          </a:xfrm>
          <a:solidFill>
            <a:schemeClr val="bg1"/>
          </a:solidFill>
        </p:grpSpPr>
        <p:sp>
          <p:nvSpPr>
            <p:cNvPr id="126" name="Freeform 48">
              <a:extLst>
                <a:ext uri="{FF2B5EF4-FFF2-40B4-BE49-F238E27FC236}">
                  <a16:creationId xmlns:a16="http://schemas.microsoft.com/office/drawing/2014/main" id="{6CD9C671-4B14-4830-B7C8-49CCE6FA1EBE}"/>
                </a:ext>
              </a:extLst>
            </p:cNvPr>
            <p:cNvSpPr>
              <a:spLocks/>
            </p:cNvSpPr>
            <p:nvPr/>
          </p:nvSpPr>
          <p:spPr bwMode="auto">
            <a:xfrm>
              <a:off x="4360863" y="3140076"/>
              <a:ext cx="14288" cy="44450"/>
            </a:xfrm>
            <a:custGeom>
              <a:avLst/>
              <a:gdLst>
                <a:gd name="T0" fmla="*/ 3 w 3"/>
                <a:gd name="T1" fmla="*/ 9 h 10"/>
                <a:gd name="T2" fmla="*/ 1 w 3"/>
                <a:gd name="T3" fmla="*/ 10 h 10"/>
                <a:gd name="T4" fmla="*/ 1 w 3"/>
                <a:gd name="T5" fmla="*/ 10 h 10"/>
                <a:gd name="T6" fmla="*/ 0 w 3"/>
                <a:gd name="T7" fmla="*/ 9 h 10"/>
                <a:gd name="T8" fmla="*/ 0 w 3"/>
                <a:gd name="T9" fmla="*/ 1 h 10"/>
                <a:gd name="T10" fmla="*/ 1 w 3"/>
                <a:gd name="T11" fmla="*/ 0 h 10"/>
                <a:gd name="T12" fmla="*/ 1 w 3"/>
                <a:gd name="T13" fmla="*/ 0 h 10"/>
                <a:gd name="T14" fmla="*/ 3 w 3"/>
                <a:gd name="T15" fmla="*/ 1 h 10"/>
                <a:gd name="T16" fmla="*/ 3 w 3"/>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9"/>
                  </a:moveTo>
                  <a:cubicBezTo>
                    <a:pt x="3" y="10"/>
                    <a:pt x="2" y="10"/>
                    <a:pt x="1" y="10"/>
                  </a:cubicBezTo>
                  <a:cubicBezTo>
                    <a:pt x="1" y="10"/>
                    <a:pt x="1" y="10"/>
                    <a:pt x="1" y="10"/>
                  </a:cubicBezTo>
                  <a:cubicBezTo>
                    <a:pt x="0" y="10"/>
                    <a:pt x="0" y="10"/>
                    <a:pt x="0" y="9"/>
                  </a:cubicBezTo>
                  <a:cubicBezTo>
                    <a:pt x="0" y="1"/>
                    <a:pt x="0" y="1"/>
                    <a:pt x="0" y="1"/>
                  </a:cubicBezTo>
                  <a:cubicBezTo>
                    <a:pt x="0" y="1"/>
                    <a:pt x="0" y="0"/>
                    <a:pt x="1" y="0"/>
                  </a:cubicBezTo>
                  <a:cubicBezTo>
                    <a:pt x="1" y="0"/>
                    <a:pt x="1" y="0"/>
                    <a:pt x="1" y="0"/>
                  </a:cubicBezTo>
                  <a:cubicBezTo>
                    <a:pt x="2" y="0"/>
                    <a:pt x="3" y="1"/>
                    <a:pt x="3" y="1"/>
                  </a:cubicBezTo>
                  <a:cubicBezTo>
                    <a:pt x="3" y="9"/>
                    <a:pt x="3"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9">
              <a:extLst>
                <a:ext uri="{FF2B5EF4-FFF2-40B4-BE49-F238E27FC236}">
                  <a16:creationId xmlns:a16="http://schemas.microsoft.com/office/drawing/2014/main" id="{24931C02-B15F-482A-AA58-1120CB605194}"/>
                </a:ext>
              </a:extLst>
            </p:cNvPr>
            <p:cNvSpPr>
              <a:spLocks/>
            </p:cNvSpPr>
            <p:nvPr/>
          </p:nvSpPr>
          <p:spPr bwMode="auto">
            <a:xfrm>
              <a:off x="4211638" y="3211513"/>
              <a:ext cx="39688" cy="34925"/>
            </a:xfrm>
            <a:custGeom>
              <a:avLst/>
              <a:gdLst>
                <a:gd name="T0" fmla="*/ 8 w 9"/>
                <a:gd name="T1" fmla="*/ 6 h 8"/>
                <a:gd name="T2" fmla="*/ 8 w 9"/>
                <a:gd name="T3" fmla="*/ 8 h 8"/>
                <a:gd name="T4" fmla="*/ 8 w 9"/>
                <a:gd name="T5" fmla="*/ 8 h 8"/>
                <a:gd name="T6" fmla="*/ 7 w 9"/>
                <a:gd name="T7" fmla="*/ 8 h 8"/>
                <a:gd name="T8" fmla="*/ 1 w 9"/>
                <a:gd name="T9" fmla="*/ 2 h 8"/>
                <a:gd name="T10" fmla="*/ 1 w 9"/>
                <a:gd name="T11" fmla="*/ 1 h 8"/>
                <a:gd name="T12" fmla="*/ 1 w 9"/>
                <a:gd name="T13" fmla="*/ 1 h 8"/>
                <a:gd name="T14" fmla="*/ 2 w 9"/>
                <a:gd name="T15" fmla="*/ 0 h 8"/>
                <a:gd name="T16" fmla="*/ 8 w 9"/>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8" y="6"/>
                  </a:moveTo>
                  <a:cubicBezTo>
                    <a:pt x="9" y="6"/>
                    <a:pt x="9" y="7"/>
                    <a:pt x="8" y="8"/>
                  </a:cubicBezTo>
                  <a:cubicBezTo>
                    <a:pt x="8" y="8"/>
                    <a:pt x="8" y="8"/>
                    <a:pt x="8" y="8"/>
                  </a:cubicBezTo>
                  <a:cubicBezTo>
                    <a:pt x="8" y="8"/>
                    <a:pt x="7" y="8"/>
                    <a:pt x="7" y="8"/>
                  </a:cubicBezTo>
                  <a:cubicBezTo>
                    <a:pt x="1" y="2"/>
                    <a:pt x="1" y="2"/>
                    <a:pt x="1" y="2"/>
                  </a:cubicBezTo>
                  <a:cubicBezTo>
                    <a:pt x="0" y="2"/>
                    <a:pt x="0" y="1"/>
                    <a:pt x="1" y="1"/>
                  </a:cubicBezTo>
                  <a:cubicBezTo>
                    <a:pt x="1" y="1"/>
                    <a:pt x="1" y="1"/>
                    <a:pt x="1" y="1"/>
                  </a:cubicBezTo>
                  <a:cubicBezTo>
                    <a:pt x="1" y="0"/>
                    <a:pt x="2" y="0"/>
                    <a:pt x="2" y="0"/>
                  </a:cubicBezTo>
                  <a:cubicBezTo>
                    <a:pt x="8" y="6"/>
                    <a:pt x="8"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0">
              <a:extLst>
                <a:ext uri="{FF2B5EF4-FFF2-40B4-BE49-F238E27FC236}">
                  <a16:creationId xmlns:a16="http://schemas.microsoft.com/office/drawing/2014/main" id="{68602FA1-3939-41BF-9DC0-A9C9AA549F21}"/>
                </a:ext>
              </a:extLst>
            </p:cNvPr>
            <p:cNvSpPr>
              <a:spLocks/>
            </p:cNvSpPr>
            <p:nvPr/>
          </p:nvSpPr>
          <p:spPr bwMode="auto">
            <a:xfrm>
              <a:off x="4167188" y="3365501"/>
              <a:ext cx="44450" cy="19050"/>
            </a:xfrm>
            <a:custGeom>
              <a:avLst/>
              <a:gdLst>
                <a:gd name="T0" fmla="*/ 9 w 10"/>
                <a:gd name="T1" fmla="*/ 0 h 4"/>
                <a:gd name="T2" fmla="*/ 10 w 10"/>
                <a:gd name="T3" fmla="*/ 1 h 4"/>
                <a:gd name="T4" fmla="*/ 10 w 10"/>
                <a:gd name="T5" fmla="*/ 1 h 4"/>
                <a:gd name="T6" fmla="*/ 9 w 10"/>
                <a:gd name="T7" fmla="*/ 3 h 4"/>
                <a:gd name="T8" fmla="*/ 1 w 10"/>
                <a:gd name="T9" fmla="*/ 4 h 4"/>
                <a:gd name="T10" fmla="*/ 0 w 10"/>
                <a:gd name="T11" fmla="*/ 2 h 4"/>
                <a:gd name="T12" fmla="*/ 0 w 10"/>
                <a:gd name="T13" fmla="*/ 2 h 4"/>
                <a:gd name="T14" fmla="*/ 1 w 10"/>
                <a:gd name="T15" fmla="*/ 1 h 4"/>
                <a:gd name="T16" fmla="*/ 9 w 10"/>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
                  <a:moveTo>
                    <a:pt x="9" y="0"/>
                  </a:moveTo>
                  <a:cubicBezTo>
                    <a:pt x="9" y="0"/>
                    <a:pt x="10" y="1"/>
                    <a:pt x="10" y="1"/>
                  </a:cubicBezTo>
                  <a:cubicBezTo>
                    <a:pt x="10" y="1"/>
                    <a:pt x="10" y="1"/>
                    <a:pt x="10" y="1"/>
                  </a:cubicBezTo>
                  <a:cubicBezTo>
                    <a:pt x="10" y="2"/>
                    <a:pt x="10" y="3"/>
                    <a:pt x="9" y="3"/>
                  </a:cubicBezTo>
                  <a:cubicBezTo>
                    <a:pt x="1" y="4"/>
                    <a:pt x="1" y="4"/>
                    <a:pt x="1" y="4"/>
                  </a:cubicBezTo>
                  <a:cubicBezTo>
                    <a:pt x="0" y="4"/>
                    <a:pt x="0" y="3"/>
                    <a:pt x="0" y="2"/>
                  </a:cubicBezTo>
                  <a:cubicBezTo>
                    <a:pt x="0" y="2"/>
                    <a:pt x="0" y="2"/>
                    <a:pt x="0" y="2"/>
                  </a:cubicBezTo>
                  <a:cubicBezTo>
                    <a:pt x="0" y="2"/>
                    <a:pt x="0" y="1"/>
                    <a:pt x="1" y="1"/>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1">
              <a:extLst>
                <a:ext uri="{FF2B5EF4-FFF2-40B4-BE49-F238E27FC236}">
                  <a16:creationId xmlns:a16="http://schemas.microsoft.com/office/drawing/2014/main" id="{B2015E79-A66F-4F11-A42B-4DB77F877014}"/>
                </a:ext>
              </a:extLst>
            </p:cNvPr>
            <p:cNvSpPr>
              <a:spLocks/>
            </p:cNvSpPr>
            <p:nvPr/>
          </p:nvSpPr>
          <p:spPr bwMode="auto">
            <a:xfrm>
              <a:off x="4533900" y="3357563"/>
              <a:ext cx="42863" cy="12700"/>
            </a:xfrm>
            <a:custGeom>
              <a:avLst/>
              <a:gdLst>
                <a:gd name="T0" fmla="*/ 1 w 10"/>
                <a:gd name="T1" fmla="*/ 2 h 3"/>
                <a:gd name="T2" fmla="*/ 0 w 10"/>
                <a:gd name="T3" fmla="*/ 1 h 3"/>
                <a:gd name="T4" fmla="*/ 0 w 10"/>
                <a:gd name="T5" fmla="*/ 1 h 3"/>
                <a:gd name="T6" fmla="*/ 1 w 10"/>
                <a:gd name="T7" fmla="*/ 0 h 3"/>
                <a:gd name="T8" fmla="*/ 9 w 10"/>
                <a:gd name="T9" fmla="*/ 0 h 3"/>
                <a:gd name="T10" fmla="*/ 10 w 10"/>
                <a:gd name="T11" fmla="*/ 2 h 3"/>
                <a:gd name="T12" fmla="*/ 10 w 10"/>
                <a:gd name="T13" fmla="*/ 2 h 3"/>
                <a:gd name="T14" fmla="*/ 9 w 10"/>
                <a:gd name="T15" fmla="*/ 3 h 3"/>
                <a:gd name="T16" fmla="*/ 1 w 10"/>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1" y="2"/>
                  </a:moveTo>
                  <a:cubicBezTo>
                    <a:pt x="0" y="2"/>
                    <a:pt x="0" y="2"/>
                    <a:pt x="0" y="1"/>
                  </a:cubicBezTo>
                  <a:cubicBezTo>
                    <a:pt x="0" y="1"/>
                    <a:pt x="0" y="1"/>
                    <a:pt x="0" y="1"/>
                  </a:cubicBezTo>
                  <a:cubicBezTo>
                    <a:pt x="0" y="0"/>
                    <a:pt x="1" y="0"/>
                    <a:pt x="1" y="0"/>
                  </a:cubicBezTo>
                  <a:cubicBezTo>
                    <a:pt x="9" y="0"/>
                    <a:pt x="9" y="0"/>
                    <a:pt x="9" y="0"/>
                  </a:cubicBezTo>
                  <a:cubicBezTo>
                    <a:pt x="10" y="1"/>
                    <a:pt x="10" y="1"/>
                    <a:pt x="10" y="2"/>
                  </a:cubicBezTo>
                  <a:cubicBezTo>
                    <a:pt x="10" y="2"/>
                    <a:pt x="10" y="2"/>
                    <a:pt x="10" y="2"/>
                  </a:cubicBezTo>
                  <a:cubicBezTo>
                    <a:pt x="10" y="3"/>
                    <a:pt x="10" y="3"/>
                    <a:pt x="9" y="3"/>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2">
              <a:extLst>
                <a:ext uri="{FF2B5EF4-FFF2-40B4-BE49-F238E27FC236}">
                  <a16:creationId xmlns:a16="http://schemas.microsoft.com/office/drawing/2014/main" id="{9BD4A41C-B5EE-4B1B-B387-D90A6A21FA32}"/>
                </a:ext>
              </a:extLst>
            </p:cNvPr>
            <p:cNvSpPr>
              <a:spLocks/>
            </p:cNvSpPr>
            <p:nvPr/>
          </p:nvSpPr>
          <p:spPr bwMode="auto">
            <a:xfrm>
              <a:off x="4484688" y="3201988"/>
              <a:ext cx="39688" cy="36513"/>
            </a:xfrm>
            <a:custGeom>
              <a:avLst/>
              <a:gdLst>
                <a:gd name="T0" fmla="*/ 3 w 9"/>
                <a:gd name="T1" fmla="*/ 8 h 8"/>
                <a:gd name="T2" fmla="*/ 1 w 9"/>
                <a:gd name="T3" fmla="*/ 8 h 8"/>
                <a:gd name="T4" fmla="*/ 1 w 9"/>
                <a:gd name="T5" fmla="*/ 8 h 8"/>
                <a:gd name="T6" fmla="*/ 1 w 9"/>
                <a:gd name="T7" fmla="*/ 6 h 8"/>
                <a:gd name="T8" fmla="*/ 7 w 9"/>
                <a:gd name="T9" fmla="*/ 1 h 8"/>
                <a:gd name="T10" fmla="*/ 9 w 9"/>
                <a:gd name="T11" fmla="*/ 1 h 8"/>
                <a:gd name="T12" fmla="*/ 9 w 9"/>
                <a:gd name="T13" fmla="*/ 1 h 8"/>
                <a:gd name="T14" fmla="*/ 9 w 9"/>
                <a:gd name="T15" fmla="*/ 3 h 8"/>
                <a:gd name="T16" fmla="*/ 3 w 9"/>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3" y="8"/>
                  </a:moveTo>
                  <a:cubicBezTo>
                    <a:pt x="2" y="8"/>
                    <a:pt x="1" y="8"/>
                    <a:pt x="1" y="8"/>
                  </a:cubicBezTo>
                  <a:cubicBezTo>
                    <a:pt x="1" y="8"/>
                    <a:pt x="1" y="8"/>
                    <a:pt x="1" y="8"/>
                  </a:cubicBezTo>
                  <a:cubicBezTo>
                    <a:pt x="0" y="7"/>
                    <a:pt x="0" y="6"/>
                    <a:pt x="1" y="6"/>
                  </a:cubicBezTo>
                  <a:cubicBezTo>
                    <a:pt x="7" y="1"/>
                    <a:pt x="7" y="1"/>
                    <a:pt x="7" y="1"/>
                  </a:cubicBezTo>
                  <a:cubicBezTo>
                    <a:pt x="7" y="0"/>
                    <a:pt x="8" y="0"/>
                    <a:pt x="9" y="1"/>
                  </a:cubicBezTo>
                  <a:cubicBezTo>
                    <a:pt x="9" y="1"/>
                    <a:pt x="9" y="1"/>
                    <a:pt x="9" y="1"/>
                  </a:cubicBezTo>
                  <a:cubicBezTo>
                    <a:pt x="9" y="1"/>
                    <a:pt x="9" y="2"/>
                    <a:pt x="9" y="3"/>
                  </a:cubicBezTo>
                  <a:cubicBezTo>
                    <a:pt x="3" y="8"/>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3">
              <a:extLst>
                <a:ext uri="{FF2B5EF4-FFF2-40B4-BE49-F238E27FC236}">
                  <a16:creationId xmlns:a16="http://schemas.microsoft.com/office/drawing/2014/main" id="{E65271D8-F3D5-40D7-ABDE-EFF806AD2466}"/>
                </a:ext>
              </a:extLst>
            </p:cNvPr>
            <p:cNvSpPr>
              <a:spLocks noEditPoints="1"/>
            </p:cNvSpPr>
            <p:nvPr/>
          </p:nvSpPr>
          <p:spPr bwMode="auto">
            <a:xfrm>
              <a:off x="4237038" y="3206751"/>
              <a:ext cx="257175" cy="354013"/>
            </a:xfrm>
            <a:custGeom>
              <a:avLst/>
              <a:gdLst>
                <a:gd name="T0" fmla="*/ 38 w 58"/>
                <a:gd name="T1" fmla="*/ 68 h 80"/>
                <a:gd name="T2" fmla="*/ 37 w 58"/>
                <a:gd name="T3" fmla="*/ 71 h 80"/>
                <a:gd name="T4" fmla="*/ 36 w 58"/>
                <a:gd name="T5" fmla="*/ 71 h 80"/>
                <a:gd name="T6" fmla="*/ 22 w 58"/>
                <a:gd name="T7" fmla="*/ 71 h 80"/>
                <a:gd name="T8" fmla="*/ 21 w 58"/>
                <a:gd name="T9" fmla="*/ 71 h 80"/>
                <a:gd name="T10" fmla="*/ 20 w 58"/>
                <a:gd name="T11" fmla="*/ 68 h 80"/>
                <a:gd name="T12" fmla="*/ 20 w 58"/>
                <a:gd name="T13" fmla="*/ 61 h 80"/>
                <a:gd name="T14" fmla="*/ 38 w 58"/>
                <a:gd name="T15" fmla="*/ 61 h 80"/>
                <a:gd name="T16" fmla="*/ 38 w 58"/>
                <a:gd name="T17" fmla="*/ 68 h 80"/>
                <a:gd name="T18" fmla="*/ 18 w 58"/>
                <a:gd name="T19" fmla="*/ 14 h 80"/>
                <a:gd name="T20" fmla="*/ 11 w 58"/>
                <a:gd name="T21" fmla="*/ 29 h 80"/>
                <a:gd name="T22" fmla="*/ 18 w 58"/>
                <a:gd name="T23" fmla="*/ 42 h 80"/>
                <a:gd name="T24" fmla="*/ 18 w 58"/>
                <a:gd name="T25" fmla="*/ 44 h 80"/>
                <a:gd name="T26" fmla="*/ 18 w 58"/>
                <a:gd name="T27" fmla="*/ 44 h 80"/>
                <a:gd name="T28" fmla="*/ 16 w 58"/>
                <a:gd name="T29" fmla="*/ 44 h 80"/>
                <a:gd name="T30" fmla="*/ 8 w 58"/>
                <a:gd name="T31" fmla="*/ 29 h 80"/>
                <a:gd name="T32" fmla="*/ 17 w 58"/>
                <a:gd name="T33" fmla="*/ 12 h 80"/>
                <a:gd name="T34" fmla="*/ 19 w 58"/>
                <a:gd name="T35" fmla="*/ 12 h 80"/>
                <a:gd name="T36" fmla="*/ 19 w 58"/>
                <a:gd name="T37" fmla="*/ 12 h 80"/>
                <a:gd name="T38" fmla="*/ 18 w 58"/>
                <a:gd name="T39" fmla="*/ 14 h 80"/>
                <a:gd name="T40" fmla="*/ 58 w 58"/>
                <a:gd name="T41" fmla="*/ 29 h 80"/>
                <a:gd name="T42" fmla="*/ 29 w 58"/>
                <a:gd name="T43" fmla="*/ 0 h 80"/>
                <a:gd name="T44" fmla="*/ 0 w 58"/>
                <a:gd name="T45" fmla="*/ 29 h 80"/>
                <a:gd name="T46" fmla="*/ 17 w 58"/>
                <a:gd name="T47" fmla="*/ 55 h 80"/>
                <a:gd name="T48" fmla="*/ 17 w 58"/>
                <a:gd name="T49" fmla="*/ 61 h 80"/>
                <a:gd name="T50" fmla="*/ 17 w 58"/>
                <a:gd name="T51" fmla="*/ 68 h 80"/>
                <a:gd name="T52" fmla="*/ 21 w 58"/>
                <a:gd name="T53" fmla="*/ 74 h 80"/>
                <a:gd name="T54" fmla="*/ 22 w 58"/>
                <a:gd name="T55" fmla="*/ 76 h 80"/>
                <a:gd name="T56" fmla="*/ 27 w 58"/>
                <a:gd name="T57" fmla="*/ 80 h 80"/>
                <a:gd name="T58" fmla="*/ 31 w 58"/>
                <a:gd name="T59" fmla="*/ 80 h 80"/>
                <a:gd name="T60" fmla="*/ 36 w 58"/>
                <a:gd name="T61" fmla="*/ 76 h 80"/>
                <a:gd name="T62" fmla="*/ 37 w 58"/>
                <a:gd name="T63" fmla="*/ 74 h 80"/>
                <a:gd name="T64" fmla="*/ 41 w 58"/>
                <a:gd name="T65" fmla="*/ 68 h 80"/>
                <a:gd name="T66" fmla="*/ 41 w 58"/>
                <a:gd name="T67" fmla="*/ 58 h 80"/>
                <a:gd name="T68" fmla="*/ 41 w 58"/>
                <a:gd name="T69" fmla="*/ 55 h 80"/>
                <a:gd name="T70" fmla="*/ 58 w 58"/>
                <a:gd name="T71" fmla="*/ 2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80">
                  <a:moveTo>
                    <a:pt x="38" y="68"/>
                  </a:moveTo>
                  <a:cubicBezTo>
                    <a:pt x="38" y="69"/>
                    <a:pt x="38" y="70"/>
                    <a:pt x="37" y="71"/>
                  </a:cubicBezTo>
                  <a:cubicBezTo>
                    <a:pt x="37" y="71"/>
                    <a:pt x="36" y="71"/>
                    <a:pt x="36" y="71"/>
                  </a:cubicBezTo>
                  <a:cubicBezTo>
                    <a:pt x="22" y="71"/>
                    <a:pt x="22" y="71"/>
                    <a:pt x="22" y="71"/>
                  </a:cubicBezTo>
                  <a:cubicBezTo>
                    <a:pt x="22" y="71"/>
                    <a:pt x="21" y="71"/>
                    <a:pt x="21" y="71"/>
                  </a:cubicBezTo>
                  <a:cubicBezTo>
                    <a:pt x="20" y="70"/>
                    <a:pt x="20" y="69"/>
                    <a:pt x="20" y="68"/>
                  </a:cubicBezTo>
                  <a:cubicBezTo>
                    <a:pt x="20" y="61"/>
                    <a:pt x="20" y="61"/>
                    <a:pt x="20" y="61"/>
                  </a:cubicBezTo>
                  <a:cubicBezTo>
                    <a:pt x="38" y="61"/>
                    <a:pt x="38" y="61"/>
                    <a:pt x="38" y="61"/>
                  </a:cubicBezTo>
                  <a:cubicBezTo>
                    <a:pt x="38" y="68"/>
                    <a:pt x="38" y="68"/>
                    <a:pt x="38" y="68"/>
                  </a:cubicBezTo>
                  <a:close/>
                  <a:moveTo>
                    <a:pt x="18" y="14"/>
                  </a:moveTo>
                  <a:cubicBezTo>
                    <a:pt x="14" y="17"/>
                    <a:pt x="11" y="23"/>
                    <a:pt x="11" y="29"/>
                  </a:cubicBezTo>
                  <a:cubicBezTo>
                    <a:pt x="11" y="34"/>
                    <a:pt x="14" y="39"/>
                    <a:pt x="18" y="42"/>
                  </a:cubicBezTo>
                  <a:cubicBezTo>
                    <a:pt x="18" y="43"/>
                    <a:pt x="18" y="43"/>
                    <a:pt x="18" y="44"/>
                  </a:cubicBezTo>
                  <a:cubicBezTo>
                    <a:pt x="18" y="44"/>
                    <a:pt x="18" y="44"/>
                    <a:pt x="18" y="44"/>
                  </a:cubicBezTo>
                  <a:cubicBezTo>
                    <a:pt x="17" y="45"/>
                    <a:pt x="16" y="45"/>
                    <a:pt x="16" y="44"/>
                  </a:cubicBezTo>
                  <a:cubicBezTo>
                    <a:pt x="11" y="41"/>
                    <a:pt x="8" y="35"/>
                    <a:pt x="8" y="29"/>
                  </a:cubicBezTo>
                  <a:cubicBezTo>
                    <a:pt x="8" y="22"/>
                    <a:pt x="12" y="16"/>
                    <a:pt x="17" y="12"/>
                  </a:cubicBezTo>
                  <a:cubicBezTo>
                    <a:pt x="17" y="12"/>
                    <a:pt x="18" y="12"/>
                    <a:pt x="19" y="12"/>
                  </a:cubicBezTo>
                  <a:cubicBezTo>
                    <a:pt x="19" y="12"/>
                    <a:pt x="19" y="12"/>
                    <a:pt x="19" y="12"/>
                  </a:cubicBezTo>
                  <a:cubicBezTo>
                    <a:pt x="19" y="13"/>
                    <a:pt x="19" y="14"/>
                    <a:pt x="18" y="14"/>
                  </a:cubicBezTo>
                  <a:close/>
                  <a:moveTo>
                    <a:pt x="58" y="29"/>
                  </a:moveTo>
                  <a:cubicBezTo>
                    <a:pt x="58" y="13"/>
                    <a:pt x="45" y="0"/>
                    <a:pt x="29" y="0"/>
                  </a:cubicBezTo>
                  <a:cubicBezTo>
                    <a:pt x="13" y="0"/>
                    <a:pt x="0" y="13"/>
                    <a:pt x="0" y="29"/>
                  </a:cubicBezTo>
                  <a:cubicBezTo>
                    <a:pt x="0" y="40"/>
                    <a:pt x="7" y="50"/>
                    <a:pt x="17" y="55"/>
                  </a:cubicBezTo>
                  <a:cubicBezTo>
                    <a:pt x="17" y="61"/>
                    <a:pt x="17" y="61"/>
                    <a:pt x="17" y="61"/>
                  </a:cubicBezTo>
                  <a:cubicBezTo>
                    <a:pt x="17" y="68"/>
                    <a:pt x="17" y="68"/>
                    <a:pt x="17" y="68"/>
                  </a:cubicBezTo>
                  <a:cubicBezTo>
                    <a:pt x="17" y="71"/>
                    <a:pt x="19" y="73"/>
                    <a:pt x="21" y="74"/>
                  </a:cubicBezTo>
                  <a:cubicBezTo>
                    <a:pt x="21" y="74"/>
                    <a:pt x="22" y="75"/>
                    <a:pt x="22" y="76"/>
                  </a:cubicBezTo>
                  <a:cubicBezTo>
                    <a:pt x="23" y="78"/>
                    <a:pt x="25" y="80"/>
                    <a:pt x="27" y="80"/>
                  </a:cubicBezTo>
                  <a:cubicBezTo>
                    <a:pt x="31" y="80"/>
                    <a:pt x="31" y="80"/>
                    <a:pt x="31" y="80"/>
                  </a:cubicBezTo>
                  <a:cubicBezTo>
                    <a:pt x="33" y="80"/>
                    <a:pt x="35" y="78"/>
                    <a:pt x="36" y="76"/>
                  </a:cubicBezTo>
                  <a:cubicBezTo>
                    <a:pt x="36" y="75"/>
                    <a:pt x="37" y="74"/>
                    <a:pt x="37" y="74"/>
                  </a:cubicBezTo>
                  <a:cubicBezTo>
                    <a:pt x="39" y="73"/>
                    <a:pt x="41" y="71"/>
                    <a:pt x="41" y="68"/>
                  </a:cubicBezTo>
                  <a:cubicBezTo>
                    <a:pt x="41" y="58"/>
                    <a:pt x="41" y="58"/>
                    <a:pt x="41" y="58"/>
                  </a:cubicBezTo>
                  <a:cubicBezTo>
                    <a:pt x="41" y="55"/>
                    <a:pt x="41" y="55"/>
                    <a:pt x="41" y="55"/>
                  </a:cubicBezTo>
                  <a:cubicBezTo>
                    <a:pt x="51" y="50"/>
                    <a:pt x="58" y="40"/>
                    <a:pt x="5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55318C51-CD25-4C1A-B5CC-0542736AAC0D}"/>
              </a:ext>
            </a:extLst>
          </p:cNvPr>
          <p:cNvGrpSpPr/>
          <p:nvPr/>
        </p:nvGrpSpPr>
        <p:grpSpPr>
          <a:xfrm>
            <a:off x="5859548" y="3333493"/>
            <a:ext cx="460204" cy="529932"/>
            <a:chOff x="5932488" y="3127376"/>
            <a:chExt cx="314325" cy="361950"/>
          </a:xfrm>
          <a:solidFill>
            <a:schemeClr val="bg1"/>
          </a:solidFill>
        </p:grpSpPr>
        <p:sp>
          <p:nvSpPr>
            <p:cNvPr id="133" name="Freeform 54">
              <a:extLst>
                <a:ext uri="{FF2B5EF4-FFF2-40B4-BE49-F238E27FC236}">
                  <a16:creationId xmlns:a16="http://schemas.microsoft.com/office/drawing/2014/main" id="{3D3317CB-0372-4738-B4C4-63731177AFF6}"/>
                </a:ext>
              </a:extLst>
            </p:cNvPr>
            <p:cNvSpPr>
              <a:spLocks noEditPoints="1"/>
            </p:cNvSpPr>
            <p:nvPr/>
          </p:nvSpPr>
          <p:spPr bwMode="auto">
            <a:xfrm>
              <a:off x="5932488" y="3127376"/>
              <a:ext cx="314325" cy="361950"/>
            </a:xfrm>
            <a:custGeom>
              <a:avLst/>
              <a:gdLst>
                <a:gd name="T0" fmla="*/ 25 w 71"/>
                <a:gd name="T1" fmla="*/ 3 h 82"/>
                <a:gd name="T2" fmla="*/ 23 w 71"/>
                <a:gd name="T3" fmla="*/ 5 h 82"/>
                <a:gd name="T4" fmla="*/ 24 w 71"/>
                <a:gd name="T5" fmla="*/ 7 h 82"/>
                <a:gd name="T6" fmla="*/ 26 w 71"/>
                <a:gd name="T7" fmla="*/ 7 h 82"/>
                <a:gd name="T8" fmla="*/ 26 w 71"/>
                <a:gd name="T9" fmla="*/ 25 h 82"/>
                <a:gd name="T10" fmla="*/ 21 w 71"/>
                <a:gd name="T11" fmla="*/ 44 h 82"/>
                <a:gd name="T12" fmla="*/ 5 w 71"/>
                <a:gd name="T13" fmla="*/ 73 h 82"/>
                <a:gd name="T14" fmla="*/ 5 w 71"/>
                <a:gd name="T15" fmla="*/ 77 h 82"/>
                <a:gd name="T16" fmla="*/ 8 w 71"/>
                <a:gd name="T17" fmla="*/ 78 h 82"/>
                <a:gd name="T18" fmla="*/ 63 w 71"/>
                <a:gd name="T19" fmla="*/ 78 h 82"/>
                <a:gd name="T20" fmla="*/ 66 w 71"/>
                <a:gd name="T21" fmla="*/ 77 h 82"/>
                <a:gd name="T22" fmla="*/ 66 w 71"/>
                <a:gd name="T23" fmla="*/ 73 h 82"/>
                <a:gd name="T24" fmla="*/ 50 w 71"/>
                <a:gd name="T25" fmla="*/ 44 h 82"/>
                <a:gd name="T26" fmla="*/ 45 w 71"/>
                <a:gd name="T27" fmla="*/ 26 h 82"/>
                <a:gd name="T28" fmla="*/ 45 w 71"/>
                <a:gd name="T29" fmla="*/ 7 h 82"/>
                <a:gd name="T30" fmla="*/ 46 w 71"/>
                <a:gd name="T31" fmla="*/ 7 h 82"/>
                <a:gd name="T32" fmla="*/ 48 w 71"/>
                <a:gd name="T33" fmla="*/ 5 h 82"/>
                <a:gd name="T34" fmla="*/ 46 w 71"/>
                <a:gd name="T35" fmla="*/ 3 h 82"/>
                <a:gd name="T36" fmla="*/ 25 w 71"/>
                <a:gd name="T37" fmla="*/ 3 h 82"/>
                <a:gd name="T38" fmla="*/ 63 w 71"/>
                <a:gd name="T39" fmla="*/ 82 h 82"/>
                <a:gd name="T40" fmla="*/ 8 w 71"/>
                <a:gd name="T41" fmla="*/ 82 h 82"/>
                <a:gd name="T42" fmla="*/ 1 w 71"/>
                <a:gd name="T43" fmla="*/ 79 h 82"/>
                <a:gd name="T44" fmla="*/ 1 w 71"/>
                <a:gd name="T45" fmla="*/ 72 h 82"/>
                <a:gd name="T46" fmla="*/ 18 w 71"/>
                <a:gd name="T47" fmla="*/ 42 h 82"/>
                <a:gd name="T48" fmla="*/ 22 w 71"/>
                <a:gd name="T49" fmla="*/ 25 h 82"/>
                <a:gd name="T50" fmla="*/ 22 w 71"/>
                <a:gd name="T51" fmla="*/ 10 h 82"/>
                <a:gd name="T52" fmla="*/ 20 w 71"/>
                <a:gd name="T53" fmla="*/ 4 h 82"/>
                <a:gd name="T54" fmla="*/ 25 w 71"/>
                <a:gd name="T55" fmla="*/ 0 h 82"/>
                <a:gd name="T56" fmla="*/ 46 w 71"/>
                <a:gd name="T57" fmla="*/ 0 h 82"/>
                <a:gd name="T58" fmla="*/ 51 w 71"/>
                <a:gd name="T59" fmla="*/ 5 h 82"/>
                <a:gd name="T60" fmla="*/ 49 w 71"/>
                <a:gd name="T61" fmla="*/ 10 h 82"/>
                <a:gd name="T62" fmla="*/ 49 w 71"/>
                <a:gd name="T63" fmla="*/ 26 h 82"/>
                <a:gd name="T64" fmla="*/ 53 w 71"/>
                <a:gd name="T65" fmla="*/ 42 h 82"/>
                <a:gd name="T66" fmla="*/ 69 w 71"/>
                <a:gd name="T67" fmla="*/ 72 h 82"/>
                <a:gd name="T68" fmla="*/ 69 w 71"/>
                <a:gd name="T69" fmla="*/ 79 h 82"/>
                <a:gd name="T70" fmla="*/ 63 w 71"/>
                <a:gd name="T7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82">
                  <a:moveTo>
                    <a:pt x="25" y="3"/>
                  </a:moveTo>
                  <a:cubicBezTo>
                    <a:pt x="24" y="3"/>
                    <a:pt x="24" y="5"/>
                    <a:pt x="23" y="5"/>
                  </a:cubicBezTo>
                  <a:cubicBezTo>
                    <a:pt x="23" y="5"/>
                    <a:pt x="23" y="6"/>
                    <a:pt x="24" y="7"/>
                  </a:cubicBezTo>
                  <a:cubicBezTo>
                    <a:pt x="26" y="7"/>
                    <a:pt x="26" y="7"/>
                    <a:pt x="26" y="7"/>
                  </a:cubicBezTo>
                  <a:cubicBezTo>
                    <a:pt x="26" y="25"/>
                    <a:pt x="26" y="25"/>
                    <a:pt x="26" y="25"/>
                  </a:cubicBezTo>
                  <a:cubicBezTo>
                    <a:pt x="26" y="32"/>
                    <a:pt x="24" y="38"/>
                    <a:pt x="21" y="44"/>
                  </a:cubicBezTo>
                  <a:cubicBezTo>
                    <a:pt x="5" y="73"/>
                    <a:pt x="5" y="73"/>
                    <a:pt x="5" y="73"/>
                  </a:cubicBezTo>
                  <a:cubicBezTo>
                    <a:pt x="4" y="75"/>
                    <a:pt x="4" y="76"/>
                    <a:pt x="5" y="77"/>
                  </a:cubicBezTo>
                  <a:cubicBezTo>
                    <a:pt x="5" y="78"/>
                    <a:pt x="6" y="78"/>
                    <a:pt x="8" y="78"/>
                  </a:cubicBezTo>
                  <a:cubicBezTo>
                    <a:pt x="63" y="78"/>
                    <a:pt x="63" y="78"/>
                    <a:pt x="63" y="78"/>
                  </a:cubicBezTo>
                  <a:cubicBezTo>
                    <a:pt x="64" y="78"/>
                    <a:pt x="66" y="78"/>
                    <a:pt x="66" y="77"/>
                  </a:cubicBezTo>
                  <a:cubicBezTo>
                    <a:pt x="67" y="76"/>
                    <a:pt x="67" y="74"/>
                    <a:pt x="66" y="73"/>
                  </a:cubicBezTo>
                  <a:cubicBezTo>
                    <a:pt x="50" y="44"/>
                    <a:pt x="50" y="44"/>
                    <a:pt x="50" y="44"/>
                  </a:cubicBezTo>
                  <a:cubicBezTo>
                    <a:pt x="47" y="38"/>
                    <a:pt x="45" y="32"/>
                    <a:pt x="45" y="26"/>
                  </a:cubicBezTo>
                  <a:cubicBezTo>
                    <a:pt x="45" y="7"/>
                    <a:pt x="45" y="7"/>
                    <a:pt x="45" y="7"/>
                  </a:cubicBezTo>
                  <a:cubicBezTo>
                    <a:pt x="46" y="7"/>
                    <a:pt x="46" y="7"/>
                    <a:pt x="46" y="7"/>
                  </a:cubicBezTo>
                  <a:cubicBezTo>
                    <a:pt x="48" y="6"/>
                    <a:pt x="48" y="5"/>
                    <a:pt x="48" y="5"/>
                  </a:cubicBezTo>
                  <a:cubicBezTo>
                    <a:pt x="48" y="4"/>
                    <a:pt x="47" y="3"/>
                    <a:pt x="46" y="3"/>
                  </a:cubicBezTo>
                  <a:cubicBezTo>
                    <a:pt x="25" y="3"/>
                    <a:pt x="25" y="3"/>
                    <a:pt x="25" y="3"/>
                  </a:cubicBezTo>
                  <a:close/>
                  <a:moveTo>
                    <a:pt x="63" y="82"/>
                  </a:moveTo>
                  <a:cubicBezTo>
                    <a:pt x="8" y="82"/>
                    <a:pt x="8" y="82"/>
                    <a:pt x="8" y="82"/>
                  </a:cubicBezTo>
                  <a:cubicBezTo>
                    <a:pt x="5" y="82"/>
                    <a:pt x="3" y="81"/>
                    <a:pt x="1" y="79"/>
                  </a:cubicBezTo>
                  <a:cubicBezTo>
                    <a:pt x="0" y="77"/>
                    <a:pt x="0" y="74"/>
                    <a:pt x="1" y="72"/>
                  </a:cubicBezTo>
                  <a:cubicBezTo>
                    <a:pt x="18" y="42"/>
                    <a:pt x="18" y="42"/>
                    <a:pt x="18" y="42"/>
                  </a:cubicBezTo>
                  <a:cubicBezTo>
                    <a:pt x="21" y="37"/>
                    <a:pt x="22" y="31"/>
                    <a:pt x="22" y="25"/>
                  </a:cubicBezTo>
                  <a:cubicBezTo>
                    <a:pt x="22" y="10"/>
                    <a:pt x="22" y="10"/>
                    <a:pt x="22" y="10"/>
                  </a:cubicBezTo>
                  <a:cubicBezTo>
                    <a:pt x="20" y="9"/>
                    <a:pt x="20" y="7"/>
                    <a:pt x="20" y="4"/>
                  </a:cubicBezTo>
                  <a:cubicBezTo>
                    <a:pt x="20" y="2"/>
                    <a:pt x="22" y="0"/>
                    <a:pt x="25" y="0"/>
                  </a:cubicBezTo>
                  <a:cubicBezTo>
                    <a:pt x="46" y="0"/>
                    <a:pt x="46" y="0"/>
                    <a:pt x="46" y="0"/>
                  </a:cubicBezTo>
                  <a:cubicBezTo>
                    <a:pt x="49" y="0"/>
                    <a:pt x="51" y="2"/>
                    <a:pt x="51" y="5"/>
                  </a:cubicBezTo>
                  <a:cubicBezTo>
                    <a:pt x="52" y="7"/>
                    <a:pt x="51" y="9"/>
                    <a:pt x="49" y="10"/>
                  </a:cubicBezTo>
                  <a:cubicBezTo>
                    <a:pt x="49" y="26"/>
                    <a:pt x="49" y="26"/>
                    <a:pt x="49" y="26"/>
                  </a:cubicBezTo>
                  <a:cubicBezTo>
                    <a:pt x="49" y="31"/>
                    <a:pt x="50" y="37"/>
                    <a:pt x="53" y="42"/>
                  </a:cubicBezTo>
                  <a:cubicBezTo>
                    <a:pt x="69" y="72"/>
                    <a:pt x="69" y="72"/>
                    <a:pt x="69" y="72"/>
                  </a:cubicBezTo>
                  <a:cubicBezTo>
                    <a:pt x="71" y="74"/>
                    <a:pt x="71" y="76"/>
                    <a:pt x="69" y="79"/>
                  </a:cubicBezTo>
                  <a:cubicBezTo>
                    <a:pt x="68" y="81"/>
                    <a:pt x="66" y="82"/>
                    <a:pt x="6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5">
              <a:extLst>
                <a:ext uri="{FF2B5EF4-FFF2-40B4-BE49-F238E27FC236}">
                  <a16:creationId xmlns:a16="http://schemas.microsoft.com/office/drawing/2014/main" id="{490F004F-189C-4B7D-9D0C-C376C8C47F16}"/>
                </a:ext>
              </a:extLst>
            </p:cNvPr>
            <p:cNvSpPr>
              <a:spLocks noEditPoints="1"/>
            </p:cNvSpPr>
            <p:nvPr/>
          </p:nvSpPr>
          <p:spPr bwMode="auto">
            <a:xfrm>
              <a:off x="5972175" y="3335338"/>
              <a:ext cx="234950" cy="119063"/>
            </a:xfrm>
            <a:custGeom>
              <a:avLst/>
              <a:gdLst>
                <a:gd name="T0" fmla="*/ 34 w 53"/>
                <a:gd name="T1" fmla="*/ 24 h 27"/>
                <a:gd name="T2" fmla="*/ 32 w 53"/>
                <a:gd name="T3" fmla="*/ 22 h 27"/>
                <a:gd name="T4" fmla="*/ 34 w 53"/>
                <a:gd name="T5" fmla="*/ 20 h 27"/>
                <a:gd name="T6" fmla="*/ 36 w 53"/>
                <a:gd name="T7" fmla="*/ 22 h 27"/>
                <a:gd name="T8" fmla="*/ 34 w 53"/>
                <a:gd name="T9" fmla="*/ 24 h 27"/>
                <a:gd name="T10" fmla="*/ 29 w 53"/>
                <a:gd name="T11" fmla="*/ 7 h 27"/>
                <a:gd name="T12" fmla="*/ 31 w 53"/>
                <a:gd name="T13" fmla="*/ 5 h 27"/>
                <a:gd name="T14" fmla="*/ 33 w 53"/>
                <a:gd name="T15" fmla="*/ 7 h 27"/>
                <a:gd name="T16" fmla="*/ 31 w 53"/>
                <a:gd name="T17" fmla="*/ 8 h 27"/>
                <a:gd name="T18" fmla="*/ 29 w 53"/>
                <a:gd name="T19" fmla="*/ 7 h 27"/>
                <a:gd name="T20" fmla="*/ 17 w 53"/>
                <a:gd name="T21" fmla="*/ 17 h 27"/>
                <a:gd name="T22" fmla="*/ 15 w 53"/>
                <a:gd name="T23" fmla="*/ 15 h 27"/>
                <a:gd name="T24" fmla="*/ 17 w 53"/>
                <a:gd name="T25" fmla="*/ 13 h 27"/>
                <a:gd name="T26" fmla="*/ 19 w 53"/>
                <a:gd name="T27" fmla="*/ 15 h 27"/>
                <a:gd name="T28" fmla="*/ 17 w 53"/>
                <a:gd name="T29" fmla="*/ 17 h 27"/>
                <a:gd name="T30" fmla="*/ 51 w 53"/>
                <a:gd name="T31" fmla="*/ 22 h 27"/>
                <a:gd name="T32" fmla="*/ 39 w 53"/>
                <a:gd name="T33" fmla="*/ 0 h 27"/>
                <a:gd name="T34" fmla="*/ 14 w 53"/>
                <a:gd name="T35" fmla="*/ 0 h 27"/>
                <a:gd name="T36" fmla="*/ 2 w 53"/>
                <a:gd name="T37" fmla="*/ 22 h 27"/>
                <a:gd name="T38" fmla="*/ 3 w 53"/>
                <a:gd name="T39" fmla="*/ 27 h 27"/>
                <a:gd name="T40" fmla="*/ 50 w 53"/>
                <a:gd name="T41" fmla="*/ 27 h 27"/>
                <a:gd name="T42" fmla="*/ 51 w 53"/>
                <a:gd name="T43"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27">
                  <a:moveTo>
                    <a:pt x="34" y="24"/>
                  </a:moveTo>
                  <a:cubicBezTo>
                    <a:pt x="33" y="24"/>
                    <a:pt x="32" y="23"/>
                    <a:pt x="32" y="22"/>
                  </a:cubicBezTo>
                  <a:cubicBezTo>
                    <a:pt x="32" y="21"/>
                    <a:pt x="33" y="20"/>
                    <a:pt x="34" y="20"/>
                  </a:cubicBezTo>
                  <a:cubicBezTo>
                    <a:pt x="35" y="20"/>
                    <a:pt x="36" y="21"/>
                    <a:pt x="36" y="22"/>
                  </a:cubicBezTo>
                  <a:cubicBezTo>
                    <a:pt x="36" y="23"/>
                    <a:pt x="35" y="24"/>
                    <a:pt x="34" y="24"/>
                  </a:cubicBezTo>
                  <a:close/>
                  <a:moveTo>
                    <a:pt x="29" y="7"/>
                  </a:moveTo>
                  <a:cubicBezTo>
                    <a:pt x="29" y="5"/>
                    <a:pt x="30" y="5"/>
                    <a:pt x="31" y="5"/>
                  </a:cubicBezTo>
                  <a:cubicBezTo>
                    <a:pt x="32" y="5"/>
                    <a:pt x="33" y="5"/>
                    <a:pt x="33" y="7"/>
                  </a:cubicBezTo>
                  <a:cubicBezTo>
                    <a:pt x="33" y="8"/>
                    <a:pt x="32" y="8"/>
                    <a:pt x="31" y="8"/>
                  </a:cubicBezTo>
                  <a:cubicBezTo>
                    <a:pt x="30" y="8"/>
                    <a:pt x="29" y="8"/>
                    <a:pt x="29" y="7"/>
                  </a:cubicBezTo>
                  <a:close/>
                  <a:moveTo>
                    <a:pt x="17" y="17"/>
                  </a:moveTo>
                  <a:cubicBezTo>
                    <a:pt x="16" y="17"/>
                    <a:pt x="15" y="16"/>
                    <a:pt x="15" y="15"/>
                  </a:cubicBezTo>
                  <a:cubicBezTo>
                    <a:pt x="15" y="14"/>
                    <a:pt x="16" y="13"/>
                    <a:pt x="17" y="13"/>
                  </a:cubicBezTo>
                  <a:cubicBezTo>
                    <a:pt x="18" y="13"/>
                    <a:pt x="19" y="14"/>
                    <a:pt x="19" y="15"/>
                  </a:cubicBezTo>
                  <a:cubicBezTo>
                    <a:pt x="19" y="16"/>
                    <a:pt x="18" y="17"/>
                    <a:pt x="17" y="17"/>
                  </a:cubicBezTo>
                  <a:close/>
                  <a:moveTo>
                    <a:pt x="51" y="22"/>
                  </a:moveTo>
                  <a:cubicBezTo>
                    <a:pt x="51" y="22"/>
                    <a:pt x="39" y="0"/>
                    <a:pt x="39" y="0"/>
                  </a:cubicBezTo>
                  <a:cubicBezTo>
                    <a:pt x="14" y="0"/>
                    <a:pt x="14" y="0"/>
                    <a:pt x="14" y="0"/>
                  </a:cubicBezTo>
                  <a:cubicBezTo>
                    <a:pt x="14" y="0"/>
                    <a:pt x="2" y="22"/>
                    <a:pt x="2" y="22"/>
                  </a:cubicBezTo>
                  <a:cubicBezTo>
                    <a:pt x="0" y="24"/>
                    <a:pt x="0" y="27"/>
                    <a:pt x="3" y="27"/>
                  </a:cubicBezTo>
                  <a:cubicBezTo>
                    <a:pt x="50" y="27"/>
                    <a:pt x="50" y="27"/>
                    <a:pt x="50" y="27"/>
                  </a:cubicBezTo>
                  <a:cubicBezTo>
                    <a:pt x="53" y="27"/>
                    <a:pt x="53" y="24"/>
                    <a:pt x="5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2B400C30-95D4-4B29-ABF5-FEAF41906399}"/>
              </a:ext>
            </a:extLst>
          </p:cNvPr>
          <p:cNvGrpSpPr/>
          <p:nvPr/>
        </p:nvGrpSpPr>
        <p:grpSpPr>
          <a:xfrm>
            <a:off x="7607526" y="3362547"/>
            <a:ext cx="439286" cy="471825"/>
            <a:chOff x="7677150" y="3176588"/>
            <a:chExt cx="300038" cy="322263"/>
          </a:xfrm>
          <a:solidFill>
            <a:schemeClr val="bg1"/>
          </a:solidFill>
        </p:grpSpPr>
        <p:sp>
          <p:nvSpPr>
            <p:cNvPr id="136" name="Freeform 56">
              <a:extLst>
                <a:ext uri="{FF2B5EF4-FFF2-40B4-BE49-F238E27FC236}">
                  <a16:creationId xmlns:a16="http://schemas.microsoft.com/office/drawing/2014/main" id="{809C3210-D26B-4877-A906-C2913C37AD4A}"/>
                </a:ext>
              </a:extLst>
            </p:cNvPr>
            <p:cNvSpPr>
              <a:spLocks noEditPoints="1"/>
            </p:cNvSpPr>
            <p:nvPr/>
          </p:nvSpPr>
          <p:spPr bwMode="auto">
            <a:xfrm>
              <a:off x="7729538" y="3176588"/>
              <a:ext cx="247650" cy="230188"/>
            </a:xfrm>
            <a:custGeom>
              <a:avLst/>
              <a:gdLst>
                <a:gd name="T0" fmla="*/ 29 w 56"/>
                <a:gd name="T1" fmla="*/ 7 h 52"/>
                <a:gd name="T2" fmla="*/ 15 w 56"/>
                <a:gd name="T3" fmla="*/ 14 h 52"/>
                <a:gd name="T4" fmla="*/ 17 w 56"/>
                <a:gd name="T5" fmla="*/ 40 h 52"/>
                <a:gd name="T6" fmla="*/ 29 w 56"/>
                <a:gd name="T7" fmla="*/ 45 h 52"/>
                <a:gd name="T8" fmla="*/ 44 w 56"/>
                <a:gd name="T9" fmla="*/ 38 h 52"/>
                <a:gd name="T10" fmla="*/ 48 w 56"/>
                <a:gd name="T11" fmla="*/ 24 h 52"/>
                <a:gd name="T12" fmla="*/ 42 w 56"/>
                <a:gd name="T13" fmla="*/ 11 h 52"/>
                <a:gd name="T14" fmla="*/ 29 w 56"/>
                <a:gd name="T15" fmla="*/ 7 h 52"/>
                <a:gd name="T16" fmla="*/ 29 w 56"/>
                <a:gd name="T17" fmla="*/ 52 h 52"/>
                <a:gd name="T18" fmla="*/ 12 w 56"/>
                <a:gd name="T19" fmla="*/ 46 h 52"/>
                <a:gd name="T20" fmla="*/ 9 w 56"/>
                <a:gd name="T21" fmla="*/ 9 h 52"/>
                <a:gd name="T22" fmla="*/ 29 w 56"/>
                <a:gd name="T23" fmla="*/ 0 h 52"/>
                <a:gd name="T24" fmla="*/ 46 w 56"/>
                <a:gd name="T25" fmla="*/ 6 h 52"/>
                <a:gd name="T26" fmla="*/ 55 w 56"/>
                <a:gd name="T27" fmla="*/ 24 h 52"/>
                <a:gd name="T28" fmla="*/ 49 w 56"/>
                <a:gd name="T29" fmla="*/ 43 h 52"/>
                <a:gd name="T30" fmla="*/ 29 w 56"/>
                <a:gd name="T3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2">
                  <a:moveTo>
                    <a:pt x="29" y="7"/>
                  </a:moveTo>
                  <a:cubicBezTo>
                    <a:pt x="24" y="7"/>
                    <a:pt x="18" y="9"/>
                    <a:pt x="15" y="14"/>
                  </a:cubicBezTo>
                  <a:cubicBezTo>
                    <a:pt x="8" y="21"/>
                    <a:pt x="9" y="33"/>
                    <a:pt x="17" y="40"/>
                  </a:cubicBezTo>
                  <a:cubicBezTo>
                    <a:pt x="20" y="43"/>
                    <a:pt x="25" y="45"/>
                    <a:pt x="29" y="45"/>
                  </a:cubicBezTo>
                  <a:cubicBezTo>
                    <a:pt x="35" y="45"/>
                    <a:pt x="40" y="42"/>
                    <a:pt x="44" y="38"/>
                  </a:cubicBezTo>
                  <a:cubicBezTo>
                    <a:pt x="47" y="34"/>
                    <a:pt x="49" y="29"/>
                    <a:pt x="48" y="24"/>
                  </a:cubicBezTo>
                  <a:cubicBezTo>
                    <a:pt x="48" y="19"/>
                    <a:pt x="45" y="15"/>
                    <a:pt x="42" y="11"/>
                  </a:cubicBezTo>
                  <a:cubicBezTo>
                    <a:pt x="38" y="8"/>
                    <a:pt x="34" y="7"/>
                    <a:pt x="29" y="7"/>
                  </a:cubicBezTo>
                  <a:close/>
                  <a:moveTo>
                    <a:pt x="29" y="52"/>
                  </a:moveTo>
                  <a:cubicBezTo>
                    <a:pt x="23" y="52"/>
                    <a:pt x="17" y="50"/>
                    <a:pt x="12" y="46"/>
                  </a:cubicBezTo>
                  <a:cubicBezTo>
                    <a:pt x="1" y="36"/>
                    <a:pt x="0" y="20"/>
                    <a:pt x="9" y="9"/>
                  </a:cubicBezTo>
                  <a:cubicBezTo>
                    <a:pt x="14" y="3"/>
                    <a:pt x="22" y="0"/>
                    <a:pt x="29" y="0"/>
                  </a:cubicBezTo>
                  <a:cubicBezTo>
                    <a:pt x="35" y="0"/>
                    <a:pt x="41" y="2"/>
                    <a:pt x="46" y="6"/>
                  </a:cubicBezTo>
                  <a:cubicBezTo>
                    <a:pt x="51" y="10"/>
                    <a:pt x="55" y="17"/>
                    <a:pt x="55" y="24"/>
                  </a:cubicBezTo>
                  <a:cubicBezTo>
                    <a:pt x="56" y="31"/>
                    <a:pt x="54" y="37"/>
                    <a:pt x="49" y="43"/>
                  </a:cubicBezTo>
                  <a:cubicBezTo>
                    <a:pt x="44" y="48"/>
                    <a:pt x="37" y="52"/>
                    <a:pt x="2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7">
              <a:extLst>
                <a:ext uri="{FF2B5EF4-FFF2-40B4-BE49-F238E27FC236}">
                  <a16:creationId xmlns:a16="http://schemas.microsoft.com/office/drawing/2014/main" id="{94EAEB73-9725-4294-A5CF-D6BF79D85B9A}"/>
                </a:ext>
              </a:extLst>
            </p:cNvPr>
            <p:cNvSpPr>
              <a:spLocks/>
            </p:cNvSpPr>
            <p:nvPr/>
          </p:nvSpPr>
          <p:spPr bwMode="auto">
            <a:xfrm>
              <a:off x="7747000" y="3357563"/>
              <a:ext cx="57150" cy="57150"/>
            </a:xfrm>
            <a:custGeom>
              <a:avLst/>
              <a:gdLst>
                <a:gd name="T0" fmla="*/ 17 w 36"/>
                <a:gd name="T1" fmla="*/ 36 h 36"/>
                <a:gd name="T2" fmla="*/ 0 w 36"/>
                <a:gd name="T3" fmla="*/ 25 h 36"/>
                <a:gd name="T4" fmla="*/ 22 w 36"/>
                <a:gd name="T5" fmla="*/ 0 h 36"/>
                <a:gd name="T6" fmla="*/ 36 w 36"/>
                <a:gd name="T7" fmla="*/ 11 h 36"/>
                <a:gd name="T8" fmla="*/ 17 w 36"/>
                <a:gd name="T9" fmla="*/ 36 h 36"/>
                <a:gd name="T10" fmla="*/ 17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17" y="36"/>
                  </a:moveTo>
                  <a:lnTo>
                    <a:pt x="0" y="25"/>
                  </a:lnTo>
                  <a:lnTo>
                    <a:pt x="22" y="0"/>
                  </a:lnTo>
                  <a:lnTo>
                    <a:pt x="36" y="11"/>
                  </a:lnTo>
                  <a:lnTo>
                    <a:pt x="17" y="36"/>
                  </a:ln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8">
              <a:extLst>
                <a:ext uri="{FF2B5EF4-FFF2-40B4-BE49-F238E27FC236}">
                  <a16:creationId xmlns:a16="http://schemas.microsoft.com/office/drawing/2014/main" id="{B4064C6C-65CC-49C2-93C7-BD8BA7E5FA76}"/>
                </a:ext>
              </a:extLst>
            </p:cNvPr>
            <p:cNvSpPr>
              <a:spLocks/>
            </p:cNvSpPr>
            <p:nvPr/>
          </p:nvSpPr>
          <p:spPr bwMode="auto">
            <a:xfrm>
              <a:off x="7677150" y="3387726"/>
              <a:ext cx="100013" cy="111125"/>
            </a:xfrm>
            <a:custGeom>
              <a:avLst/>
              <a:gdLst>
                <a:gd name="T0" fmla="*/ 10 w 23"/>
                <a:gd name="T1" fmla="*/ 23 h 25"/>
                <a:gd name="T2" fmla="*/ 5 w 23"/>
                <a:gd name="T3" fmla="*/ 24 h 25"/>
                <a:gd name="T4" fmla="*/ 2 w 23"/>
                <a:gd name="T5" fmla="*/ 21 h 25"/>
                <a:gd name="T6" fmla="*/ 1 w 23"/>
                <a:gd name="T7" fmla="*/ 16 h 25"/>
                <a:gd name="T8" fmla="*/ 13 w 23"/>
                <a:gd name="T9" fmla="*/ 2 h 25"/>
                <a:gd name="T10" fmla="*/ 18 w 23"/>
                <a:gd name="T11" fmla="*/ 1 h 25"/>
                <a:gd name="T12" fmla="*/ 22 w 23"/>
                <a:gd name="T13" fmla="*/ 5 h 25"/>
                <a:gd name="T14" fmla="*/ 22 w 23"/>
                <a:gd name="T15" fmla="*/ 10 h 25"/>
                <a:gd name="T16" fmla="*/ 10 w 23"/>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10" y="23"/>
                  </a:moveTo>
                  <a:cubicBezTo>
                    <a:pt x="9" y="25"/>
                    <a:pt x="7" y="25"/>
                    <a:pt x="5" y="24"/>
                  </a:cubicBezTo>
                  <a:cubicBezTo>
                    <a:pt x="2" y="21"/>
                    <a:pt x="2" y="21"/>
                    <a:pt x="2" y="21"/>
                  </a:cubicBezTo>
                  <a:cubicBezTo>
                    <a:pt x="0" y="19"/>
                    <a:pt x="0" y="17"/>
                    <a:pt x="1" y="16"/>
                  </a:cubicBezTo>
                  <a:cubicBezTo>
                    <a:pt x="13" y="2"/>
                    <a:pt x="13" y="2"/>
                    <a:pt x="13" y="2"/>
                  </a:cubicBezTo>
                  <a:cubicBezTo>
                    <a:pt x="14" y="0"/>
                    <a:pt x="17" y="0"/>
                    <a:pt x="18" y="1"/>
                  </a:cubicBezTo>
                  <a:cubicBezTo>
                    <a:pt x="22" y="5"/>
                    <a:pt x="22" y="5"/>
                    <a:pt x="22" y="5"/>
                  </a:cubicBezTo>
                  <a:cubicBezTo>
                    <a:pt x="23" y="6"/>
                    <a:pt x="23" y="8"/>
                    <a:pt x="22" y="10"/>
                  </a:cubicBezTo>
                  <a:cubicBezTo>
                    <a:pt x="10" y="23"/>
                    <a:pt x="10" y="23"/>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59">
              <a:extLst>
                <a:ext uri="{FF2B5EF4-FFF2-40B4-BE49-F238E27FC236}">
                  <a16:creationId xmlns:a16="http://schemas.microsoft.com/office/drawing/2014/main" id="{F01F8C76-D4F9-4E7E-81AF-CE6AF2794576}"/>
                </a:ext>
              </a:extLst>
            </p:cNvPr>
            <p:cNvSpPr>
              <a:spLocks/>
            </p:cNvSpPr>
            <p:nvPr/>
          </p:nvSpPr>
          <p:spPr bwMode="auto">
            <a:xfrm>
              <a:off x="7804150" y="3216276"/>
              <a:ext cx="79375" cy="44450"/>
            </a:xfrm>
            <a:custGeom>
              <a:avLst/>
              <a:gdLst>
                <a:gd name="T0" fmla="*/ 17 w 18"/>
                <a:gd name="T1" fmla="*/ 4 h 10"/>
                <a:gd name="T2" fmla="*/ 9 w 18"/>
                <a:gd name="T3" fmla="*/ 5 h 10"/>
                <a:gd name="T4" fmla="*/ 1 w 18"/>
                <a:gd name="T5" fmla="*/ 8 h 10"/>
                <a:gd name="T6" fmla="*/ 8 w 18"/>
                <a:gd name="T7" fmla="*/ 1 h 10"/>
                <a:gd name="T8" fmla="*/ 17 w 18"/>
                <a:gd name="T9" fmla="*/ 4 h 10"/>
              </a:gdLst>
              <a:ahLst/>
              <a:cxnLst>
                <a:cxn ang="0">
                  <a:pos x="T0" y="T1"/>
                </a:cxn>
                <a:cxn ang="0">
                  <a:pos x="T2" y="T3"/>
                </a:cxn>
                <a:cxn ang="0">
                  <a:pos x="T4" y="T5"/>
                </a:cxn>
                <a:cxn ang="0">
                  <a:pos x="T6" y="T7"/>
                </a:cxn>
                <a:cxn ang="0">
                  <a:pos x="T8" y="T9"/>
                </a:cxn>
              </a:cxnLst>
              <a:rect l="0" t="0" r="r" b="b"/>
              <a:pathLst>
                <a:path w="18" h="10">
                  <a:moveTo>
                    <a:pt x="17" y="4"/>
                  </a:moveTo>
                  <a:cubicBezTo>
                    <a:pt x="18" y="6"/>
                    <a:pt x="14" y="4"/>
                    <a:pt x="9" y="5"/>
                  </a:cubicBezTo>
                  <a:cubicBezTo>
                    <a:pt x="5" y="6"/>
                    <a:pt x="2" y="10"/>
                    <a:pt x="1" y="8"/>
                  </a:cubicBezTo>
                  <a:cubicBezTo>
                    <a:pt x="0" y="5"/>
                    <a:pt x="5" y="2"/>
                    <a:pt x="8" y="1"/>
                  </a:cubicBezTo>
                  <a:cubicBezTo>
                    <a:pt x="11" y="0"/>
                    <a:pt x="17" y="1"/>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0">
              <a:extLst>
                <a:ext uri="{FF2B5EF4-FFF2-40B4-BE49-F238E27FC236}">
                  <a16:creationId xmlns:a16="http://schemas.microsoft.com/office/drawing/2014/main" id="{8F17C372-B624-467E-8FB9-D5F498EC57CC}"/>
                </a:ext>
              </a:extLst>
            </p:cNvPr>
            <p:cNvSpPr>
              <a:spLocks/>
            </p:cNvSpPr>
            <p:nvPr/>
          </p:nvSpPr>
          <p:spPr bwMode="auto">
            <a:xfrm>
              <a:off x="7883525" y="3228976"/>
              <a:ext cx="22225" cy="17463"/>
            </a:xfrm>
            <a:custGeom>
              <a:avLst/>
              <a:gdLst>
                <a:gd name="T0" fmla="*/ 5 w 5"/>
                <a:gd name="T1" fmla="*/ 3 h 4"/>
                <a:gd name="T2" fmla="*/ 2 w 5"/>
                <a:gd name="T3" fmla="*/ 3 h 4"/>
                <a:gd name="T4" fmla="*/ 1 w 5"/>
                <a:gd name="T5" fmla="*/ 2 h 4"/>
                <a:gd name="T6" fmla="*/ 2 w 5"/>
                <a:gd name="T7" fmla="*/ 0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4" y="4"/>
                    <a:pt x="3" y="4"/>
                    <a:pt x="2" y="3"/>
                  </a:cubicBezTo>
                  <a:cubicBezTo>
                    <a:pt x="1" y="3"/>
                    <a:pt x="0" y="3"/>
                    <a:pt x="1" y="2"/>
                  </a:cubicBezTo>
                  <a:cubicBezTo>
                    <a:pt x="1" y="0"/>
                    <a:pt x="1" y="0"/>
                    <a:pt x="2" y="0"/>
                  </a:cubicBezTo>
                  <a:cubicBezTo>
                    <a:pt x="3" y="1"/>
                    <a:pt x="5" y="2"/>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40">
            <a:extLst>
              <a:ext uri="{FF2B5EF4-FFF2-40B4-BE49-F238E27FC236}">
                <a16:creationId xmlns:a16="http://schemas.microsoft.com/office/drawing/2014/main" id="{670CB410-6E5B-4B24-A8B5-793052F84C7E}"/>
              </a:ext>
            </a:extLst>
          </p:cNvPr>
          <p:cNvGrpSpPr/>
          <p:nvPr/>
        </p:nvGrpSpPr>
        <p:grpSpPr>
          <a:xfrm>
            <a:off x="3267616" y="4770251"/>
            <a:ext cx="497394" cy="562471"/>
            <a:chOff x="3346450" y="4684713"/>
            <a:chExt cx="339726" cy="384175"/>
          </a:xfrm>
          <a:solidFill>
            <a:schemeClr val="bg1"/>
          </a:solidFill>
        </p:grpSpPr>
        <p:sp>
          <p:nvSpPr>
            <p:cNvPr id="142" name="Freeform 61">
              <a:extLst>
                <a:ext uri="{FF2B5EF4-FFF2-40B4-BE49-F238E27FC236}">
                  <a16:creationId xmlns:a16="http://schemas.microsoft.com/office/drawing/2014/main" id="{14570D7B-120E-43E6-B5A1-AF98633D6395}"/>
                </a:ext>
              </a:extLst>
            </p:cNvPr>
            <p:cNvSpPr>
              <a:spLocks noEditPoints="1"/>
            </p:cNvSpPr>
            <p:nvPr/>
          </p:nvSpPr>
          <p:spPr bwMode="auto">
            <a:xfrm>
              <a:off x="3468688" y="4684713"/>
              <a:ext cx="93663" cy="92075"/>
            </a:xfrm>
            <a:custGeom>
              <a:avLst/>
              <a:gdLst>
                <a:gd name="T0" fmla="*/ 10 w 21"/>
                <a:gd name="T1" fmla="*/ 16 h 21"/>
                <a:gd name="T2" fmla="*/ 5 w 21"/>
                <a:gd name="T3" fmla="*/ 11 h 21"/>
                <a:gd name="T4" fmla="*/ 10 w 21"/>
                <a:gd name="T5" fmla="*/ 5 h 21"/>
                <a:gd name="T6" fmla="*/ 16 w 21"/>
                <a:gd name="T7" fmla="*/ 11 h 21"/>
                <a:gd name="T8" fmla="*/ 10 w 21"/>
                <a:gd name="T9" fmla="*/ 16 h 21"/>
                <a:gd name="T10" fmla="*/ 21 w 21"/>
                <a:gd name="T11" fmla="*/ 11 h 21"/>
                <a:gd name="T12" fmla="*/ 10 w 21"/>
                <a:gd name="T13" fmla="*/ 0 h 21"/>
                <a:gd name="T14" fmla="*/ 0 w 21"/>
                <a:gd name="T15" fmla="*/ 11 h 21"/>
                <a:gd name="T16" fmla="*/ 7 w 21"/>
                <a:gd name="T17" fmla="*/ 21 h 21"/>
                <a:gd name="T18" fmla="*/ 10 w 21"/>
                <a:gd name="T19" fmla="*/ 21 h 21"/>
                <a:gd name="T20" fmla="*/ 14 w 21"/>
                <a:gd name="T21" fmla="*/ 21 h 21"/>
                <a:gd name="T22" fmla="*/ 21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0" y="16"/>
                  </a:moveTo>
                  <a:cubicBezTo>
                    <a:pt x="7" y="16"/>
                    <a:pt x="5" y="14"/>
                    <a:pt x="5" y="11"/>
                  </a:cubicBezTo>
                  <a:cubicBezTo>
                    <a:pt x="5" y="8"/>
                    <a:pt x="7" y="5"/>
                    <a:pt x="10" y="5"/>
                  </a:cubicBezTo>
                  <a:cubicBezTo>
                    <a:pt x="13" y="5"/>
                    <a:pt x="16" y="8"/>
                    <a:pt x="16" y="11"/>
                  </a:cubicBezTo>
                  <a:cubicBezTo>
                    <a:pt x="16" y="14"/>
                    <a:pt x="13" y="16"/>
                    <a:pt x="10" y="16"/>
                  </a:cubicBezTo>
                  <a:close/>
                  <a:moveTo>
                    <a:pt x="21" y="11"/>
                  </a:moveTo>
                  <a:cubicBezTo>
                    <a:pt x="21" y="5"/>
                    <a:pt x="16" y="0"/>
                    <a:pt x="10" y="0"/>
                  </a:cubicBezTo>
                  <a:cubicBezTo>
                    <a:pt x="4" y="0"/>
                    <a:pt x="0" y="5"/>
                    <a:pt x="0" y="11"/>
                  </a:cubicBezTo>
                  <a:cubicBezTo>
                    <a:pt x="0" y="15"/>
                    <a:pt x="3" y="19"/>
                    <a:pt x="7" y="21"/>
                  </a:cubicBezTo>
                  <a:cubicBezTo>
                    <a:pt x="8" y="21"/>
                    <a:pt x="9" y="21"/>
                    <a:pt x="10" y="21"/>
                  </a:cubicBezTo>
                  <a:cubicBezTo>
                    <a:pt x="12" y="21"/>
                    <a:pt x="13" y="21"/>
                    <a:pt x="14" y="21"/>
                  </a:cubicBezTo>
                  <a:cubicBezTo>
                    <a:pt x="18" y="19"/>
                    <a:pt x="21" y="15"/>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2">
              <a:extLst>
                <a:ext uri="{FF2B5EF4-FFF2-40B4-BE49-F238E27FC236}">
                  <a16:creationId xmlns:a16="http://schemas.microsoft.com/office/drawing/2014/main" id="{8CCF1AFA-B0A3-4F87-82AD-A4E222DA07A3}"/>
                </a:ext>
              </a:extLst>
            </p:cNvPr>
            <p:cNvSpPr>
              <a:spLocks/>
            </p:cNvSpPr>
            <p:nvPr/>
          </p:nvSpPr>
          <p:spPr bwMode="auto">
            <a:xfrm>
              <a:off x="3346450" y="4892676"/>
              <a:ext cx="61913" cy="57150"/>
            </a:xfrm>
            <a:custGeom>
              <a:avLst/>
              <a:gdLst>
                <a:gd name="T0" fmla="*/ 25 w 39"/>
                <a:gd name="T1" fmla="*/ 0 h 36"/>
                <a:gd name="T2" fmla="*/ 11 w 39"/>
                <a:gd name="T3" fmla="*/ 13 h 36"/>
                <a:gd name="T4" fmla="*/ 0 w 39"/>
                <a:gd name="T5" fmla="*/ 30 h 36"/>
                <a:gd name="T6" fmla="*/ 19 w 39"/>
                <a:gd name="T7" fmla="*/ 33 h 36"/>
                <a:gd name="T8" fmla="*/ 39 w 39"/>
                <a:gd name="T9" fmla="*/ 36 h 36"/>
                <a:gd name="T10" fmla="*/ 30 w 39"/>
                <a:gd name="T11" fmla="*/ 16 h 36"/>
                <a:gd name="T12" fmla="*/ 25 w 39"/>
                <a:gd name="T13" fmla="*/ 0 h 36"/>
                <a:gd name="T14" fmla="*/ 25 w 39"/>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6">
                  <a:moveTo>
                    <a:pt x="25" y="0"/>
                  </a:moveTo>
                  <a:lnTo>
                    <a:pt x="11" y="13"/>
                  </a:lnTo>
                  <a:lnTo>
                    <a:pt x="0" y="30"/>
                  </a:lnTo>
                  <a:lnTo>
                    <a:pt x="19" y="33"/>
                  </a:lnTo>
                  <a:lnTo>
                    <a:pt x="39" y="36"/>
                  </a:lnTo>
                  <a:lnTo>
                    <a:pt x="30" y="16"/>
                  </a:lnTo>
                  <a:lnTo>
                    <a:pt x="25"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3">
              <a:extLst>
                <a:ext uri="{FF2B5EF4-FFF2-40B4-BE49-F238E27FC236}">
                  <a16:creationId xmlns:a16="http://schemas.microsoft.com/office/drawing/2014/main" id="{64168082-7E58-420C-9279-748EC935BED7}"/>
                </a:ext>
              </a:extLst>
            </p:cNvPr>
            <p:cNvSpPr>
              <a:spLocks/>
            </p:cNvSpPr>
            <p:nvPr/>
          </p:nvSpPr>
          <p:spPr bwMode="auto">
            <a:xfrm>
              <a:off x="3624263" y="4892676"/>
              <a:ext cx="61913" cy="57150"/>
            </a:xfrm>
            <a:custGeom>
              <a:avLst/>
              <a:gdLst>
                <a:gd name="T0" fmla="*/ 39 w 39"/>
                <a:gd name="T1" fmla="*/ 30 h 36"/>
                <a:gd name="T2" fmla="*/ 25 w 39"/>
                <a:gd name="T3" fmla="*/ 13 h 36"/>
                <a:gd name="T4" fmla="*/ 14 w 39"/>
                <a:gd name="T5" fmla="*/ 0 h 36"/>
                <a:gd name="T6" fmla="*/ 5 w 39"/>
                <a:gd name="T7" fmla="*/ 16 h 36"/>
                <a:gd name="T8" fmla="*/ 0 w 39"/>
                <a:gd name="T9" fmla="*/ 36 h 36"/>
                <a:gd name="T10" fmla="*/ 19 w 39"/>
                <a:gd name="T11" fmla="*/ 33 h 36"/>
                <a:gd name="T12" fmla="*/ 39 w 39"/>
                <a:gd name="T13" fmla="*/ 30 h 36"/>
                <a:gd name="T14" fmla="*/ 39 w 39"/>
                <a:gd name="T15" fmla="*/ 3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6">
                  <a:moveTo>
                    <a:pt x="39" y="30"/>
                  </a:moveTo>
                  <a:lnTo>
                    <a:pt x="25" y="13"/>
                  </a:lnTo>
                  <a:lnTo>
                    <a:pt x="14" y="0"/>
                  </a:lnTo>
                  <a:lnTo>
                    <a:pt x="5" y="16"/>
                  </a:lnTo>
                  <a:lnTo>
                    <a:pt x="0" y="36"/>
                  </a:lnTo>
                  <a:lnTo>
                    <a:pt x="19" y="33"/>
                  </a:lnTo>
                  <a:lnTo>
                    <a:pt x="39" y="30"/>
                  </a:lnTo>
                  <a:lnTo>
                    <a:pt x="3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4">
              <a:extLst>
                <a:ext uri="{FF2B5EF4-FFF2-40B4-BE49-F238E27FC236}">
                  <a16:creationId xmlns:a16="http://schemas.microsoft.com/office/drawing/2014/main" id="{23B8253A-83B3-4764-90CD-CE83D7140AF7}"/>
                </a:ext>
              </a:extLst>
            </p:cNvPr>
            <p:cNvSpPr>
              <a:spLocks/>
            </p:cNvSpPr>
            <p:nvPr/>
          </p:nvSpPr>
          <p:spPr bwMode="auto">
            <a:xfrm>
              <a:off x="3354388" y="4786313"/>
              <a:ext cx="317500" cy="282575"/>
            </a:xfrm>
            <a:custGeom>
              <a:avLst/>
              <a:gdLst>
                <a:gd name="T0" fmla="*/ 72 w 72"/>
                <a:gd name="T1" fmla="*/ 41 h 64"/>
                <a:gd name="T2" fmla="*/ 71 w 72"/>
                <a:gd name="T3" fmla="*/ 37 h 64"/>
                <a:gd name="T4" fmla="*/ 68 w 72"/>
                <a:gd name="T5" fmla="*/ 38 h 64"/>
                <a:gd name="T6" fmla="*/ 65 w 72"/>
                <a:gd name="T7" fmla="*/ 38 h 64"/>
                <a:gd name="T8" fmla="*/ 61 w 72"/>
                <a:gd name="T9" fmla="*/ 43 h 64"/>
                <a:gd name="T10" fmla="*/ 42 w 72"/>
                <a:gd name="T11" fmla="*/ 42 h 64"/>
                <a:gd name="T12" fmla="*/ 40 w 72"/>
                <a:gd name="T13" fmla="*/ 9 h 64"/>
                <a:gd name="T14" fmla="*/ 49 w 72"/>
                <a:gd name="T15" fmla="*/ 9 h 64"/>
                <a:gd name="T16" fmla="*/ 51 w 72"/>
                <a:gd name="T17" fmla="*/ 7 h 64"/>
                <a:gd name="T18" fmla="*/ 51 w 72"/>
                <a:gd name="T19" fmla="*/ 7 h 64"/>
                <a:gd name="T20" fmla="*/ 49 w 72"/>
                <a:gd name="T21" fmla="*/ 4 h 64"/>
                <a:gd name="T22" fmla="*/ 40 w 72"/>
                <a:gd name="T23" fmla="*/ 4 h 64"/>
                <a:gd name="T24" fmla="*/ 40 w 72"/>
                <a:gd name="T25" fmla="*/ 0 h 64"/>
                <a:gd name="T26" fmla="*/ 36 w 72"/>
                <a:gd name="T27" fmla="*/ 0 h 64"/>
                <a:gd name="T28" fmla="*/ 33 w 72"/>
                <a:gd name="T29" fmla="*/ 0 h 64"/>
                <a:gd name="T30" fmla="*/ 33 w 72"/>
                <a:gd name="T31" fmla="*/ 4 h 64"/>
                <a:gd name="T32" fmla="*/ 24 w 72"/>
                <a:gd name="T33" fmla="*/ 4 h 64"/>
                <a:gd name="T34" fmla="*/ 21 w 72"/>
                <a:gd name="T35" fmla="*/ 7 h 64"/>
                <a:gd name="T36" fmla="*/ 21 w 72"/>
                <a:gd name="T37" fmla="*/ 7 h 64"/>
                <a:gd name="T38" fmla="*/ 24 w 72"/>
                <a:gd name="T39" fmla="*/ 9 h 64"/>
                <a:gd name="T40" fmla="*/ 32 w 72"/>
                <a:gd name="T41" fmla="*/ 9 h 64"/>
                <a:gd name="T42" fmla="*/ 30 w 72"/>
                <a:gd name="T43" fmla="*/ 42 h 64"/>
                <a:gd name="T44" fmla="*/ 11 w 72"/>
                <a:gd name="T45" fmla="*/ 43 h 64"/>
                <a:gd name="T46" fmla="*/ 8 w 72"/>
                <a:gd name="T47" fmla="*/ 38 h 64"/>
                <a:gd name="T48" fmla="*/ 5 w 72"/>
                <a:gd name="T49" fmla="*/ 38 h 64"/>
                <a:gd name="T50" fmla="*/ 2 w 72"/>
                <a:gd name="T51" fmla="*/ 37 h 64"/>
                <a:gd name="T52" fmla="*/ 1 w 72"/>
                <a:gd name="T53" fmla="*/ 41 h 64"/>
                <a:gd name="T54" fmla="*/ 11 w 72"/>
                <a:gd name="T55" fmla="*/ 53 h 64"/>
                <a:gd name="T56" fmla="*/ 16 w 72"/>
                <a:gd name="T57" fmla="*/ 55 h 64"/>
                <a:gd name="T58" fmla="*/ 34 w 72"/>
                <a:gd name="T59" fmla="*/ 63 h 64"/>
                <a:gd name="T60" fmla="*/ 38 w 72"/>
                <a:gd name="T61" fmla="*/ 63 h 64"/>
                <a:gd name="T62" fmla="*/ 57 w 72"/>
                <a:gd name="T63" fmla="*/ 55 h 64"/>
                <a:gd name="T64" fmla="*/ 61 w 72"/>
                <a:gd name="T65" fmla="*/ 53 h 64"/>
                <a:gd name="T66" fmla="*/ 72 w 72"/>
                <a:gd name="T6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64">
                  <a:moveTo>
                    <a:pt x="72" y="41"/>
                  </a:moveTo>
                  <a:cubicBezTo>
                    <a:pt x="72" y="40"/>
                    <a:pt x="71" y="38"/>
                    <a:pt x="71" y="37"/>
                  </a:cubicBezTo>
                  <a:cubicBezTo>
                    <a:pt x="68" y="38"/>
                    <a:pt x="68" y="38"/>
                    <a:pt x="68" y="38"/>
                  </a:cubicBezTo>
                  <a:cubicBezTo>
                    <a:pt x="65" y="38"/>
                    <a:pt x="65" y="38"/>
                    <a:pt x="65" y="38"/>
                  </a:cubicBezTo>
                  <a:cubicBezTo>
                    <a:pt x="64" y="40"/>
                    <a:pt x="63" y="41"/>
                    <a:pt x="61" y="43"/>
                  </a:cubicBezTo>
                  <a:cubicBezTo>
                    <a:pt x="57" y="45"/>
                    <a:pt x="44" y="47"/>
                    <a:pt x="42" y="42"/>
                  </a:cubicBezTo>
                  <a:cubicBezTo>
                    <a:pt x="41" y="39"/>
                    <a:pt x="41" y="23"/>
                    <a:pt x="40" y="9"/>
                  </a:cubicBezTo>
                  <a:cubicBezTo>
                    <a:pt x="49" y="9"/>
                    <a:pt x="49" y="9"/>
                    <a:pt x="49" y="9"/>
                  </a:cubicBezTo>
                  <a:cubicBezTo>
                    <a:pt x="50" y="9"/>
                    <a:pt x="51" y="8"/>
                    <a:pt x="51" y="7"/>
                  </a:cubicBezTo>
                  <a:cubicBezTo>
                    <a:pt x="51" y="7"/>
                    <a:pt x="51" y="7"/>
                    <a:pt x="51" y="7"/>
                  </a:cubicBezTo>
                  <a:cubicBezTo>
                    <a:pt x="51" y="5"/>
                    <a:pt x="50" y="4"/>
                    <a:pt x="49" y="4"/>
                  </a:cubicBezTo>
                  <a:cubicBezTo>
                    <a:pt x="40" y="4"/>
                    <a:pt x="40" y="4"/>
                    <a:pt x="40" y="4"/>
                  </a:cubicBezTo>
                  <a:cubicBezTo>
                    <a:pt x="40" y="2"/>
                    <a:pt x="40" y="1"/>
                    <a:pt x="40" y="0"/>
                  </a:cubicBezTo>
                  <a:cubicBezTo>
                    <a:pt x="39" y="0"/>
                    <a:pt x="38" y="0"/>
                    <a:pt x="36" y="0"/>
                  </a:cubicBezTo>
                  <a:cubicBezTo>
                    <a:pt x="35" y="0"/>
                    <a:pt x="34" y="0"/>
                    <a:pt x="33" y="0"/>
                  </a:cubicBezTo>
                  <a:cubicBezTo>
                    <a:pt x="33" y="1"/>
                    <a:pt x="33" y="2"/>
                    <a:pt x="33" y="4"/>
                  </a:cubicBezTo>
                  <a:cubicBezTo>
                    <a:pt x="24" y="4"/>
                    <a:pt x="24" y="4"/>
                    <a:pt x="24" y="4"/>
                  </a:cubicBezTo>
                  <a:cubicBezTo>
                    <a:pt x="22" y="4"/>
                    <a:pt x="21" y="5"/>
                    <a:pt x="21" y="7"/>
                  </a:cubicBezTo>
                  <a:cubicBezTo>
                    <a:pt x="21" y="7"/>
                    <a:pt x="21" y="7"/>
                    <a:pt x="21" y="7"/>
                  </a:cubicBezTo>
                  <a:cubicBezTo>
                    <a:pt x="21" y="8"/>
                    <a:pt x="22" y="9"/>
                    <a:pt x="24" y="9"/>
                  </a:cubicBezTo>
                  <a:cubicBezTo>
                    <a:pt x="32" y="9"/>
                    <a:pt x="32" y="9"/>
                    <a:pt x="32" y="9"/>
                  </a:cubicBezTo>
                  <a:cubicBezTo>
                    <a:pt x="32" y="23"/>
                    <a:pt x="31" y="39"/>
                    <a:pt x="30" y="42"/>
                  </a:cubicBezTo>
                  <a:cubicBezTo>
                    <a:pt x="29" y="47"/>
                    <a:pt x="15" y="45"/>
                    <a:pt x="11" y="43"/>
                  </a:cubicBezTo>
                  <a:cubicBezTo>
                    <a:pt x="9" y="41"/>
                    <a:pt x="8" y="40"/>
                    <a:pt x="8" y="38"/>
                  </a:cubicBezTo>
                  <a:cubicBezTo>
                    <a:pt x="5" y="38"/>
                    <a:pt x="5" y="38"/>
                    <a:pt x="5" y="38"/>
                  </a:cubicBezTo>
                  <a:cubicBezTo>
                    <a:pt x="2" y="37"/>
                    <a:pt x="2" y="37"/>
                    <a:pt x="2" y="37"/>
                  </a:cubicBezTo>
                  <a:cubicBezTo>
                    <a:pt x="1" y="38"/>
                    <a:pt x="1" y="40"/>
                    <a:pt x="1" y="41"/>
                  </a:cubicBezTo>
                  <a:cubicBezTo>
                    <a:pt x="0" y="48"/>
                    <a:pt x="6" y="51"/>
                    <a:pt x="11" y="53"/>
                  </a:cubicBezTo>
                  <a:cubicBezTo>
                    <a:pt x="13" y="54"/>
                    <a:pt x="14" y="54"/>
                    <a:pt x="16" y="55"/>
                  </a:cubicBezTo>
                  <a:cubicBezTo>
                    <a:pt x="24" y="57"/>
                    <a:pt x="30" y="58"/>
                    <a:pt x="34" y="63"/>
                  </a:cubicBezTo>
                  <a:cubicBezTo>
                    <a:pt x="35" y="64"/>
                    <a:pt x="37" y="64"/>
                    <a:pt x="38" y="63"/>
                  </a:cubicBezTo>
                  <a:cubicBezTo>
                    <a:pt x="43" y="58"/>
                    <a:pt x="49" y="57"/>
                    <a:pt x="57" y="55"/>
                  </a:cubicBezTo>
                  <a:cubicBezTo>
                    <a:pt x="58" y="54"/>
                    <a:pt x="60" y="54"/>
                    <a:pt x="61" y="53"/>
                  </a:cubicBezTo>
                  <a:cubicBezTo>
                    <a:pt x="67" y="51"/>
                    <a:pt x="72" y="48"/>
                    <a:pt x="7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0" name="Group 149">
            <a:extLst>
              <a:ext uri="{FF2B5EF4-FFF2-40B4-BE49-F238E27FC236}">
                <a16:creationId xmlns:a16="http://schemas.microsoft.com/office/drawing/2014/main" id="{64AA680E-E203-49E9-B978-F8C76F531A41}"/>
              </a:ext>
            </a:extLst>
          </p:cNvPr>
          <p:cNvGrpSpPr/>
          <p:nvPr/>
        </p:nvGrpSpPr>
        <p:grpSpPr>
          <a:xfrm>
            <a:off x="8478836" y="4798826"/>
            <a:ext cx="420692" cy="562471"/>
            <a:chOff x="8545513" y="4684713"/>
            <a:chExt cx="287338" cy="384175"/>
          </a:xfrm>
          <a:solidFill>
            <a:schemeClr val="bg1"/>
          </a:solidFill>
        </p:grpSpPr>
        <p:sp>
          <p:nvSpPr>
            <p:cNvPr id="151" name="Freeform 65">
              <a:extLst>
                <a:ext uri="{FF2B5EF4-FFF2-40B4-BE49-F238E27FC236}">
                  <a16:creationId xmlns:a16="http://schemas.microsoft.com/office/drawing/2014/main" id="{33057334-F040-4B13-92BE-B085337C9609}"/>
                </a:ext>
              </a:extLst>
            </p:cNvPr>
            <p:cNvSpPr>
              <a:spLocks/>
            </p:cNvSpPr>
            <p:nvPr/>
          </p:nvSpPr>
          <p:spPr bwMode="auto">
            <a:xfrm>
              <a:off x="8661400" y="4887913"/>
              <a:ext cx="17463" cy="30163"/>
            </a:xfrm>
            <a:custGeom>
              <a:avLst/>
              <a:gdLst>
                <a:gd name="T0" fmla="*/ 0 w 4"/>
                <a:gd name="T1" fmla="*/ 3 h 7"/>
                <a:gd name="T2" fmla="*/ 4 w 4"/>
                <a:gd name="T3" fmla="*/ 7 h 7"/>
                <a:gd name="T4" fmla="*/ 4 w 4"/>
                <a:gd name="T5" fmla="*/ 0 h 7"/>
                <a:gd name="T6" fmla="*/ 1 w 4"/>
                <a:gd name="T7" fmla="*/ 1 h 7"/>
                <a:gd name="T8" fmla="*/ 0 w 4"/>
                <a:gd name="T9" fmla="*/ 3 h 7"/>
              </a:gdLst>
              <a:ahLst/>
              <a:cxnLst>
                <a:cxn ang="0">
                  <a:pos x="T0" y="T1"/>
                </a:cxn>
                <a:cxn ang="0">
                  <a:pos x="T2" y="T3"/>
                </a:cxn>
                <a:cxn ang="0">
                  <a:pos x="T4" y="T5"/>
                </a:cxn>
                <a:cxn ang="0">
                  <a:pos x="T6" y="T7"/>
                </a:cxn>
                <a:cxn ang="0">
                  <a:pos x="T8" y="T9"/>
                </a:cxn>
              </a:cxnLst>
              <a:rect l="0" t="0" r="r" b="b"/>
              <a:pathLst>
                <a:path w="4" h="7">
                  <a:moveTo>
                    <a:pt x="0" y="3"/>
                  </a:moveTo>
                  <a:cubicBezTo>
                    <a:pt x="0" y="5"/>
                    <a:pt x="2" y="6"/>
                    <a:pt x="4" y="7"/>
                  </a:cubicBezTo>
                  <a:cubicBezTo>
                    <a:pt x="4" y="0"/>
                    <a:pt x="4" y="0"/>
                    <a:pt x="4" y="0"/>
                  </a:cubicBezTo>
                  <a:cubicBezTo>
                    <a:pt x="3" y="0"/>
                    <a:pt x="2" y="0"/>
                    <a:pt x="1" y="1"/>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6">
              <a:extLst>
                <a:ext uri="{FF2B5EF4-FFF2-40B4-BE49-F238E27FC236}">
                  <a16:creationId xmlns:a16="http://schemas.microsoft.com/office/drawing/2014/main" id="{4B60BAE6-7180-4E2F-85EC-EBED415F3024}"/>
                </a:ext>
              </a:extLst>
            </p:cNvPr>
            <p:cNvSpPr>
              <a:spLocks/>
            </p:cNvSpPr>
            <p:nvPr/>
          </p:nvSpPr>
          <p:spPr bwMode="auto">
            <a:xfrm>
              <a:off x="8691563" y="4940301"/>
              <a:ext cx="22225" cy="34925"/>
            </a:xfrm>
            <a:custGeom>
              <a:avLst/>
              <a:gdLst>
                <a:gd name="T0" fmla="*/ 0 w 5"/>
                <a:gd name="T1" fmla="*/ 0 h 8"/>
                <a:gd name="T2" fmla="*/ 0 w 5"/>
                <a:gd name="T3" fmla="*/ 8 h 8"/>
                <a:gd name="T4" fmla="*/ 4 w 5"/>
                <a:gd name="T5" fmla="*/ 7 h 8"/>
                <a:gd name="T6" fmla="*/ 5 w 5"/>
                <a:gd name="T7" fmla="*/ 4 h 8"/>
                <a:gd name="T8" fmla="*/ 0 w 5"/>
                <a:gd name="T9" fmla="*/ 0 h 8"/>
              </a:gdLst>
              <a:ahLst/>
              <a:cxnLst>
                <a:cxn ang="0">
                  <a:pos x="T0" y="T1"/>
                </a:cxn>
                <a:cxn ang="0">
                  <a:pos x="T2" y="T3"/>
                </a:cxn>
                <a:cxn ang="0">
                  <a:pos x="T4" y="T5"/>
                </a:cxn>
                <a:cxn ang="0">
                  <a:pos x="T6" y="T7"/>
                </a:cxn>
                <a:cxn ang="0">
                  <a:pos x="T8" y="T9"/>
                </a:cxn>
              </a:cxnLst>
              <a:rect l="0" t="0" r="r" b="b"/>
              <a:pathLst>
                <a:path w="5" h="8">
                  <a:moveTo>
                    <a:pt x="0" y="0"/>
                  </a:moveTo>
                  <a:cubicBezTo>
                    <a:pt x="0" y="8"/>
                    <a:pt x="0" y="8"/>
                    <a:pt x="0" y="8"/>
                  </a:cubicBezTo>
                  <a:cubicBezTo>
                    <a:pt x="2" y="8"/>
                    <a:pt x="3" y="8"/>
                    <a:pt x="4" y="7"/>
                  </a:cubicBezTo>
                  <a:cubicBezTo>
                    <a:pt x="4" y="6"/>
                    <a:pt x="5" y="5"/>
                    <a:pt x="5" y="4"/>
                  </a:cubicBezTo>
                  <a:cubicBezTo>
                    <a:pt x="5" y="2"/>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7">
              <a:extLst>
                <a:ext uri="{FF2B5EF4-FFF2-40B4-BE49-F238E27FC236}">
                  <a16:creationId xmlns:a16="http://schemas.microsoft.com/office/drawing/2014/main" id="{F3C2B721-613E-4895-8682-92E64878EC0D}"/>
                </a:ext>
              </a:extLst>
            </p:cNvPr>
            <p:cNvSpPr>
              <a:spLocks/>
            </p:cNvSpPr>
            <p:nvPr/>
          </p:nvSpPr>
          <p:spPr bwMode="auto">
            <a:xfrm>
              <a:off x="8607425" y="4684713"/>
              <a:ext cx="163513" cy="74613"/>
            </a:xfrm>
            <a:custGeom>
              <a:avLst/>
              <a:gdLst>
                <a:gd name="T0" fmla="*/ 27 w 37"/>
                <a:gd name="T1" fmla="*/ 17 h 17"/>
                <a:gd name="T2" fmla="*/ 27 w 37"/>
                <a:gd name="T3" fmla="*/ 17 h 17"/>
                <a:gd name="T4" fmla="*/ 33 w 37"/>
                <a:gd name="T5" fmla="*/ 8 h 17"/>
                <a:gd name="T6" fmla="*/ 18 w 37"/>
                <a:gd name="T7" fmla="*/ 0 h 17"/>
                <a:gd name="T8" fmla="*/ 4 w 37"/>
                <a:gd name="T9" fmla="*/ 8 h 17"/>
                <a:gd name="T10" fmla="*/ 9 w 37"/>
                <a:gd name="T11" fmla="*/ 17 h 17"/>
                <a:gd name="T12" fmla="*/ 10 w 37"/>
                <a:gd name="T13" fmla="*/ 17 h 17"/>
                <a:gd name="T14" fmla="*/ 27 w 3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27" y="17"/>
                  </a:moveTo>
                  <a:cubicBezTo>
                    <a:pt x="27" y="17"/>
                    <a:pt x="27" y="17"/>
                    <a:pt x="27" y="17"/>
                  </a:cubicBezTo>
                  <a:cubicBezTo>
                    <a:pt x="29" y="14"/>
                    <a:pt x="30" y="12"/>
                    <a:pt x="33" y="8"/>
                  </a:cubicBezTo>
                  <a:cubicBezTo>
                    <a:pt x="37" y="0"/>
                    <a:pt x="26" y="0"/>
                    <a:pt x="18" y="0"/>
                  </a:cubicBezTo>
                  <a:cubicBezTo>
                    <a:pt x="10" y="0"/>
                    <a:pt x="0" y="0"/>
                    <a:pt x="4" y="8"/>
                  </a:cubicBezTo>
                  <a:cubicBezTo>
                    <a:pt x="6" y="11"/>
                    <a:pt x="8" y="14"/>
                    <a:pt x="9" y="17"/>
                  </a:cubicBezTo>
                  <a:cubicBezTo>
                    <a:pt x="10" y="17"/>
                    <a:pt x="10" y="17"/>
                    <a:pt x="10" y="17"/>
                  </a:cubicBezTo>
                  <a:cubicBezTo>
                    <a:pt x="27" y="17"/>
                    <a:pt x="27" y="17"/>
                    <a:pt x="2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2F994BDA-7825-4F70-8F81-02792F951CFA}"/>
                </a:ext>
              </a:extLst>
            </p:cNvPr>
            <p:cNvSpPr>
              <a:spLocks noEditPoints="1"/>
            </p:cNvSpPr>
            <p:nvPr/>
          </p:nvSpPr>
          <p:spPr bwMode="auto">
            <a:xfrm>
              <a:off x="8545513" y="4776788"/>
              <a:ext cx="287338" cy="292100"/>
            </a:xfrm>
            <a:custGeom>
              <a:avLst/>
              <a:gdLst>
                <a:gd name="T0" fmla="*/ 40 w 65"/>
                <a:gd name="T1" fmla="*/ 46 h 66"/>
                <a:gd name="T2" fmla="*/ 33 w 65"/>
                <a:gd name="T3" fmla="*/ 49 h 66"/>
                <a:gd name="T4" fmla="*/ 33 w 65"/>
                <a:gd name="T5" fmla="*/ 53 h 66"/>
                <a:gd name="T6" fmla="*/ 30 w 65"/>
                <a:gd name="T7" fmla="*/ 53 h 66"/>
                <a:gd name="T8" fmla="*/ 30 w 65"/>
                <a:gd name="T9" fmla="*/ 49 h 66"/>
                <a:gd name="T10" fmla="*/ 21 w 65"/>
                <a:gd name="T11" fmla="*/ 41 h 66"/>
                <a:gd name="T12" fmla="*/ 25 w 65"/>
                <a:gd name="T13" fmla="*/ 40 h 66"/>
                <a:gd name="T14" fmla="*/ 30 w 65"/>
                <a:gd name="T15" fmla="*/ 45 h 66"/>
                <a:gd name="T16" fmla="*/ 30 w 65"/>
                <a:gd name="T17" fmla="*/ 37 h 66"/>
                <a:gd name="T18" fmla="*/ 23 w 65"/>
                <a:gd name="T19" fmla="*/ 34 h 66"/>
                <a:gd name="T20" fmla="*/ 22 w 65"/>
                <a:gd name="T21" fmla="*/ 29 h 66"/>
                <a:gd name="T22" fmla="*/ 30 w 65"/>
                <a:gd name="T23" fmla="*/ 21 h 66"/>
                <a:gd name="T24" fmla="*/ 30 w 65"/>
                <a:gd name="T25" fmla="*/ 18 h 66"/>
                <a:gd name="T26" fmla="*/ 33 w 65"/>
                <a:gd name="T27" fmla="*/ 18 h 66"/>
                <a:gd name="T28" fmla="*/ 33 w 65"/>
                <a:gd name="T29" fmla="*/ 21 h 66"/>
                <a:gd name="T30" fmla="*/ 41 w 65"/>
                <a:gd name="T31" fmla="*/ 27 h 66"/>
                <a:gd name="T32" fmla="*/ 37 w 65"/>
                <a:gd name="T33" fmla="*/ 28 h 66"/>
                <a:gd name="T34" fmla="*/ 33 w 65"/>
                <a:gd name="T35" fmla="*/ 25 h 66"/>
                <a:gd name="T36" fmla="*/ 33 w 65"/>
                <a:gd name="T37" fmla="*/ 32 h 66"/>
                <a:gd name="T38" fmla="*/ 39 w 65"/>
                <a:gd name="T39" fmla="*/ 34 h 66"/>
                <a:gd name="T40" fmla="*/ 41 w 65"/>
                <a:gd name="T41" fmla="*/ 36 h 66"/>
                <a:gd name="T42" fmla="*/ 42 w 65"/>
                <a:gd name="T43" fmla="*/ 40 h 66"/>
                <a:gd name="T44" fmla="*/ 40 w 65"/>
                <a:gd name="T45" fmla="*/ 46 h 66"/>
                <a:gd name="T46" fmla="*/ 43 w 65"/>
                <a:gd name="T47" fmla="*/ 1 h 66"/>
                <a:gd name="T48" fmla="*/ 41 w 65"/>
                <a:gd name="T49" fmla="*/ 3 h 66"/>
                <a:gd name="T50" fmla="*/ 24 w 65"/>
                <a:gd name="T51" fmla="*/ 3 h 66"/>
                <a:gd name="T52" fmla="*/ 22 w 65"/>
                <a:gd name="T53" fmla="*/ 0 h 66"/>
                <a:gd name="T54" fmla="*/ 0 w 65"/>
                <a:gd name="T55" fmla="*/ 42 h 66"/>
                <a:gd name="T56" fmla="*/ 32 w 65"/>
                <a:gd name="T57" fmla="*/ 66 h 66"/>
                <a:gd name="T58" fmla="*/ 65 w 65"/>
                <a:gd name="T59" fmla="*/ 42 h 66"/>
                <a:gd name="T60" fmla="*/ 43 w 65"/>
                <a:gd name="T61"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5" h="66">
                  <a:moveTo>
                    <a:pt x="40" y="46"/>
                  </a:moveTo>
                  <a:cubicBezTo>
                    <a:pt x="38" y="48"/>
                    <a:pt x="36" y="48"/>
                    <a:pt x="33" y="49"/>
                  </a:cubicBezTo>
                  <a:cubicBezTo>
                    <a:pt x="33" y="53"/>
                    <a:pt x="33" y="53"/>
                    <a:pt x="33" y="53"/>
                  </a:cubicBezTo>
                  <a:cubicBezTo>
                    <a:pt x="30" y="53"/>
                    <a:pt x="30" y="53"/>
                    <a:pt x="30" y="53"/>
                  </a:cubicBezTo>
                  <a:cubicBezTo>
                    <a:pt x="30" y="49"/>
                    <a:pt x="30" y="49"/>
                    <a:pt x="30" y="49"/>
                  </a:cubicBezTo>
                  <a:cubicBezTo>
                    <a:pt x="25" y="48"/>
                    <a:pt x="22" y="46"/>
                    <a:pt x="21" y="41"/>
                  </a:cubicBezTo>
                  <a:cubicBezTo>
                    <a:pt x="25" y="40"/>
                    <a:pt x="25" y="40"/>
                    <a:pt x="25" y="40"/>
                  </a:cubicBezTo>
                  <a:cubicBezTo>
                    <a:pt x="26" y="43"/>
                    <a:pt x="28" y="45"/>
                    <a:pt x="30" y="45"/>
                  </a:cubicBezTo>
                  <a:cubicBezTo>
                    <a:pt x="30" y="37"/>
                    <a:pt x="30" y="37"/>
                    <a:pt x="30" y="37"/>
                  </a:cubicBezTo>
                  <a:cubicBezTo>
                    <a:pt x="27" y="36"/>
                    <a:pt x="24" y="35"/>
                    <a:pt x="23" y="34"/>
                  </a:cubicBezTo>
                  <a:cubicBezTo>
                    <a:pt x="22" y="32"/>
                    <a:pt x="22" y="31"/>
                    <a:pt x="22" y="29"/>
                  </a:cubicBezTo>
                  <a:cubicBezTo>
                    <a:pt x="22" y="24"/>
                    <a:pt x="25" y="22"/>
                    <a:pt x="30" y="21"/>
                  </a:cubicBezTo>
                  <a:cubicBezTo>
                    <a:pt x="30" y="18"/>
                    <a:pt x="30" y="18"/>
                    <a:pt x="30" y="18"/>
                  </a:cubicBezTo>
                  <a:cubicBezTo>
                    <a:pt x="33" y="18"/>
                    <a:pt x="33" y="18"/>
                    <a:pt x="33" y="18"/>
                  </a:cubicBezTo>
                  <a:cubicBezTo>
                    <a:pt x="33" y="21"/>
                    <a:pt x="33" y="21"/>
                    <a:pt x="33" y="21"/>
                  </a:cubicBezTo>
                  <a:cubicBezTo>
                    <a:pt x="38" y="21"/>
                    <a:pt x="40" y="24"/>
                    <a:pt x="41" y="27"/>
                  </a:cubicBezTo>
                  <a:cubicBezTo>
                    <a:pt x="37" y="28"/>
                    <a:pt x="37" y="28"/>
                    <a:pt x="37" y="28"/>
                  </a:cubicBezTo>
                  <a:cubicBezTo>
                    <a:pt x="36" y="26"/>
                    <a:pt x="35" y="25"/>
                    <a:pt x="33" y="25"/>
                  </a:cubicBezTo>
                  <a:cubicBezTo>
                    <a:pt x="33" y="32"/>
                    <a:pt x="33" y="32"/>
                    <a:pt x="33" y="32"/>
                  </a:cubicBezTo>
                  <a:cubicBezTo>
                    <a:pt x="36" y="33"/>
                    <a:pt x="38" y="33"/>
                    <a:pt x="39" y="34"/>
                  </a:cubicBezTo>
                  <a:cubicBezTo>
                    <a:pt x="40" y="34"/>
                    <a:pt x="40" y="35"/>
                    <a:pt x="41" y="36"/>
                  </a:cubicBezTo>
                  <a:cubicBezTo>
                    <a:pt x="42" y="37"/>
                    <a:pt x="42" y="39"/>
                    <a:pt x="42" y="40"/>
                  </a:cubicBezTo>
                  <a:cubicBezTo>
                    <a:pt x="42" y="43"/>
                    <a:pt x="42" y="45"/>
                    <a:pt x="40" y="46"/>
                  </a:cubicBezTo>
                  <a:close/>
                  <a:moveTo>
                    <a:pt x="43" y="1"/>
                  </a:moveTo>
                  <a:cubicBezTo>
                    <a:pt x="42" y="2"/>
                    <a:pt x="42" y="3"/>
                    <a:pt x="41" y="3"/>
                  </a:cubicBezTo>
                  <a:cubicBezTo>
                    <a:pt x="24" y="3"/>
                    <a:pt x="24" y="3"/>
                    <a:pt x="24" y="3"/>
                  </a:cubicBezTo>
                  <a:cubicBezTo>
                    <a:pt x="23" y="3"/>
                    <a:pt x="22" y="2"/>
                    <a:pt x="22" y="0"/>
                  </a:cubicBezTo>
                  <a:cubicBezTo>
                    <a:pt x="10" y="7"/>
                    <a:pt x="0" y="27"/>
                    <a:pt x="0" y="42"/>
                  </a:cubicBezTo>
                  <a:cubicBezTo>
                    <a:pt x="0" y="61"/>
                    <a:pt x="14" y="66"/>
                    <a:pt x="32" y="66"/>
                  </a:cubicBezTo>
                  <a:cubicBezTo>
                    <a:pt x="50" y="66"/>
                    <a:pt x="65" y="61"/>
                    <a:pt x="65" y="42"/>
                  </a:cubicBezTo>
                  <a:cubicBezTo>
                    <a:pt x="65" y="27"/>
                    <a:pt x="54" y="8"/>
                    <a:pt x="4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Freeform 47">
            <a:extLst>
              <a:ext uri="{FF2B5EF4-FFF2-40B4-BE49-F238E27FC236}">
                <a16:creationId xmlns:a16="http://schemas.microsoft.com/office/drawing/2014/main" id="{CFB99D01-2126-4F6A-9912-8DCF88F919DB}"/>
              </a:ext>
            </a:extLst>
          </p:cNvPr>
          <p:cNvSpPr>
            <a:spLocks noEditPoints="1"/>
          </p:cNvSpPr>
          <p:nvPr/>
        </p:nvSpPr>
        <p:spPr bwMode="auto">
          <a:xfrm>
            <a:off x="5084764" y="4727031"/>
            <a:ext cx="2039936" cy="1709916"/>
          </a:xfrm>
          <a:custGeom>
            <a:avLst/>
            <a:gdLst>
              <a:gd name="T0" fmla="*/ 336 w 380"/>
              <a:gd name="T1" fmla="*/ 132 h 318"/>
              <a:gd name="T2" fmla="*/ 295 w 380"/>
              <a:gd name="T3" fmla="*/ 147 h 318"/>
              <a:gd name="T4" fmla="*/ 277 w 380"/>
              <a:gd name="T5" fmla="*/ 120 h 318"/>
              <a:gd name="T6" fmla="*/ 319 w 380"/>
              <a:gd name="T7" fmla="*/ 93 h 318"/>
              <a:gd name="T8" fmla="*/ 257 w 380"/>
              <a:gd name="T9" fmla="*/ 47 h 318"/>
              <a:gd name="T10" fmla="*/ 244 w 380"/>
              <a:gd name="T11" fmla="*/ 95 h 318"/>
              <a:gd name="T12" fmla="*/ 208 w 380"/>
              <a:gd name="T13" fmla="*/ 82 h 318"/>
              <a:gd name="T14" fmla="*/ 209 w 380"/>
              <a:gd name="T15" fmla="*/ 39 h 318"/>
              <a:gd name="T16" fmla="*/ 189 w 380"/>
              <a:gd name="T17" fmla="*/ 0 h 318"/>
              <a:gd name="T18" fmla="*/ 168 w 380"/>
              <a:gd name="T19" fmla="*/ 39 h 318"/>
              <a:gd name="T20" fmla="*/ 169 w 380"/>
              <a:gd name="T21" fmla="*/ 82 h 318"/>
              <a:gd name="T22" fmla="*/ 135 w 380"/>
              <a:gd name="T23" fmla="*/ 93 h 318"/>
              <a:gd name="T24" fmla="*/ 124 w 380"/>
              <a:gd name="T25" fmla="*/ 47 h 318"/>
              <a:gd name="T26" fmla="*/ 61 w 380"/>
              <a:gd name="T27" fmla="*/ 93 h 318"/>
              <a:gd name="T28" fmla="*/ 102 w 380"/>
              <a:gd name="T29" fmla="*/ 118 h 318"/>
              <a:gd name="T30" fmla="*/ 82 w 380"/>
              <a:gd name="T31" fmla="*/ 147 h 318"/>
              <a:gd name="T32" fmla="*/ 44 w 380"/>
              <a:gd name="T33" fmla="*/ 132 h 318"/>
              <a:gd name="T34" fmla="*/ 0 w 380"/>
              <a:gd name="T35" fmla="*/ 138 h 318"/>
              <a:gd name="T36" fmla="*/ 30 w 380"/>
              <a:gd name="T37" fmla="*/ 170 h 318"/>
              <a:gd name="T38" fmla="*/ 71 w 380"/>
              <a:gd name="T39" fmla="*/ 183 h 318"/>
              <a:gd name="T40" fmla="*/ 189 w 380"/>
              <a:gd name="T41" fmla="*/ 318 h 318"/>
              <a:gd name="T42" fmla="*/ 306 w 380"/>
              <a:gd name="T43" fmla="*/ 184 h 318"/>
              <a:gd name="T44" fmla="*/ 350 w 380"/>
              <a:gd name="T45" fmla="*/ 170 h 318"/>
              <a:gd name="T46" fmla="*/ 380 w 380"/>
              <a:gd name="T47" fmla="*/ 138 h 318"/>
              <a:gd name="T48" fmla="*/ 270 w 380"/>
              <a:gd name="T49" fmla="*/ 113 h 318"/>
              <a:gd name="T50" fmla="*/ 270 w 380"/>
              <a:gd name="T51" fmla="*/ 113 h 318"/>
              <a:gd name="T52" fmla="*/ 253 w 380"/>
              <a:gd name="T53" fmla="*/ 100 h 318"/>
              <a:gd name="T54" fmla="*/ 262 w 380"/>
              <a:gd name="T55" fmla="*/ 106 h 318"/>
              <a:gd name="T56" fmla="*/ 262 w 380"/>
              <a:gd name="T57" fmla="*/ 106 h 318"/>
              <a:gd name="T58" fmla="*/ 110 w 380"/>
              <a:gd name="T59" fmla="*/ 111 h 318"/>
              <a:gd name="T60" fmla="*/ 126 w 380"/>
              <a:gd name="T61" fmla="*/ 98 h 318"/>
              <a:gd name="T62" fmla="*/ 126 w 380"/>
              <a:gd name="T63" fmla="*/ 98 h 318"/>
              <a:gd name="T64" fmla="*/ 72 w 380"/>
              <a:gd name="T65" fmla="*/ 181 h 318"/>
              <a:gd name="T66" fmla="*/ 81 w 380"/>
              <a:gd name="T67" fmla="*/ 149 h 318"/>
              <a:gd name="T68" fmla="*/ 81 w 380"/>
              <a:gd name="T69" fmla="*/ 149 h 318"/>
              <a:gd name="T70" fmla="*/ 78 w 380"/>
              <a:gd name="T71" fmla="*/ 157 h 318"/>
              <a:gd name="T72" fmla="*/ 77 w 380"/>
              <a:gd name="T73" fmla="*/ 159 h 318"/>
              <a:gd name="T74" fmla="*/ 77 w 380"/>
              <a:gd name="T75" fmla="*/ 159 h 318"/>
              <a:gd name="T76" fmla="*/ 74 w 380"/>
              <a:gd name="T77" fmla="*/ 169 h 318"/>
              <a:gd name="T78" fmla="*/ 73 w 380"/>
              <a:gd name="T79" fmla="*/ 172 h 318"/>
              <a:gd name="T80" fmla="*/ 73 w 380"/>
              <a:gd name="T81" fmla="*/ 172 h 318"/>
              <a:gd name="T82" fmla="*/ 189 w 380"/>
              <a:gd name="T83" fmla="*/ 81 h 318"/>
              <a:gd name="T84" fmla="*/ 189 w 380"/>
              <a:gd name="T85" fmla="*/ 81 h 318"/>
              <a:gd name="T86" fmla="*/ 172 w 380"/>
              <a:gd name="T87" fmla="*/ 82 h 318"/>
              <a:gd name="T88" fmla="*/ 172 w 380"/>
              <a:gd name="T89" fmla="*/ 82 h 318"/>
              <a:gd name="T90" fmla="*/ 181 w 380"/>
              <a:gd name="T91" fmla="*/ 81 h 318"/>
              <a:gd name="T92" fmla="*/ 206 w 380"/>
              <a:gd name="T93" fmla="*/ 82 h 318"/>
              <a:gd name="T94" fmla="*/ 206 w 380"/>
              <a:gd name="T95" fmla="*/ 82 h 318"/>
              <a:gd name="T96" fmla="*/ 196 w 380"/>
              <a:gd name="T97" fmla="*/ 81 h 318"/>
              <a:gd name="T98" fmla="*/ 306 w 380"/>
              <a:gd name="T99" fmla="*/ 180 h 318"/>
              <a:gd name="T100" fmla="*/ 306 w 380"/>
              <a:gd name="T101" fmla="*/ 180 h 318"/>
              <a:gd name="T102" fmla="*/ 298 w 380"/>
              <a:gd name="T103" fmla="*/ 152 h 318"/>
              <a:gd name="T104" fmla="*/ 299 w 380"/>
              <a:gd name="T105" fmla="*/ 155 h 318"/>
              <a:gd name="T106" fmla="*/ 299 w 380"/>
              <a:gd name="T107" fmla="*/ 155 h 318"/>
              <a:gd name="T108" fmla="*/ 301 w 380"/>
              <a:gd name="T109" fmla="*/ 162 h 318"/>
              <a:gd name="T110" fmla="*/ 302 w 380"/>
              <a:gd name="T111" fmla="*/ 165 h 318"/>
              <a:gd name="T112" fmla="*/ 302 w 380"/>
              <a:gd name="T113" fmla="*/ 165 h 318"/>
              <a:gd name="T114" fmla="*/ 304 w 380"/>
              <a:gd name="T115" fmla="*/ 17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0" h="318">
                <a:moveTo>
                  <a:pt x="330" y="114"/>
                </a:moveTo>
                <a:cubicBezTo>
                  <a:pt x="336" y="132"/>
                  <a:pt x="336" y="132"/>
                  <a:pt x="336" y="132"/>
                </a:cubicBezTo>
                <a:cubicBezTo>
                  <a:pt x="295" y="147"/>
                  <a:pt x="295" y="147"/>
                  <a:pt x="295" y="147"/>
                </a:cubicBezTo>
                <a:cubicBezTo>
                  <a:pt x="295" y="147"/>
                  <a:pt x="295" y="147"/>
                  <a:pt x="295" y="147"/>
                </a:cubicBezTo>
                <a:cubicBezTo>
                  <a:pt x="290" y="137"/>
                  <a:pt x="284" y="128"/>
                  <a:pt x="277" y="120"/>
                </a:cubicBezTo>
                <a:cubicBezTo>
                  <a:pt x="277" y="120"/>
                  <a:pt x="277" y="120"/>
                  <a:pt x="277" y="120"/>
                </a:cubicBezTo>
                <a:cubicBezTo>
                  <a:pt x="305" y="82"/>
                  <a:pt x="305" y="82"/>
                  <a:pt x="305" y="82"/>
                </a:cubicBezTo>
                <a:cubicBezTo>
                  <a:pt x="319" y="93"/>
                  <a:pt x="319" y="93"/>
                  <a:pt x="319" y="93"/>
                </a:cubicBezTo>
                <a:cubicBezTo>
                  <a:pt x="317" y="75"/>
                  <a:pt x="314" y="57"/>
                  <a:pt x="311" y="39"/>
                </a:cubicBezTo>
                <a:cubicBezTo>
                  <a:pt x="293" y="41"/>
                  <a:pt x="275" y="44"/>
                  <a:pt x="257" y="47"/>
                </a:cubicBezTo>
                <a:cubicBezTo>
                  <a:pt x="271" y="58"/>
                  <a:pt x="271" y="58"/>
                  <a:pt x="271" y="58"/>
                </a:cubicBezTo>
                <a:cubicBezTo>
                  <a:pt x="244" y="95"/>
                  <a:pt x="244" y="95"/>
                  <a:pt x="244" y="95"/>
                </a:cubicBezTo>
                <a:cubicBezTo>
                  <a:pt x="244" y="95"/>
                  <a:pt x="244" y="95"/>
                  <a:pt x="244" y="95"/>
                </a:cubicBezTo>
                <a:cubicBezTo>
                  <a:pt x="233" y="89"/>
                  <a:pt x="221" y="85"/>
                  <a:pt x="208" y="82"/>
                </a:cubicBezTo>
                <a:cubicBezTo>
                  <a:pt x="208" y="82"/>
                  <a:pt x="209" y="83"/>
                  <a:pt x="209" y="83"/>
                </a:cubicBezTo>
                <a:cubicBezTo>
                  <a:pt x="209" y="39"/>
                  <a:pt x="209" y="39"/>
                  <a:pt x="209" y="39"/>
                </a:cubicBezTo>
                <a:cubicBezTo>
                  <a:pt x="228" y="39"/>
                  <a:pt x="228" y="39"/>
                  <a:pt x="228" y="39"/>
                </a:cubicBezTo>
                <a:cubicBezTo>
                  <a:pt x="215" y="26"/>
                  <a:pt x="202" y="13"/>
                  <a:pt x="189" y="0"/>
                </a:cubicBezTo>
                <a:cubicBezTo>
                  <a:pt x="176" y="13"/>
                  <a:pt x="163" y="26"/>
                  <a:pt x="150" y="39"/>
                </a:cubicBezTo>
                <a:cubicBezTo>
                  <a:pt x="168" y="39"/>
                  <a:pt x="168" y="39"/>
                  <a:pt x="168" y="39"/>
                </a:cubicBezTo>
                <a:cubicBezTo>
                  <a:pt x="168" y="83"/>
                  <a:pt x="168" y="83"/>
                  <a:pt x="168" y="83"/>
                </a:cubicBezTo>
                <a:cubicBezTo>
                  <a:pt x="169" y="83"/>
                  <a:pt x="169" y="82"/>
                  <a:pt x="169" y="82"/>
                </a:cubicBezTo>
                <a:cubicBezTo>
                  <a:pt x="157" y="84"/>
                  <a:pt x="145" y="88"/>
                  <a:pt x="135" y="94"/>
                </a:cubicBezTo>
                <a:cubicBezTo>
                  <a:pt x="135" y="94"/>
                  <a:pt x="135" y="94"/>
                  <a:pt x="135" y="93"/>
                </a:cubicBezTo>
                <a:cubicBezTo>
                  <a:pt x="109" y="58"/>
                  <a:pt x="109" y="58"/>
                  <a:pt x="109" y="58"/>
                </a:cubicBezTo>
                <a:cubicBezTo>
                  <a:pt x="124" y="47"/>
                  <a:pt x="124" y="47"/>
                  <a:pt x="124" y="47"/>
                </a:cubicBezTo>
                <a:cubicBezTo>
                  <a:pt x="106" y="44"/>
                  <a:pt x="88" y="41"/>
                  <a:pt x="69" y="39"/>
                </a:cubicBezTo>
                <a:cubicBezTo>
                  <a:pt x="67" y="57"/>
                  <a:pt x="64" y="75"/>
                  <a:pt x="61" y="93"/>
                </a:cubicBezTo>
                <a:cubicBezTo>
                  <a:pt x="76" y="82"/>
                  <a:pt x="76" y="82"/>
                  <a:pt x="76" y="82"/>
                </a:cubicBezTo>
                <a:cubicBezTo>
                  <a:pt x="102" y="118"/>
                  <a:pt x="102" y="118"/>
                  <a:pt x="102" y="118"/>
                </a:cubicBezTo>
                <a:cubicBezTo>
                  <a:pt x="102" y="118"/>
                  <a:pt x="103" y="118"/>
                  <a:pt x="103" y="118"/>
                </a:cubicBezTo>
                <a:cubicBezTo>
                  <a:pt x="95" y="126"/>
                  <a:pt x="88" y="136"/>
                  <a:pt x="82" y="147"/>
                </a:cubicBezTo>
                <a:cubicBezTo>
                  <a:pt x="82" y="147"/>
                  <a:pt x="83" y="146"/>
                  <a:pt x="83" y="146"/>
                </a:cubicBezTo>
                <a:cubicBezTo>
                  <a:pt x="44" y="132"/>
                  <a:pt x="44" y="132"/>
                  <a:pt x="44" y="132"/>
                </a:cubicBezTo>
                <a:cubicBezTo>
                  <a:pt x="50" y="114"/>
                  <a:pt x="50" y="114"/>
                  <a:pt x="50" y="114"/>
                </a:cubicBezTo>
                <a:cubicBezTo>
                  <a:pt x="34" y="122"/>
                  <a:pt x="17" y="130"/>
                  <a:pt x="0" y="138"/>
                </a:cubicBezTo>
                <a:cubicBezTo>
                  <a:pt x="8" y="155"/>
                  <a:pt x="16" y="171"/>
                  <a:pt x="24" y="188"/>
                </a:cubicBezTo>
                <a:cubicBezTo>
                  <a:pt x="30" y="170"/>
                  <a:pt x="30" y="170"/>
                  <a:pt x="30" y="170"/>
                </a:cubicBezTo>
                <a:cubicBezTo>
                  <a:pt x="71" y="185"/>
                  <a:pt x="71" y="185"/>
                  <a:pt x="71" y="185"/>
                </a:cubicBezTo>
                <a:cubicBezTo>
                  <a:pt x="71" y="185"/>
                  <a:pt x="71" y="184"/>
                  <a:pt x="71" y="183"/>
                </a:cubicBezTo>
                <a:cubicBezTo>
                  <a:pt x="70" y="189"/>
                  <a:pt x="70" y="194"/>
                  <a:pt x="70" y="200"/>
                </a:cubicBezTo>
                <a:cubicBezTo>
                  <a:pt x="70" y="265"/>
                  <a:pt x="123" y="318"/>
                  <a:pt x="189" y="318"/>
                </a:cubicBezTo>
                <a:cubicBezTo>
                  <a:pt x="254" y="318"/>
                  <a:pt x="307" y="265"/>
                  <a:pt x="307" y="200"/>
                </a:cubicBezTo>
                <a:cubicBezTo>
                  <a:pt x="307" y="194"/>
                  <a:pt x="307" y="189"/>
                  <a:pt x="306" y="184"/>
                </a:cubicBezTo>
                <a:cubicBezTo>
                  <a:pt x="306" y="185"/>
                  <a:pt x="307" y="186"/>
                  <a:pt x="307" y="186"/>
                </a:cubicBezTo>
                <a:cubicBezTo>
                  <a:pt x="350" y="170"/>
                  <a:pt x="350" y="170"/>
                  <a:pt x="350" y="170"/>
                </a:cubicBezTo>
                <a:cubicBezTo>
                  <a:pt x="357" y="188"/>
                  <a:pt x="357" y="188"/>
                  <a:pt x="357" y="188"/>
                </a:cubicBezTo>
                <a:cubicBezTo>
                  <a:pt x="364" y="171"/>
                  <a:pt x="372" y="155"/>
                  <a:pt x="380" y="138"/>
                </a:cubicBezTo>
                <a:cubicBezTo>
                  <a:pt x="363" y="130"/>
                  <a:pt x="347" y="122"/>
                  <a:pt x="330" y="114"/>
                </a:cubicBezTo>
                <a:close/>
                <a:moveTo>
                  <a:pt x="270" y="113"/>
                </a:moveTo>
                <a:cubicBezTo>
                  <a:pt x="270" y="113"/>
                  <a:pt x="269" y="113"/>
                  <a:pt x="269" y="112"/>
                </a:cubicBezTo>
                <a:cubicBezTo>
                  <a:pt x="269" y="113"/>
                  <a:pt x="270" y="113"/>
                  <a:pt x="270" y="113"/>
                </a:cubicBezTo>
                <a:close/>
                <a:moveTo>
                  <a:pt x="254" y="100"/>
                </a:moveTo>
                <a:cubicBezTo>
                  <a:pt x="253" y="100"/>
                  <a:pt x="253" y="100"/>
                  <a:pt x="253" y="100"/>
                </a:cubicBezTo>
                <a:cubicBezTo>
                  <a:pt x="253" y="100"/>
                  <a:pt x="253" y="100"/>
                  <a:pt x="254" y="100"/>
                </a:cubicBezTo>
                <a:close/>
                <a:moveTo>
                  <a:pt x="262" y="106"/>
                </a:moveTo>
                <a:cubicBezTo>
                  <a:pt x="262" y="106"/>
                  <a:pt x="262" y="106"/>
                  <a:pt x="261" y="106"/>
                </a:cubicBezTo>
                <a:cubicBezTo>
                  <a:pt x="262" y="106"/>
                  <a:pt x="262" y="106"/>
                  <a:pt x="262" y="106"/>
                </a:cubicBezTo>
                <a:close/>
                <a:moveTo>
                  <a:pt x="110" y="111"/>
                </a:moveTo>
                <a:cubicBezTo>
                  <a:pt x="110" y="111"/>
                  <a:pt x="110" y="111"/>
                  <a:pt x="110" y="111"/>
                </a:cubicBezTo>
                <a:cubicBezTo>
                  <a:pt x="110" y="111"/>
                  <a:pt x="110" y="111"/>
                  <a:pt x="110" y="111"/>
                </a:cubicBezTo>
                <a:close/>
                <a:moveTo>
                  <a:pt x="126" y="98"/>
                </a:moveTo>
                <a:cubicBezTo>
                  <a:pt x="126" y="99"/>
                  <a:pt x="126" y="99"/>
                  <a:pt x="126" y="99"/>
                </a:cubicBezTo>
                <a:cubicBezTo>
                  <a:pt x="126" y="99"/>
                  <a:pt x="126" y="99"/>
                  <a:pt x="126" y="98"/>
                </a:cubicBezTo>
                <a:close/>
                <a:moveTo>
                  <a:pt x="72" y="178"/>
                </a:moveTo>
                <a:cubicBezTo>
                  <a:pt x="72" y="179"/>
                  <a:pt x="72" y="180"/>
                  <a:pt x="72" y="181"/>
                </a:cubicBezTo>
                <a:cubicBezTo>
                  <a:pt x="72" y="180"/>
                  <a:pt x="72" y="179"/>
                  <a:pt x="72" y="178"/>
                </a:cubicBezTo>
                <a:close/>
                <a:moveTo>
                  <a:pt x="81" y="149"/>
                </a:moveTo>
                <a:cubicBezTo>
                  <a:pt x="81" y="150"/>
                  <a:pt x="80" y="151"/>
                  <a:pt x="80" y="152"/>
                </a:cubicBezTo>
                <a:cubicBezTo>
                  <a:pt x="80" y="151"/>
                  <a:pt x="81" y="150"/>
                  <a:pt x="81" y="149"/>
                </a:cubicBezTo>
                <a:close/>
                <a:moveTo>
                  <a:pt x="79" y="154"/>
                </a:moveTo>
                <a:cubicBezTo>
                  <a:pt x="79" y="155"/>
                  <a:pt x="78" y="156"/>
                  <a:pt x="78" y="157"/>
                </a:cubicBezTo>
                <a:cubicBezTo>
                  <a:pt x="78" y="156"/>
                  <a:pt x="79" y="155"/>
                  <a:pt x="79" y="154"/>
                </a:cubicBezTo>
                <a:close/>
                <a:moveTo>
                  <a:pt x="77" y="159"/>
                </a:moveTo>
                <a:cubicBezTo>
                  <a:pt x="77" y="160"/>
                  <a:pt x="76" y="161"/>
                  <a:pt x="76" y="162"/>
                </a:cubicBezTo>
                <a:cubicBezTo>
                  <a:pt x="76" y="161"/>
                  <a:pt x="77" y="160"/>
                  <a:pt x="77" y="159"/>
                </a:cubicBezTo>
                <a:close/>
                <a:moveTo>
                  <a:pt x="75" y="165"/>
                </a:moveTo>
                <a:cubicBezTo>
                  <a:pt x="75" y="166"/>
                  <a:pt x="74" y="167"/>
                  <a:pt x="74" y="169"/>
                </a:cubicBezTo>
                <a:cubicBezTo>
                  <a:pt x="74" y="167"/>
                  <a:pt x="75" y="166"/>
                  <a:pt x="75" y="165"/>
                </a:cubicBezTo>
                <a:close/>
                <a:moveTo>
                  <a:pt x="73" y="172"/>
                </a:moveTo>
                <a:cubicBezTo>
                  <a:pt x="73" y="173"/>
                  <a:pt x="73" y="174"/>
                  <a:pt x="73" y="175"/>
                </a:cubicBezTo>
                <a:cubicBezTo>
                  <a:pt x="73" y="174"/>
                  <a:pt x="73" y="173"/>
                  <a:pt x="73" y="172"/>
                </a:cubicBezTo>
                <a:close/>
                <a:moveTo>
                  <a:pt x="183" y="81"/>
                </a:moveTo>
                <a:cubicBezTo>
                  <a:pt x="185" y="81"/>
                  <a:pt x="187" y="81"/>
                  <a:pt x="189" y="81"/>
                </a:cubicBezTo>
                <a:cubicBezTo>
                  <a:pt x="191" y="81"/>
                  <a:pt x="193" y="81"/>
                  <a:pt x="194" y="81"/>
                </a:cubicBezTo>
                <a:cubicBezTo>
                  <a:pt x="193" y="81"/>
                  <a:pt x="191" y="81"/>
                  <a:pt x="189" y="81"/>
                </a:cubicBezTo>
                <a:cubicBezTo>
                  <a:pt x="187" y="81"/>
                  <a:pt x="185" y="81"/>
                  <a:pt x="183" y="81"/>
                </a:cubicBezTo>
                <a:close/>
                <a:moveTo>
                  <a:pt x="172" y="82"/>
                </a:moveTo>
                <a:cubicBezTo>
                  <a:pt x="173" y="82"/>
                  <a:pt x="174" y="82"/>
                  <a:pt x="175" y="82"/>
                </a:cubicBezTo>
                <a:cubicBezTo>
                  <a:pt x="174" y="82"/>
                  <a:pt x="173" y="82"/>
                  <a:pt x="172" y="82"/>
                </a:cubicBezTo>
                <a:close/>
                <a:moveTo>
                  <a:pt x="177" y="81"/>
                </a:moveTo>
                <a:cubicBezTo>
                  <a:pt x="179" y="81"/>
                  <a:pt x="180" y="81"/>
                  <a:pt x="181" y="81"/>
                </a:cubicBezTo>
                <a:cubicBezTo>
                  <a:pt x="180" y="81"/>
                  <a:pt x="179" y="81"/>
                  <a:pt x="177" y="81"/>
                </a:cubicBezTo>
                <a:close/>
                <a:moveTo>
                  <a:pt x="206" y="82"/>
                </a:moveTo>
                <a:cubicBezTo>
                  <a:pt x="204" y="82"/>
                  <a:pt x="203" y="82"/>
                  <a:pt x="202" y="82"/>
                </a:cubicBezTo>
                <a:cubicBezTo>
                  <a:pt x="203" y="82"/>
                  <a:pt x="204" y="82"/>
                  <a:pt x="206" y="82"/>
                </a:cubicBezTo>
                <a:close/>
                <a:moveTo>
                  <a:pt x="200" y="81"/>
                </a:moveTo>
                <a:cubicBezTo>
                  <a:pt x="199" y="81"/>
                  <a:pt x="198" y="81"/>
                  <a:pt x="196" y="81"/>
                </a:cubicBezTo>
                <a:cubicBezTo>
                  <a:pt x="198" y="81"/>
                  <a:pt x="199" y="81"/>
                  <a:pt x="200" y="81"/>
                </a:cubicBezTo>
                <a:close/>
                <a:moveTo>
                  <a:pt x="306" y="180"/>
                </a:moveTo>
                <a:cubicBezTo>
                  <a:pt x="306" y="180"/>
                  <a:pt x="306" y="181"/>
                  <a:pt x="306" y="181"/>
                </a:cubicBezTo>
                <a:cubicBezTo>
                  <a:pt x="306" y="181"/>
                  <a:pt x="306" y="180"/>
                  <a:pt x="306" y="180"/>
                </a:cubicBezTo>
                <a:close/>
                <a:moveTo>
                  <a:pt x="296" y="150"/>
                </a:moveTo>
                <a:cubicBezTo>
                  <a:pt x="297" y="150"/>
                  <a:pt x="297" y="151"/>
                  <a:pt x="298" y="152"/>
                </a:cubicBezTo>
                <a:cubicBezTo>
                  <a:pt x="297" y="151"/>
                  <a:pt x="297" y="150"/>
                  <a:pt x="296" y="150"/>
                </a:cubicBezTo>
                <a:close/>
                <a:moveTo>
                  <a:pt x="299" y="155"/>
                </a:moveTo>
                <a:cubicBezTo>
                  <a:pt x="299" y="156"/>
                  <a:pt x="299" y="156"/>
                  <a:pt x="300" y="157"/>
                </a:cubicBezTo>
                <a:cubicBezTo>
                  <a:pt x="299" y="156"/>
                  <a:pt x="299" y="156"/>
                  <a:pt x="299" y="155"/>
                </a:cubicBezTo>
                <a:close/>
                <a:moveTo>
                  <a:pt x="301" y="160"/>
                </a:moveTo>
                <a:cubicBezTo>
                  <a:pt x="301" y="161"/>
                  <a:pt x="301" y="161"/>
                  <a:pt x="301" y="162"/>
                </a:cubicBezTo>
                <a:cubicBezTo>
                  <a:pt x="301" y="161"/>
                  <a:pt x="301" y="161"/>
                  <a:pt x="301" y="160"/>
                </a:cubicBezTo>
                <a:close/>
                <a:moveTo>
                  <a:pt x="302" y="165"/>
                </a:moveTo>
                <a:cubicBezTo>
                  <a:pt x="303" y="166"/>
                  <a:pt x="303" y="167"/>
                  <a:pt x="303" y="167"/>
                </a:cubicBezTo>
                <a:cubicBezTo>
                  <a:pt x="303" y="167"/>
                  <a:pt x="303" y="166"/>
                  <a:pt x="302" y="165"/>
                </a:cubicBezTo>
                <a:close/>
                <a:moveTo>
                  <a:pt x="304" y="171"/>
                </a:moveTo>
                <a:cubicBezTo>
                  <a:pt x="304" y="171"/>
                  <a:pt x="304" y="172"/>
                  <a:pt x="304" y="172"/>
                </a:cubicBezTo>
                <a:cubicBezTo>
                  <a:pt x="304" y="172"/>
                  <a:pt x="304" y="171"/>
                  <a:pt x="304" y="171"/>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69">
            <a:extLst>
              <a:ext uri="{FF2B5EF4-FFF2-40B4-BE49-F238E27FC236}">
                <a16:creationId xmlns:a16="http://schemas.microsoft.com/office/drawing/2014/main" id="{95436CB1-A6A1-49A8-9037-AFB45F669BCF}"/>
              </a:ext>
            </a:extLst>
          </p:cNvPr>
          <p:cNvSpPr>
            <a:spLocks noEditPoints="1"/>
          </p:cNvSpPr>
          <p:nvPr/>
        </p:nvSpPr>
        <p:spPr bwMode="auto">
          <a:xfrm>
            <a:off x="4395788" y="4321237"/>
            <a:ext cx="1320800" cy="1000125"/>
          </a:xfrm>
          <a:custGeom>
            <a:avLst/>
            <a:gdLst>
              <a:gd name="T0" fmla="*/ 89 w 299"/>
              <a:gd name="T1" fmla="*/ 81 h 226"/>
              <a:gd name="T2" fmla="*/ 98 w 299"/>
              <a:gd name="T3" fmla="*/ 77 h 226"/>
              <a:gd name="T4" fmla="*/ 247 w 299"/>
              <a:gd name="T5" fmla="*/ 59 h 226"/>
              <a:gd name="T6" fmla="*/ 256 w 299"/>
              <a:gd name="T7" fmla="*/ 64 h 226"/>
              <a:gd name="T8" fmla="*/ 261 w 299"/>
              <a:gd name="T9" fmla="*/ 6 h 226"/>
              <a:gd name="T10" fmla="*/ 261 w 299"/>
              <a:gd name="T11" fmla="*/ 6 h 226"/>
              <a:gd name="T12" fmla="*/ 261 w 299"/>
              <a:gd name="T13" fmla="*/ 38 h 226"/>
              <a:gd name="T14" fmla="*/ 262 w 299"/>
              <a:gd name="T15" fmla="*/ 45 h 226"/>
              <a:gd name="T16" fmla="*/ 232 w 299"/>
              <a:gd name="T17" fmla="*/ 76 h 226"/>
              <a:gd name="T18" fmla="*/ 239 w 299"/>
              <a:gd name="T19" fmla="*/ 84 h 226"/>
              <a:gd name="T20" fmla="*/ 211 w 299"/>
              <a:gd name="T21" fmla="*/ 96 h 226"/>
              <a:gd name="T22" fmla="*/ 221 w 299"/>
              <a:gd name="T23" fmla="*/ 91 h 226"/>
              <a:gd name="T24" fmla="*/ 190 w 299"/>
              <a:gd name="T25" fmla="*/ 105 h 226"/>
              <a:gd name="T26" fmla="*/ 192 w 299"/>
              <a:gd name="T27" fmla="*/ 96 h 226"/>
              <a:gd name="T28" fmla="*/ 190 w 299"/>
              <a:gd name="T29" fmla="*/ 105 h 226"/>
              <a:gd name="T30" fmla="*/ 169 w 299"/>
              <a:gd name="T31" fmla="*/ 96 h 226"/>
              <a:gd name="T32" fmla="*/ 168 w 299"/>
              <a:gd name="T33" fmla="*/ 107 h 226"/>
              <a:gd name="T34" fmla="*/ 142 w 299"/>
              <a:gd name="T35" fmla="*/ 99 h 226"/>
              <a:gd name="T36" fmla="*/ 148 w 299"/>
              <a:gd name="T37" fmla="*/ 91 h 226"/>
              <a:gd name="T38" fmla="*/ 143 w 299"/>
              <a:gd name="T39" fmla="*/ 100 h 226"/>
              <a:gd name="T40" fmla="*/ 102 w 299"/>
              <a:gd name="T41" fmla="*/ 74 h 226"/>
              <a:gd name="T42" fmla="*/ 108 w 299"/>
              <a:gd name="T43" fmla="*/ 65 h 226"/>
              <a:gd name="T44" fmla="*/ 122 w 299"/>
              <a:gd name="T45" fmla="*/ 87 h 226"/>
              <a:gd name="T46" fmla="*/ 127 w 299"/>
              <a:gd name="T47" fmla="*/ 79 h 226"/>
              <a:gd name="T48" fmla="*/ 122 w 299"/>
              <a:gd name="T49" fmla="*/ 87 h 226"/>
              <a:gd name="T50" fmla="*/ 91 w 299"/>
              <a:gd name="T51" fmla="*/ 23 h 226"/>
              <a:gd name="T52" fmla="*/ 78 w 299"/>
              <a:gd name="T53" fmla="*/ 59 h 226"/>
              <a:gd name="T54" fmla="*/ 87 w 299"/>
              <a:gd name="T55" fmla="*/ 55 h 226"/>
              <a:gd name="T56" fmla="*/ 103 w 299"/>
              <a:gd name="T57" fmla="*/ 106 h 226"/>
              <a:gd name="T58" fmla="*/ 101 w 299"/>
              <a:gd name="T59" fmla="*/ 96 h 226"/>
              <a:gd name="T60" fmla="*/ 106 w 299"/>
              <a:gd name="T61" fmla="*/ 130 h 226"/>
              <a:gd name="T62" fmla="*/ 99 w 299"/>
              <a:gd name="T63" fmla="*/ 125 h 226"/>
              <a:gd name="T64" fmla="*/ 106 w 299"/>
              <a:gd name="T65" fmla="*/ 130 h 226"/>
              <a:gd name="T66" fmla="*/ 94 w 299"/>
              <a:gd name="T67" fmla="*/ 148 h 226"/>
              <a:gd name="T68" fmla="*/ 104 w 299"/>
              <a:gd name="T69" fmla="*/ 151 h 226"/>
              <a:gd name="T70" fmla="*/ 84 w 299"/>
              <a:gd name="T71" fmla="*/ 175 h 226"/>
              <a:gd name="T72" fmla="*/ 90 w 299"/>
              <a:gd name="T73" fmla="*/ 166 h 226"/>
              <a:gd name="T74" fmla="*/ 89 w 299"/>
              <a:gd name="T75" fmla="*/ 175 h 226"/>
              <a:gd name="T76" fmla="*/ 67 w 299"/>
              <a:gd name="T77" fmla="*/ 183 h 226"/>
              <a:gd name="T78" fmla="*/ 73 w 299"/>
              <a:gd name="T79" fmla="*/ 191 h 226"/>
              <a:gd name="T80" fmla="*/ 8 w 299"/>
              <a:gd name="T81" fmla="*/ 225 h 226"/>
              <a:gd name="T82" fmla="*/ 3 w 299"/>
              <a:gd name="T83" fmla="*/ 216 h 226"/>
              <a:gd name="T84" fmla="*/ 8 w 299"/>
              <a:gd name="T85" fmla="*/ 225 h 226"/>
              <a:gd name="T86" fmla="*/ 23 w 299"/>
              <a:gd name="T87" fmla="*/ 212 h 226"/>
              <a:gd name="T88" fmla="*/ 32 w 299"/>
              <a:gd name="T89" fmla="*/ 208 h 226"/>
              <a:gd name="T90" fmla="*/ 51 w 299"/>
              <a:gd name="T91" fmla="*/ 204 h 226"/>
              <a:gd name="T92" fmla="*/ 47 w 299"/>
              <a:gd name="T93" fmla="*/ 19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9" h="226">
                <a:moveTo>
                  <a:pt x="96" y="84"/>
                </a:moveTo>
                <a:cubicBezTo>
                  <a:pt x="93" y="85"/>
                  <a:pt x="90" y="84"/>
                  <a:pt x="89" y="81"/>
                </a:cubicBezTo>
                <a:cubicBezTo>
                  <a:pt x="89" y="81"/>
                  <a:pt x="89" y="81"/>
                  <a:pt x="89" y="81"/>
                </a:cubicBezTo>
                <a:cubicBezTo>
                  <a:pt x="88" y="78"/>
                  <a:pt x="89" y="75"/>
                  <a:pt x="91" y="74"/>
                </a:cubicBezTo>
                <a:cubicBezTo>
                  <a:pt x="94" y="73"/>
                  <a:pt x="97" y="74"/>
                  <a:pt x="98" y="76"/>
                </a:cubicBezTo>
                <a:cubicBezTo>
                  <a:pt x="98" y="77"/>
                  <a:pt x="98" y="77"/>
                  <a:pt x="98" y="77"/>
                </a:cubicBezTo>
                <a:cubicBezTo>
                  <a:pt x="99" y="79"/>
                  <a:pt x="98" y="82"/>
                  <a:pt x="96" y="84"/>
                </a:cubicBezTo>
                <a:close/>
                <a:moveTo>
                  <a:pt x="248" y="66"/>
                </a:moveTo>
                <a:cubicBezTo>
                  <a:pt x="246" y="64"/>
                  <a:pt x="245" y="61"/>
                  <a:pt x="247" y="59"/>
                </a:cubicBezTo>
                <a:cubicBezTo>
                  <a:pt x="247" y="58"/>
                  <a:pt x="247" y="58"/>
                  <a:pt x="247" y="58"/>
                </a:cubicBezTo>
                <a:cubicBezTo>
                  <a:pt x="249" y="56"/>
                  <a:pt x="252" y="55"/>
                  <a:pt x="254" y="57"/>
                </a:cubicBezTo>
                <a:cubicBezTo>
                  <a:pt x="256" y="58"/>
                  <a:pt x="257" y="62"/>
                  <a:pt x="256" y="64"/>
                </a:cubicBezTo>
                <a:cubicBezTo>
                  <a:pt x="255" y="64"/>
                  <a:pt x="255" y="64"/>
                  <a:pt x="255" y="64"/>
                </a:cubicBezTo>
                <a:cubicBezTo>
                  <a:pt x="254" y="67"/>
                  <a:pt x="251" y="67"/>
                  <a:pt x="248" y="66"/>
                </a:cubicBezTo>
                <a:close/>
                <a:moveTo>
                  <a:pt x="261" y="6"/>
                </a:moveTo>
                <a:cubicBezTo>
                  <a:pt x="293" y="0"/>
                  <a:pt x="293" y="0"/>
                  <a:pt x="293" y="0"/>
                </a:cubicBezTo>
                <a:cubicBezTo>
                  <a:pt x="299" y="31"/>
                  <a:pt x="299" y="31"/>
                  <a:pt x="299" y="31"/>
                </a:cubicBezTo>
                <a:cubicBezTo>
                  <a:pt x="261" y="6"/>
                  <a:pt x="261" y="6"/>
                  <a:pt x="261" y="6"/>
                </a:cubicBezTo>
                <a:close/>
                <a:moveTo>
                  <a:pt x="262" y="45"/>
                </a:moveTo>
                <a:cubicBezTo>
                  <a:pt x="260" y="44"/>
                  <a:pt x="259" y="41"/>
                  <a:pt x="261" y="38"/>
                </a:cubicBezTo>
                <a:cubicBezTo>
                  <a:pt x="261" y="38"/>
                  <a:pt x="261" y="38"/>
                  <a:pt x="261" y="38"/>
                </a:cubicBezTo>
                <a:cubicBezTo>
                  <a:pt x="262" y="36"/>
                  <a:pt x="265" y="35"/>
                  <a:pt x="268" y="37"/>
                </a:cubicBezTo>
                <a:cubicBezTo>
                  <a:pt x="270" y="38"/>
                  <a:pt x="271" y="42"/>
                  <a:pt x="269" y="44"/>
                </a:cubicBezTo>
                <a:cubicBezTo>
                  <a:pt x="267" y="46"/>
                  <a:pt x="264" y="47"/>
                  <a:pt x="262" y="45"/>
                </a:cubicBezTo>
                <a:close/>
                <a:moveTo>
                  <a:pt x="233" y="84"/>
                </a:moveTo>
                <a:cubicBezTo>
                  <a:pt x="233" y="84"/>
                  <a:pt x="232" y="84"/>
                  <a:pt x="232" y="83"/>
                </a:cubicBezTo>
                <a:cubicBezTo>
                  <a:pt x="230" y="81"/>
                  <a:pt x="230" y="78"/>
                  <a:pt x="232" y="76"/>
                </a:cubicBezTo>
                <a:cubicBezTo>
                  <a:pt x="233" y="76"/>
                  <a:pt x="233" y="76"/>
                  <a:pt x="233" y="76"/>
                </a:cubicBezTo>
                <a:cubicBezTo>
                  <a:pt x="235" y="74"/>
                  <a:pt x="238" y="74"/>
                  <a:pt x="240" y="76"/>
                </a:cubicBezTo>
                <a:cubicBezTo>
                  <a:pt x="242" y="78"/>
                  <a:pt x="241" y="82"/>
                  <a:pt x="239" y="84"/>
                </a:cubicBezTo>
                <a:cubicBezTo>
                  <a:pt x="238" y="85"/>
                  <a:pt x="235" y="85"/>
                  <a:pt x="233" y="84"/>
                </a:cubicBezTo>
                <a:close/>
                <a:moveTo>
                  <a:pt x="213" y="98"/>
                </a:moveTo>
                <a:cubicBezTo>
                  <a:pt x="212" y="97"/>
                  <a:pt x="212" y="97"/>
                  <a:pt x="211" y="96"/>
                </a:cubicBezTo>
                <a:cubicBezTo>
                  <a:pt x="210" y="93"/>
                  <a:pt x="211" y="90"/>
                  <a:pt x="214" y="89"/>
                </a:cubicBezTo>
                <a:cubicBezTo>
                  <a:pt x="214" y="89"/>
                  <a:pt x="214" y="89"/>
                  <a:pt x="214" y="89"/>
                </a:cubicBezTo>
                <a:cubicBezTo>
                  <a:pt x="217" y="88"/>
                  <a:pt x="220" y="89"/>
                  <a:pt x="221" y="91"/>
                </a:cubicBezTo>
                <a:cubicBezTo>
                  <a:pt x="222" y="94"/>
                  <a:pt x="221" y="97"/>
                  <a:pt x="218" y="98"/>
                </a:cubicBezTo>
                <a:cubicBezTo>
                  <a:pt x="216" y="99"/>
                  <a:pt x="214" y="99"/>
                  <a:pt x="213" y="98"/>
                </a:cubicBezTo>
                <a:close/>
                <a:moveTo>
                  <a:pt x="190" y="105"/>
                </a:moveTo>
                <a:cubicBezTo>
                  <a:pt x="189" y="104"/>
                  <a:pt x="188" y="103"/>
                  <a:pt x="188" y="102"/>
                </a:cubicBezTo>
                <a:cubicBezTo>
                  <a:pt x="187" y="99"/>
                  <a:pt x="189" y="96"/>
                  <a:pt x="192" y="96"/>
                </a:cubicBezTo>
                <a:cubicBezTo>
                  <a:pt x="192" y="96"/>
                  <a:pt x="192" y="96"/>
                  <a:pt x="192" y="96"/>
                </a:cubicBezTo>
                <a:cubicBezTo>
                  <a:pt x="195" y="95"/>
                  <a:pt x="198" y="97"/>
                  <a:pt x="198" y="100"/>
                </a:cubicBezTo>
                <a:cubicBezTo>
                  <a:pt x="199" y="103"/>
                  <a:pt x="197" y="105"/>
                  <a:pt x="194" y="106"/>
                </a:cubicBezTo>
                <a:cubicBezTo>
                  <a:pt x="192" y="106"/>
                  <a:pt x="191" y="106"/>
                  <a:pt x="190" y="105"/>
                </a:cubicBezTo>
                <a:close/>
                <a:moveTo>
                  <a:pt x="166" y="106"/>
                </a:moveTo>
                <a:cubicBezTo>
                  <a:pt x="164" y="105"/>
                  <a:pt x="163" y="103"/>
                  <a:pt x="164" y="101"/>
                </a:cubicBezTo>
                <a:cubicBezTo>
                  <a:pt x="164" y="98"/>
                  <a:pt x="166" y="96"/>
                  <a:pt x="169" y="96"/>
                </a:cubicBezTo>
                <a:cubicBezTo>
                  <a:pt x="170" y="97"/>
                  <a:pt x="170" y="97"/>
                  <a:pt x="170" y="97"/>
                </a:cubicBezTo>
                <a:cubicBezTo>
                  <a:pt x="172" y="97"/>
                  <a:pt x="174" y="99"/>
                  <a:pt x="174" y="102"/>
                </a:cubicBezTo>
                <a:cubicBezTo>
                  <a:pt x="174" y="105"/>
                  <a:pt x="171" y="107"/>
                  <a:pt x="168" y="107"/>
                </a:cubicBezTo>
                <a:cubicBezTo>
                  <a:pt x="168" y="107"/>
                  <a:pt x="168" y="107"/>
                  <a:pt x="168" y="107"/>
                </a:cubicBezTo>
                <a:cubicBezTo>
                  <a:pt x="167" y="106"/>
                  <a:pt x="166" y="106"/>
                  <a:pt x="166" y="106"/>
                </a:cubicBezTo>
                <a:close/>
                <a:moveTo>
                  <a:pt x="142" y="99"/>
                </a:moveTo>
                <a:cubicBezTo>
                  <a:pt x="140" y="98"/>
                  <a:pt x="140" y="95"/>
                  <a:pt x="141" y="93"/>
                </a:cubicBezTo>
                <a:cubicBezTo>
                  <a:pt x="142" y="91"/>
                  <a:pt x="145" y="89"/>
                  <a:pt x="147" y="91"/>
                </a:cubicBezTo>
                <a:cubicBezTo>
                  <a:pt x="148" y="91"/>
                  <a:pt x="148" y="91"/>
                  <a:pt x="148" y="91"/>
                </a:cubicBezTo>
                <a:cubicBezTo>
                  <a:pt x="150" y="92"/>
                  <a:pt x="151" y="95"/>
                  <a:pt x="150" y="97"/>
                </a:cubicBezTo>
                <a:cubicBezTo>
                  <a:pt x="149" y="100"/>
                  <a:pt x="146" y="101"/>
                  <a:pt x="144" y="100"/>
                </a:cubicBezTo>
                <a:cubicBezTo>
                  <a:pt x="143" y="100"/>
                  <a:pt x="143" y="100"/>
                  <a:pt x="143" y="100"/>
                </a:cubicBezTo>
                <a:cubicBezTo>
                  <a:pt x="143" y="100"/>
                  <a:pt x="143" y="100"/>
                  <a:pt x="142" y="99"/>
                </a:cubicBezTo>
                <a:close/>
                <a:moveTo>
                  <a:pt x="102" y="74"/>
                </a:moveTo>
                <a:cubicBezTo>
                  <a:pt x="102" y="74"/>
                  <a:pt x="102" y="74"/>
                  <a:pt x="102" y="74"/>
                </a:cubicBezTo>
                <a:cubicBezTo>
                  <a:pt x="99" y="72"/>
                  <a:pt x="99" y="69"/>
                  <a:pt x="100" y="67"/>
                </a:cubicBezTo>
                <a:cubicBezTo>
                  <a:pt x="102" y="64"/>
                  <a:pt x="105" y="64"/>
                  <a:pt x="107" y="65"/>
                </a:cubicBezTo>
                <a:cubicBezTo>
                  <a:pt x="108" y="65"/>
                  <a:pt x="108" y="65"/>
                  <a:pt x="108" y="65"/>
                </a:cubicBezTo>
                <a:cubicBezTo>
                  <a:pt x="110" y="67"/>
                  <a:pt x="110" y="70"/>
                  <a:pt x="109" y="72"/>
                </a:cubicBezTo>
                <a:cubicBezTo>
                  <a:pt x="107" y="75"/>
                  <a:pt x="104" y="75"/>
                  <a:pt x="102" y="74"/>
                </a:cubicBezTo>
                <a:close/>
                <a:moveTo>
                  <a:pt x="122" y="87"/>
                </a:moveTo>
                <a:cubicBezTo>
                  <a:pt x="122" y="87"/>
                  <a:pt x="122" y="87"/>
                  <a:pt x="122" y="87"/>
                </a:cubicBezTo>
                <a:cubicBezTo>
                  <a:pt x="119" y="86"/>
                  <a:pt x="119" y="82"/>
                  <a:pt x="120" y="80"/>
                </a:cubicBezTo>
                <a:cubicBezTo>
                  <a:pt x="122" y="78"/>
                  <a:pt x="125" y="77"/>
                  <a:pt x="127" y="79"/>
                </a:cubicBezTo>
                <a:cubicBezTo>
                  <a:pt x="128" y="79"/>
                  <a:pt x="128" y="79"/>
                  <a:pt x="128" y="79"/>
                </a:cubicBezTo>
                <a:cubicBezTo>
                  <a:pt x="130" y="80"/>
                  <a:pt x="131" y="84"/>
                  <a:pt x="129" y="86"/>
                </a:cubicBezTo>
                <a:cubicBezTo>
                  <a:pt x="127" y="88"/>
                  <a:pt x="124" y="89"/>
                  <a:pt x="122" y="87"/>
                </a:cubicBezTo>
                <a:close/>
                <a:moveTo>
                  <a:pt x="51" y="42"/>
                </a:moveTo>
                <a:cubicBezTo>
                  <a:pt x="61" y="12"/>
                  <a:pt x="61" y="12"/>
                  <a:pt x="61" y="12"/>
                </a:cubicBezTo>
                <a:cubicBezTo>
                  <a:pt x="91" y="23"/>
                  <a:pt x="91" y="23"/>
                  <a:pt x="91" y="23"/>
                </a:cubicBezTo>
                <a:cubicBezTo>
                  <a:pt x="51" y="42"/>
                  <a:pt x="51" y="42"/>
                  <a:pt x="51" y="42"/>
                </a:cubicBezTo>
                <a:close/>
                <a:moveTo>
                  <a:pt x="85" y="62"/>
                </a:moveTo>
                <a:cubicBezTo>
                  <a:pt x="83" y="63"/>
                  <a:pt x="80" y="62"/>
                  <a:pt x="78" y="59"/>
                </a:cubicBezTo>
                <a:cubicBezTo>
                  <a:pt x="78" y="59"/>
                  <a:pt x="78" y="59"/>
                  <a:pt x="78" y="59"/>
                </a:cubicBezTo>
                <a:cubicBezTo>
                  <a:pt x="77" y="57"/>
                  <a:pt x="78" y="54"/>
                  <a:pt x="81" y="52"/>
                </a:cubicBezTo>
                <a:cubicBezTo>
                  <a:pt x="83" y="51"/>
                  <a:pt x="86" y="52"/>
                  <a:pt x="87" y="55"/>
                </a:cubicBezTo>
                <a:cubicBezTo>
                  <a:pt x="89" y="57"/>
                  <a:pt x="88" y="60"/>
                  <a:pt x="85" y="62"/>
                </a:cubicBezTo>
                <a:close/>
                <a:moveTo>
                  <a:pt x="104" y="106"/>
                </a:moveTo>
                <a:cubicBezTo>
                  <a:pt x="104" y="106"/>
                  <a:pt x="104" y="106"/>
                  <a:pt x="103" y="106"/>
                </a:cubicBezTo>
                <a:cubicBezTo>
                  <a:pt x="100" y="107"/>
                  <a:pt x="98" y="105"/>
                  <a:pt x="97" y="103"/>
                </a:cubicBezTo>
                <a:cubicBezTo>
                  <a:pt x="97" y="102"/>
                  <a:pt x="97" y="102"/>
                  <a:pt x="97" y="102"/>
                </a:cubicBezTo>
                <a:cubicBezTo>
                  <a:pt x="96" y="100"/>
                  <a:pt x="98" y="97"/>
                  <a:pt x="101" y="96"/>
                </a:cubicBezTo>
                <a:cubicBezTo>
                  <a:pt x="104" y="96"/>
                  <a:pt x="106" y="97"/>
                  <a:pt x="107" y="100"/>
                </a:cubicBezTo>
                <a:cubicBezTo>
                  <a:pt x="107" y="103"/>
                  <a:pt x="106" y="105"/>
                  <a:pt x="104" y="106"/>
                </a:cubicBezTo>
                <a:close/>
                <a:moveTo>
                  <a:pt x="106" y="130"/>
                </a:moveTo>
                <a:cubicBezTo>
                  <a:pt x="105" y="131"/>
                  <a:pt x="104" y="131"/>
                  <a:pt x="103" y="131"/>
                </a:cubicBezTo>
                <a:cubicBezTo>
                  <a:pt x="101" y="131"/>
                  <a:pt x="99" y="128"/>
                  <a:pt x="99" y="125"/>
                </a:cubicBezTo>
                <a:cubicBezTo>
                  <a:pt x="99" y="125"/>
                  <a:pt x="99" y="125"/>
                  <a:pt x="99" y="125"/>
                </a:cubicBezTo>
                <a:cubicBezTo>
                  <a:pt x="99" y="122"/>
                  <a:pt x="102" y="120"/>
                  <a:pt x="104" y="120"/>
                </a:cubicBezTo>
                <a:cubicBezTo>
                  <a:pt x="107" y="121"/>
                  <a:pt x="109" y="123"/>
                  <a:pt x="109" y="126"/>
                </a:cubicBezTo>
                <a:cubicBezTo>
                  <a:pt x="109" y="128"/>
                  <a:pt x="108" y="129"/>
                  <a:pt x="106" y="130"/>
                </a:cubicBezTo>
                <a:close/>
                <a:moveTo>
                  <a:pt x="101" y="154"/>
                </a:moveTo>
                <a:cubicBezTo>
                  <a:pt x="100" y="154"/>
                  <a:pt x="98" y="154"/>
                  <a:pt x="97" y="154"/>
                </a:cubicBezTo>
                <a:cubicBezTo>
                  <a:pt x="94" y="153"/>
                  <a:pt x="93" y="150"/>
                  <a:pt x="94" y="148"/>
                </a:cubicBezTo>
                <a:cubicBezTo>
                  <a:pt x="94" y="147"/>
                  <a:pt x="94" y="147"/>
                  <a:pt x="94" y="147"/>
                </a:cubicBezTo>
                <a:cubicBezTo>
                  <a:pt x="95" y="145"/>
                  <a:pt x="98" y="143"/>
                  <a:pt x="101" y="144"/>
                </a:cubicBezTo>
                <a:cubicBezTo>
                  <a:pt x="103" y="145"/>
                  <a:pt x="105" y="148"/>
                  <a:pt x="104" y="151"/>
                </a:cubicBezTo>
                <a:cubicBezTo>
                  <a:pt x="103" y="152"/>
                  <a:pt x="102" y="153"/>
                  <a:pt x="101" y="154"/>
                </a:cubicBezTo>
                <a:close/>
                <a:moveTo>
                  <a:pt x="89" y="175"/>
                </a:moveTo>
                <a:cubicBezTo>
                  <a:pt x="88" y="176"/>
                  <a:pt x="86" y="176"/>
                  <a:pt x="84" y="175"/>
                </a:cubicBezTo>
                <a:cubicBezTo>
                  <a:pt x="82" y="173"/>
                  <a:pt x="81" y="170"/>
                  <a:pt x="83" y="167"/>
                </a:cubicBezTo>
                <a:cubicBezTo>
                  <a:pt x="83" y="167"/>
                  <a:pt x="83" y="167"/>
                  <a:pt x="83" y="167"/>
                </a:cubicBezTo>
                <a:cubicBezTo>
                  <a:pt x="85" y="165"/>
                  <a:pt x="88" y="164"/>
                  <a:pt x="90" y="166"/>
                </a:cubicBezTo>
                <a:cubicBezTo>
                  <a:pt x="93" y="168"/>
                  <a:pt x="93" y="171"/>
                  <a:pt x="91" y="173"/>
                </a:cubicBezTo>
                <a:cubicBezTo>
                  <a:pt x="91" y="174"/>
                  <a:pt x="91" y="174"/>
                  <a:pt x="91" y="174"/>
                </a:cubicBezTo>
                <a:cubicBezTo>
                  <a:pt x="91" y="174"/>
                  <a:pt x="90" y="175"/>
                  <a:pt x="89" y="175"/>
                </a:cubicBezTo>
                <a:close/>
                <a:moveTo>
                  <a:pt x="72" y="192"/>
                </a:moveTo>
                <a:cubicBezTo>
                  <a:pt x="70" y="193"/>
                  <a:pt x="67" y="193"/>
                  <a:pt x="66" y="191"/>
                </a:cubicBezTo>
                <a:cubicBezTo>
                  <a:pt x="64" y="188"/>
                  <a:pt x="65" y="185"/>
                  <a:pt x="67" y="183"/>
                </a:cubicBezTo>
                <a:cubicBezTo>
                  <a:pt x="67" y="183"/>
                  <a:pt x="67" y="183"/>
                  <a:pt x="67" y="183"/>
                </a:cubicBezTo>
                <a:cubicBezTo>
                  <a:pt x="69" y="182"/>
                  <a:pt x="73" y="182"/>
                  <a:pt x="74" y="184"/>
                </a:cubicBezTo>
                <a:cubicBezTo>
                  <a:pt x="76" y="186"/>
                  <a:pt x="76" y="190"/>
                  <a:pt x="73" y="191"/>
                </a:cubicBezTo>
                <a:cubicBezTo>
                  <a:pt x="73" y="192"/>
                  <a:pt x="73" y="192"/>
                  <a:pt x="73" y="192"/>
                </a:cubicBezTo>
                <a:cubicBezTo>
                  <a:pt x="73" y="192"/>
                  <a:pt x="72" y="192"/>
                  <a:pt x="72" y="192"/>
                </a:cubicBezTo>
                <a:close/>
                <a:moveTo>
                  <a:pt x="8" y="225"/>
                </a:moveTo>
                <a:cubicBezTo>
                  <a:pt x="8" y="225"/>
                  <a:pt x="8" y="225"/>
                  <a:pt x="8" y="225"/>
                </a:cubicBezTo>
                <a:cubicBezTo>
                  <a:pt x="5" y="226"/>
                  <a:pt x="2" y="225"/>
                  <a:pt x="1" y="223"/>
                </a:cubicBezTo>
                <a:cubicBezTo>
                  <a:pt x="0" y="220"/>
                  <a:pt x="1" y="217"/>
                  <a:pt x="3" y="216"/>
                </a:cubicBezTo>
                <a:cubicBezTo>
                  <a:pt x="3" y="216"/>
                  <a:pt x="3" y="216"/>
                  <a:pt x="3" y="216"/>
                </a:cubicBezTo>
                <a:cubicBezTo>
                  <a:pt x="6" y="215"/>
                  <a:pt x="9" y="216"/>
                  <a:pt x="10" y="218"/>
                </a:cubicBezTo>
                <a:cubicBezTo>
                  <a:pt x="11" y="221"/>
                  <a:pt x="10" y="224"/>
                  <a:pt x="8" y="225"/>
                </a:cubicBezTo>
                <a:close/>
                <a:moveTo>
                  <a:pt x="30" y="214"/>
                </a:moveTo>
                <a:cubicBezTo>
                  <a:pt x="29" y="215"/>
                  <a:pt x="29" y="215"/>
                  <a:pt x="29" y="215"/>
                </a:cubicBezTo>
                <a:cubicBezTo>
                  <a:pt x="27" y="216"/>
                  <a:pt x="24" y="215"/>
                  <a:pt x="23" y="212"/>
                </a:cubicBezTo>
                <a:cubicBezTo>
                  <a:pt x="21" y="210"/>
                  <a:pt x="22" y="207"/>
                  <a:pt x="25" y="205"/>
                </a:cubicBezTo>
                <a:cubicBezTo>
                  <a:pt x="25" y="205"/>
                  <a:pt x="25" y="205"/>
                  <a:pt x="25" y="205"/>
                </a:cubicBezTo>
                <a:cubicBezTo>
                  <a:pt x="28" y="204"/>
                  <a:pt x="31" y="205"/>
                  <a:pt x="32" y="208"/>
                </a:cubicBezTo>
                <a:cubicBezTo>
                  <a:pt x="33" y="210"/>
                  <a:pt x="32" y="213"/>
                  <a:pt x="30" y="214"/>
                </a:cubicBezTo>
                <a:close/>
                <a:moveTo>
                  <a:pt x="51" y="204"/>
                </a:moveTo>
                <a:cubicBezTo>
                  <a:pt x="51" y="204"/>
                  <a:pt x="51" y="204"/>
                  <a:pt x="51" y="204"/>
                </a:cubicBezTo>
                <a:cubicBezTo>
                  <a:pt x="49" y="205"/>
                  <a:pt x="46" y="204"/>
                  <a:pt x="44" y="202"/>
                </a:cubicBezTo>
                <a:cubicBezTo>
                  <a:pt x="43" y="199"/>
                  <a:pt x="44" y="196"/>
                  <a:pt x="47" y="195"/>
                </a:cubicBezTo>
                <a:cubicBezTo>
                  <a:pt x="47" y="195"/>
                  <a:pt x="47" y="195"/>
                  <a:pt x="47" y="195"/>
                </a:cubicBezTo>
                <a:cubicBezTo>
                  <a:pt x="50" y="193"/>
                  <a:pt x="53" y="195"/>
                  <a:pt x="54" y="197"/>
                </a:cubicBezTo>
                <a:cubicBezTo>
                  <a:pt x="55" y="200"/>
                  <a:pt x="54" y="203"/>
                  <a:pt x="51" y="20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70">
            <a:extLst>
              <a:ext uri="{FF2B5EF4-FFF2-40B4-BE49-F238E27FC236}">
                <a16:creationId xmlns:a16="http://schemas.microsoft.com/office/drawing/2014/main" id="{18551678-2529-47DD-BA87-CCAC6474EEEB}"/>
              </a:ext>
            </a:extLst>
          </p:cNvPr>
          <p:cNvSpPr>
            <a:spLocks noEditPoints="1"/>
          </p:cNvSpPr>
          <p:nvPr/>
        </p:nvSpPr>
        <p:spPr bwMode="auto">
          <a:xfrm>
            <a:off x="6475413" y="4321237"/>
            <a:ext cx="1320800" cy="1000125"/>
          </a:xfrm>
          <a:custGeom>
            <a:avLst/>
            <a:gdLst>
              <a:gd name="T0" fmla="*/ 210 w 299"/>
              <a:gd name="T1" fmla="*/ 81 h 226"/>
              <a:gd name="T2" fmla="*/ 201 w 299"/>
              <a:gd name="T3" fmla="*/ 77 h 226"/>
              <a:gd name="T4" fmla="*/ 52 w 299"/>
              <a:gd name="T5" fmla="*/ 59 h 226"/>
              <a:gd name="T6" fmla="*/ 43 w 299"/>
              <a:gd name="T7" fmla="*/ 64 h 226"/>
              <a:gd name="T8" fmla="*/ 37 w 299"/>
              <a:gd name="T9" fmla="*/ 6 h 226"/>
              <a:gd name="T10" fmla="*/ 37 w 299"/>
              <a:gd name="T11" fmla="*/ 6 h 226"/>
              <a:gd name="T12" fmla="*/ 38 w 299"/>
              <a:gd name="T13" fmla="*/ 38 h 226"/>
              <a:gd name="T14" fmla="*/ 37 w 299"/>
              <a:gd name="T15" fmla="*/ 45 h 226"/>
              <a:gd name="T16" fmla="*/ 66 w 299"/>
              <a:gd name="T17" fmla="*/ 76 h 226"/>
              <a:gd name="T18" fmla="*/ 59 w 299"/>
              <a:gd name="T19" fmla="*/ 84 h 226"/>
              <a:gd name="T20" fmla="*/ 87 w 299"/>
              <a:gd name="T21" fmla="*/ 96 h 226"/>
              <a:gd name="T22" fmla="*/ 78 w 299"/>
              <a:gd name="T23" fmla="*/ 91 h 226"/>
              <a:gd name="T24" fmla="*/ 109 w 299"/>
              <a:gd name="T25" fmla="*/ 105 h 226"/>
              <a:gd name="T26" fmla="*/ 106 w 299"/>
              <a:gd name="T27" fmla="*/ 96 h 226"/>
              <a:gd name="T28" fmla="*/ 109 w 299"/>
              <a:gd name="T29" fmla="*/ 105 h 226"/>
              <a:gd name="T30" fmla="*/ 130 w 299"/>
              <a:gd name="T31" fmla="*/ 96 h 226"/>
              <a:gd name="T32" fmla="*/ 130 w 299"/>
              <a:gd name="T33" fmla="*/ 107 h 226"/>
              <a:gd name="T34" fmla="*/ 156 w 299"/>
              <a:gd name="T35" fmla="*/ 99 h 226"/>
              <a:gd name="T36" fmla="*/ 151 w 299"/>
              <a:gd name="T37" fmla="*/ 91 h 226"/>
              <a:gd name="T38" fmla="*/ 156 w 299"/>
              <a:gd name="T39" fmla="*/ 100 h 226"/>
              <a:gd name="T40" fmla="*/ 197 w 299"/>
              <a:gd name="T41" fmla="*/ 74 h 226"/>
              <a:gd name="T42" fmla="*/ 191 w 299"/>
              <a:gd name="T43" fmla="*/ 65 h 226"/>
              <a:gd name="T44" fmla="*/ 177 w 299"/>
              <a:gd name="T45" fmla="*/ 87 h 226"/>
              <a:gd name="T46" fmla="*/ 171 w 299"/>
              <a:gd name="T47" fmla="*/ 79 h 226"/>
              <a:gd name="T48" fmla="*/ 177 w 299"/>
              <a:gd name="T49" fmla="*/ 87 h 226"/>
              <a:gd name="T50" fmla="*/ 207 w 299"/>
              <a:gd name="T51" fmla="*/ 23 h 226"/>
              <a:gd name="T52" fmla="*/ 220 w 299"/>
              <a:gd name="T53" fmla="*/ 59 h 226"/>
              <a:gd name="T54" fmla="*/ 211 w 299"/>
              <a:gd name="T55" fmla="*/ 55 h 226"/>
              <a:gd name="T56" fmla="*/ 196 w 299"/>
              <a:gd name="T57" fmla="*/ 106 h 226"/>
              <a:gd name="T58" fmla="*/ 198 w 299"/>
              <a:gd name="T59" fmla="*/ 96 h 226"/>
              <a:gd name="T60" fmla="*/ 193 w 299"/>
              <a:gd name="T61" fmla="*/ 130 h 226"/>
              <a:gd name="T62" fmla="*/ 200 w 299"/>
              <a:gd name="T63" fmla="*/ 125 h 226"/>
              <a:gd name="T64" fmla="*/ 193 w 299"/>
              <a:gd name="T65" fmla="*/ 130 h 226"/>
              <a:gd name="T66" fmla="*/ 205 w 299"/>
              <a:gd name="T67" fmla="*/ 148 h 226"/>
              <a:gd name="T68" fmla="*/ 195 w 299"/>
              <a:gd name="T69" fmla="*/ 151 h 226"/>
              <a:gd name="T70" fmla="*/ 215 w 299"/>
              <a:gd name="T71" fmla="*/ 175 h 226"/>
              <a:gd name="T72" fmla="*/ 208 w 299"/>
              <a:gd name="T73" fmla="*/ 166 h 226"/>
              <a:gd name="T74" fmla="*/ 209 w 299"/>
              <a:gd name="T75" fmla="*/ 175 h 226"/>
              <a:gd name="T76" fmla="*/ 232 w 299"/>
              <a:gd name="T77" fmla="*/ 183 h 226"/>
              <a:gd name="T78" fmla="*/ 225 w 299"/>
              <a:gd name="T79" fmla="*/ 191 h 226"/>
              <a:gd name="T80" fmla="*/ 291 w 299"/>
              <a:gd name="T81" fmla="*/ 225 h 226"/>
              <a:gd name="T82" fmla="*/ 296 w 299"/>
              <a:gd name="T83" fmla="*/ 216 h 226"/>
              <a:gd name="T84" fmla="*/ 291 w 299"/>
              <a:gd name="T85" fmla="*/ 225 h 226"/>
              <a:gd name="T86" fmla="*/ 276 w 299"/>
              <a:gd name="T87" fmla="*/ 212 h 226"/>
              <a:gd name="T88" fmla="*/ 267 w 299"/>
              <a:gd name="T89" fmla="*/ 208 h 226"/>
              <a:gd name="T90" fmla="*/ 248 w 299"/>
              <a:gd name="T91" fmla="*/ 204 h 226"/>
              <a:gd name="T92" fmla="*/ 252 w 299"/>
              <a:gd name="T93" fmla="*/ 19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9" h="226">
                <a:moveTo>
                  <a:pt x="203" y="84"/>
                </a:moveTo>
                <a:cubicBezTo>
                  <a:pt x="205" y="85"/>
                  <a:pt x="208" y="84"/>
                  <a:pt x="210" y="81"/>
                </a:cubicBezTo>
                <a:cubicBezTo>
                  <a:pt x="210" y="81"/>
                  <a:pt x="210" y="81"/>
                  <a:pt x="210" y="81"/>
                </a:cubicBezTo>
                <a:cubicBezTo>
                  <a:pt x="211" y="78"/>
                  <a:pt x="210" y="75"/>
                  <a:pt x="207" y="74"/>
                </a:cubicBezTo>
                <a:cubicBezTo>
                  <a:pt x="205" y="73"/>
                  <a:pt x="202" y="74"/>
                  <a:pt x="201" y="76"/>
                </a:cubicBezTo>
                <a:cubicBezTo>
                  <a:pt x="201" y="77"/>
                  <a:pt x="201" y="77"/>
                  <a:pt x="201" y="77"/>
                </a:cubicBezTo>
                <a:cubicBezTo>
                  <a:pt x="199" y="79"/>
                  <a:pt x="200" y="82"/>
                  <a:pt x="203" y="84"/>
                </a:cubicBezTo>
                <a:close/>
                <a:moveTo>
                  <a:pt x="50" y="66"/>
                </a:moveTo>
                <a:cubicBezTo>
                  <a:pt x="53" y="64"/>
                  <a:pt x="53" y="61"/>
                  <a:pt x="52" y="59"/>
                </a:cubicBezTo>
                <a:cubicBezTo>
                  <a:pt x="52" y="58"/>
                  <a:pt x="52" y="58"/>
                  <a:pt x="52" y="58"/>
                </a:cubicBezTo>
                <a:cubicBezTo>
                  <a:pt x="50" y="56"/>
                  <a:pt x="47" y="55"/>
                  <a:pt x="45" y="57"/>
                </a:cubicBezTo>
                <a:cubicBezTo>
                  <a:pt x="42" y="58"/>
                  <a:pt x="42" y="62"/>
                  <a:pt x="43" y="64"/>
                </a:cubicBezTo>
                <a:cubicBezTo>
                  <a:pt x="43" y="64"/>
                  <a:pt x="43" y="64"/>
                  <a:pt x="43" y="64"/>
                </a:cubicBezTo>
                <a:cubicBezTo>
                  <a:pt x="45" y="67"/>
                  <a:pt x="48" y="67"/>
                  <a:pt x="50" y="66"/>
                </a:cubicBezTo>
                <a:close/>
                <a:moveTo>
                  <a:pt x="37" y="6"/>
                </a:moveTo>
                <a:cubicBezTo>
                  <a:pt x="6" y="0"/>
                  <a:pt x="6" y="0"/>
                  <a:pt x="6" y="0"/>
                </a:cubicBezTo>
                <a:cubicBezTo>
                  <a:pt x="0" y="31"/>
                  <a:pt x="0" y="31"/>
                  <a:pt x="0" y="31"/>
                </a:cubicBezTo>
                <a:cubicBezTo>
                  <a:pt x="37" y="6"/>
                  <a:pt x="37" y="6"/>
                  <a:pt x="37" y="6"/>
                </a:cubicBezTo>
                <a:close/>
                <a:moveTo>
                  <a:pt x="37" y="45"/>
                </a:moveTo>
                <a:cubicBezTo>
                  <a:pt x="39" y="44"/>
                  <a:pt x="40" y="41"/>
                  <a:pt x="38" y="38"/>
                </a:cubicBezTo>
                <a:cubicBezTo>
                  <a:pt x="38" y="38"/>
                  <a:pt x="38" y="38"/>
                  <a:pt x="38" y="38"/>
                </a:cubicBezTo>
                <a:cubicBezTo>
                  <a:pt x="37" y="36"/>
                  <a:pt x="33" y="35"/>
                  <a:pt x="31" y="37"/>
                </a:cubicBezTo>
                <a:cubicBezTo>
                  <a:pt x="29" y="38"/>
                  <a:pt x="28" y="42"/>
                  <a:pt x="30" y="44"/>
                </a:cubicBezTo>
                <a:cubicBezTo>
                  <a:pt x="31" y="46"/>
                  <a:pt x="34" y="47"/>
                  <a:pt x="37" y="45"/>
                </a:cubicBezTo>
                <a:close/>
                <a:moveTo>
                  <a:pt x="66" y="84"/>
                </a:moveTo>
                <a:cubicBezTo>
                  <a:pt x="66" y="84"/>
                  <a:pt x="66" y="84"/>
                  <a:pt x="67" y="83"/>
                </a:cubicBezTo>
                <a:cubicBezTo>
                  <a:pt x="69" y="81"/>
                  <a:pt x="69" y="78"/>
                  <a:pt x="66" y="76"/>
                </a:cubicBezTo>
                <a:cubicBezTo>
                  <a:pt x="66" y="76"/>
                  <a:pt x="66" y="76"/>
                  <a:pt x="66" y="76"/>
                </a:cubicBezTo>
                <a:cubicBezTo>
                  <a:pt x="64" y="74"/>
                  <a:pt x="61" y="74"/>
                  <a:pt x="59" y="76"/>
                </a:cubicBezTo>
                <a:cubicBezTo>
                  <a:pt x="57" y="78"/>
                  <a:pt x="57" y="82"/>
                  <a:pt x="59" y="84"/>
                </a:cubicBezTo>
                <a:cubicBezTo>
                  <a:pt x="61" y="85"/>
                  <a:pt x="64" y="85"/>
                  <a:pt x="66" y="84"/>
                </a:cubicBezTo>
                <a:close/>
                <a:moveTo>
                  <a:pt x="86" y="98"/>
                </a:moveTo>
                <a:cubicBezTo>
                  <a:pt x="86" y="97"/>
                  <a:pt x="87" y="97"/>
                  <a:pt x="87" y="96"/>
                </a:cubicBezTo>
                <a:cubicBezTo>
                  <a:pt x="89" y="93"/>
                  <a:pt x="88" y="90"/>
                  <a:pt x="85" y="89"/>
                </a:cubicBezTo>
                <a:cubicBezTo>
                  <a:pt x="85" y="89"/>
                  <a:pt x="85" y="89"/>
                  <a:pt x="85" y="89"/>
                </a:cubicBezTo>
                <a:cubicBezTo>
                  <a:pt x="82" y="88"/>
                  <a:pt x="79" y="89"/>
                  <a:pt x="78" y="91"/>
                </a:cubicBezTo>
                <a:cubicBezTo>
                  <a:pt x="77" y="94"/>
                  <a:pt x="78" y="97"/>
                  <a:pt x="81" y="98"/>
                </a:cubicBezTo>
                <a:cubicBezTo>
                  <a:pt x="82" y="99"/>
                  <a:pt x="84" y="99"/>
                  <a:pt x="86" y="98"/>
                </a:cubicBezTo>
                <a:close/>
                <a:moveTo>
                  <a:pt x="109" y="105"/>
                </a:moveTo>
                <a:cubicBezTo>
                  <a:pt x="110" y="104"/>
                  <a:pt x="111" y="103"/>
                  <a:pt x="111" y="102"/>
                </a:cubicBezTo>
                <a:cubicBezTo>
                  <a:pt x="111" y="99"/>
                  <a:pt x="110" y="96"/>
                  <a:pt x="107" y="96"/>
                </a:cubicBezTo>
                <a:cubicBezTo>
                  <a:pt x="106" y="96"/>
                  <a:pt x="106" y="96"/>
                  <a:pt x="106" y="96"/>
                </a:cubicBezTo>
                <a:cubicBezTo>
                  <a:pt x="104" y="95"/>
                  <a:pt x="101" y="97"/>
                  <a:pt x="101" y="100"/>
                </a:cubicBezTo>
                <a:cubicBezTo>
                  <a:pt x="100" y="103"/>
                  <a:pt x="102" y="105"/>
                  <a:pt x="105" y="106"/>
                </a:cubicBezTo>
                <a:cubicBezTo>
                  <a:pt x="106" y="106"/>
                  <a:pt x="108" y="106"/>
                  <a:pt x="109" y="105"/>
                </a:cubicBezTo>
                <a:close/>
                <a:moveTo>
                  <a:pt x="133" y="106"/>
                </a:moveTo>
                <a:cubicBezTo>
                  <a:pt x="134" y="105"/>
                  <a:pt x="135" y="103"/>
                  <a:pt x="135" y="101"/>
                </a:cubicBezTo>
                <a:cubicBezTo>
                  <a:pt x="135" y="98"/>
                  <a:pt x="132" y="96"/>
                  <a:pt x="130" y="96"/>
                </a:cubicBezTo>
                <a:cubicBezTo>
                  <a:pt x="129" y="97"/>
                  <a:pt x="129" y="97"/>
                  <a:pt x="129" y="97"/>
                </a:cubicBezTo>
                <a:cubicBezTo>
                  <a:pt x="126" y="97"/>
                  <a:pt x="124" y="99"/>
                  <a:pt x="125" y="102"/>
                </a:cubicBezTo>
                <a:cubicBezTo>
                  <a:pt x="125" y="105"/>
                  <a:pt x="128" y="107"/>
                  <a:pt x="130" y="107"/>
                </a:cubicBezTo>
                <a:cubicBezTo>
                  <a:pt x="131" y="107"/>
                  <a:pt x="131" y="107"/>
                  <a:pt x="131" y="107"/>
                </a:cubicBezTo>
                <a:cubicBezTo>
                  <a:pt x="132" y="106"/>
                  <a:pt x="132" y="106"/>
                  <a:pt x="133" y="106"/>
                </a:cubicBezTo>
                <a:close/>
                <a:moveTo>
                  <a:pt x="156" y="99"/>
                </a:moveTo>
                <a:cubicBezTo>
                  <a:pt x="158" y="98"/>
                  <a:pt x="159" y="95"/>
                  <a:pt x="158" y="93"/>
                </a:cubicBezTo>
                <a:cubicBezTo>
                  <a:pt x="157" y="91"/>
                  <a:pt x="154" y="89"/>
                  <a:pt x="151" y="91"/>
                </a:cubicBezTo>
                <a:cubicBezTo>
                  <a:pt x="151" y="91"/>
                  <a:pt x="151" y="91"/>
                  <a:pt x="151" y="91"/>
                </a:cubicBezTo>
                <a:cubicBezTo>
                  <a:pt x="149" y="92"/>
                  <a:pt x="147" y="95"/>
                  <a:pt x="148" y="97"/>
                </a:cubicBezTo>
                <a:cubicBezTo>
                  <a:pt x="150" y="100"/>
                  <a:pt x="152" y="101"/>
                  <a:pt x="155" y="100"/>
                </a:cubicBezTo>
                <a:cubicBezTo>
                  <a:pt x="156" y="100"/>
                  <a:pt x="156" y="100"/>
                  <a:pt x="156" y="100"/>
                </a:cubicBezTo>
                <a:cubicBezTo>
                  <a:pt x="156" y="100"/>
                  <a:pt x="156" y="100"/>
                  <a:pt x="156" y="99"/>
                </a:cubicBezTo>
                <a:close/>
                <a:moveTo>
                  <a:pt x="197" y="74"/>
                </a:moveTo>
                <a:cubicBezTo>
                  <a:pt x="197" y="74"/>
                  <a:pt x="197" y="74"/>
                  <a:pt x="197" y="74"/>
                </a:cubicBezTo>
                <a:cubicBezTo>
                  <a:pt x="199" y="72"/>
                  <a:pt x="200" y="69"/>
                  <a:pt x="199" y="67"/>
                </a:cubicBezTo>
                <a:cubicBezTo>
                  <a:pt x="197" y="64"/>
                  <a:pt x="194" y="64"/>
                  <a:pt x="191" y="65"/>
                </a:cubicBezTo>
                <a:cubicBezTo>
                  <a:pt x="191" y="65"/>
                  <a:pt x="191" y="65"/>
                  <a:pt x="191" y="65"/>
                </a:cubicBezTo>
                <a:cubicBezTo>
                  <a:pt x="189" y="67"/>
                  <a:pt x="188" y="70"/>
                  <a:pt x="190" y="72"/>
                </a:cubicBezTo>
                <a:cubicBezTo>
                  <a:pt x="191" y="75"/>
                  <a:pt x="195" y="75"/>
                  <a:pt x="197" y="74"/>
                </a:cubicBezTo>
                <a:close/>
                <a:moveTo>
                  <a:pt x="177" y="87"/>
                </a:moveTo>
                <a:cubicBezTo>
                  <a:pt x="177" y="87"/>
                  <a:pt x="177" y="87"/>
                  <a:pt x="177" y="87"/>
                </a:cubicBezTo>
                <a:cubicBezTo>
                  <a:pt x="179" y="86"/>
                  <a:pt x="180" y="82"/>
                  <a:pt x="178" y="80"/>
                </a:cubicBezTo>
                <a:cubicBezTo>
                  <a:pt x="177" y="78"/>
                  <a:pt x="174" y="77"/>
                  <a:pt x="171" y="79"/>
                </a:cubicBezTo>
                <a:cubicBezTo>
                  <a:pt x="171" y="79"/>
                  <a:pt x="171" y="79"/>
                  <a:pt x="171" y="79"/>
                </a:cubicBezTo>
                <a:cubicBezTo>
                  <a:pt x="169" y="80"/>
                  <a:pt x="168" y="84"/>
                  <a:pt x="170" y="86"/>
                </a:cubicBezTo>
                <a:cubicBezTo>
                  <a:pt x="171" y="88"/>
                  <a:pt x="174" y="89"/>
                  <a:pt x="177" y="87"/>
                </a:cubicBezTo>
                <a:close/>
                <a:moveTo>
                  <a:pt x="248" y="42"/>
                </a:moveTo>
                <a:cubicBezTo>
                  <a:pt x="238" y="12"/>
                  <a:pt x="238" y="12"/>
                  <a:pt x="238" y="12"/>
                </a:cubicBezTo>
                <a:cubicBezTo>
                  <a:pt x="207" y="23"/>
                  <a:pt x="207" y="23"/>
                  <a:pt x="207" y="23"/>
                </a:cubicBezTo>
                <a:cubicBezTo>
                  <a:pt x="248" y="42"/>
                  <a:pt x="248" y="42"/>
                  <a:pt x="248" y="42"/>
                </a:cubicBezTo>
                <a:close/>
                <a:moveTo>
                  <a:pt x="214" y="62"/>
                </a:moveTo>
                <a:cubicBezTo>
                  <a:pt x="216" y="63"/>
                  <a:pt x="219" y="62"/>
                  <a:pt x="220" y="59"/>
                </a:cubicBezTo>
                <a:cubicBezTo>
                  <a:pt x="220" y="59"/>
                  <a:pt x="220" y="59"/>
                  <a:pt x="220" y="59"/>
                </a:cubicBezTo>
                <a:cubicBezTo>
                  <a:pt x="222" y="57"/>
                  <a:pt x="221" y="54"/>
                  <a:pt x="218" y="52"/>
                </a:cubicBezTo>
                <a:cubicBezTo>
                  <a:pt x="216" y="51"/>
                  <a:pt x="213" y="52"/>
                  <a:pt x="211" y="55"/>
                </a:cubicBezTo>
                <a:cubicBezTo>
                  <a:pt x="210" y="57"/>
                  <a:pt x="211" y="60"/>
                  <a:pt x="214" y="62"/>
                </a:cubicBezTo>
                <a:close/>
                <a:moveTo>
                  <a:pt x="195" y="106"/>
                </a:moveTo>
                <a:cubicBezTo>
                  <a:pt x="195" y="106"/>
                  <a:pt x="195" y="106"/>
                  <a:pt x="196" y="106"/>
                </a:cubicBezTo>
                <a:cubicBezTo>
                  <a:pt x="198" y="107"/>
                  <a:pt x="201" y="105"/>
                  <a:pt x="202" y="103"/>
                </a:cubicBezTo>
                <a:cubicBezTo>
                  <a:pt x="202" y="102"/>
                  <a:pt x="202" y="102"/>
                  <a:pt x="202" y="102"/>
                </a:cubicBezTo>
                <a:cubicBezTo>
                  <a:pt x="202" y="100"/>
                  <a:pt x="201" y="97"/>
                  <a:pt x="198" y="96"/>
                </a:cubicBezTo>
                <a:cubicBezTo>
                  <a:pt x="195" y="96"/>
                  <a:pt x="192" y="97"/>
                  <a:pt x="192" y="100"/>
                </a:cubicBezTo>
                <a:cubicBezTo>
                  <a:pt x="191" y="103"/>
                  <a:pt x="192" y="105"/>
                  <a:pt x="195" y="106"/>
                </a:cubicBezTo>
                <a:close/>
                <a:moveTo>
                  <a:pt x="193" y="130"/>
                </a:moveTo>
                <a:cubicBezTo>
                  <a:pt x="194" y="131"/>
                  <a:pt x="194" y="131"/>
                  <a:pt x="195" y="131"/>
                </a:cubicBezTo>
                <a:cubicBezTo>
                  <a:pt x="198" y="131"/>
                  <a:pt x="200" y="128"/>
                  <a:pt x="200" y="125"/>
                </a:cubicBezTo>
                <a:cubicBezTo>
                  <a:pt x="200" y="125"/>
                  <a:pt x="200" y="125"/>
                  <a:pt x="200" y="125"/>
                </a:cubicBezTo>
                <a:cubicBezTo>
                  <a:pt x="200" y="122"/>
                  <a:pt x="197" y="120"/>
                  <a:pt x="194" y="120"/>
                </a:cubicBezTo>
                <a:cubicBezTo>
                  <a:pt x="192" y="121"/>
                  <a:pt x="190" y="123"/>
                  <a:pt x="190" y="126"/>
                </a:cubicBezTo>
                <a:cubicBezTo>
                  <a:pt x="190" y="128"/>
                  <a:pt x="191" y="129"/>
                  <a:pt x="193" y="130"/>
                </a:cubicBezTo>
                <a:close/>
                <a:moveTo>
                  <a:pt x="198" y="154"/>
                </a:moveTo>
                <a:cubicBezTo>
                  <a:pt x="199" y="154"/>
                  <a:pt x="200" y="154"/>
                  <a:pt x="202" y="154"/>
                </a:cubicBezTo>
                <a:cubicBezTo>
                  <a:pt x="204" y="153"/>
                  <a:pt x="206" y="150"/>
                  <a:pt x="205" y="148"/>
                </a:cubicBezTo>
                <a:cubicBezTo>
                  <a:pt x="205" y="147"/>
                  <a:pt x="205" y="147"/>
                  <a:pt x="205" y="147"/>
                </a:cubicBezTo>
                <a:cubicBezTo>
                  <a:pt x="204" y="145"/>
                  <a:pt x="201" y="143"/>
                  <a:pt x="198" y="144"/>
                </a:cubicBezTo>
                <a:cubicBezTo>
                  <a:pt x="196" y="145"/>
                  <a:pt x="194" y="148"/>
                  <a:pt x="195" y="151"/>
                </a:cubicBezTo>
                <a:cubicBezTo>
                  <a:pt x="196" y="152"/>
                  <a:pt x="197" y="153"/>
                  <a:pt x="198" y="154"/>
                </a:cubicBezTo>
                <a:close/>
                <a:moveTo>
                  <a:pt x="209" y="175"/>
                </a:moveTo>
                <a:cubicBezTo>
                  <a:pt x="211" y="176"/>
                  <a:pt x="213" y="176"/>
                  <a:pt x="215" y="175"/>
                </a:cubicBezTo>
                <a:cubicBezTo>
                  <a:pt x="217" y="173"/>
                  <a:pt x="217" y="170"/>
                  <a:pt x="216" y="167"/>
                </a:cubicBezTo>
                <a:cubicBezTo>
                  <a:pt x="216" y="167"/>
                  <a:pt x="216" y="167"/>
                  <a:pt x="216" y="167"/>
                </a:cubicBezTo>
                <a:cubicBezTo>
                  <a:pt x="214" y="165"/>
                  <a:pt x="211" y="164"/>
                  <a:pt x="208" y="166"/>
                </a:cubicBezTo>
                <a:cubicBezTo>
                  <a:pt x="206" y="168"/>
                  <a:pt x="206" y="171"/>
                  <a:pt x="207" y="173"/>
                </a:cubicBezTo>
                <a:cubicBezTo>
                  <a:pt x="208" y="174"/>
                  <a:pt x="208" y="174"/>
                  <a:pt x="208" y="174"/>
                </a:cubicBezTo>
                <a:cubicBezTo>
                  <a:pt x="208" y="174"/>
                  <a:pt x="209" y="175"/>
                  <a:pt x="209" y="175"/>
                </a:cubicBezTo>
                <a:close/>
                <a:moveTo>
                  <a:pt x="227" y="192"/>
                </a:moveTo>
                <a:cubicBezTo>
                  <a:pt x="229" y="193"/>
                  <a:pt x="231" y="193"/>
                  <a:pt x="233" y="191"/>
                </a:cubicBezTo>
                <a:cubicBezTo>
                  <a:pt x="234" y="188"/>
                  <a:pt x="234" y="185"/>
                  <a:pt x="232" y="183"/>
                </a:cubicBezTo>
                <a:cubicBezTo>
                  <a:pt x="232" y="183"/>
                  <a:pt x="232" y="183"/>
                  <a:pt x="232" y="183"/>
                </a:cubicBezTo>
                <a:cubicBezTo>
                  <a:pt x="229" y="182"/>
                  <a:pt x="226" y="182"/>
                  <a:pt x="224" y="184"/>
                </a:cubicBezTo>
                <a:cubicBezTo>
                  <a:pt x="223" y="186"/>
                  <a:pt x="223" y="190"/>
                  <a:pt x="225" y="191"/>
                </a:cubicBezTo>
                <a:cubicBezTo>
                  <a:pt x="226" y="192"/>
                  <a:pt x="226" y="192"/>
                  <a:pt x="226" y="192"/>
                </a:cubicBezTo>
                <a:cubicBezTo>
                  <a:pt x="226" y="192"/>
                  <a:pt x="226" y="192"/>
                  <a:pt x="227" y="192"/>
                </a:cubicBezTo>
                <a:close/>
                <a:moveTo>
                  <a:pt x="291" y="225"/>
                </a:moveTo>
                <a:cubicBezTo>
                  <a:pt x="291" y="225"/>
                  <a:pt x="291" y="225"/>
                  <a:pt x="291" y="225"/>
                </a:cubicBezTo>
                <a:cubicBezTo>
                  <a:pt x="294" y="226"/>
                  <a:pt x="297" y="225"/>
                  <a:pt x="298" y="223"/>
                </a:cubicBezTo>
                <a:cubicBezTo>
                  <a:pt x="299" y="220"/>
                  <a:pt x="298" y="217"/>
                  <a:pt x="296" y="216"/>
                </a:cubicBezTo>
                <a:cubicBezTo>
                  <a:pt x="295" y="216"/>
                  <a:pt x="295" y="216"/>
                  <a:pt x="295" y="216"/>
                </a:cubicBezTo>
                <a:cubicBezTo>
                  <a:pt x="293" y="215"/>
                  <a:pt x="290" y="216"/>
                  <a:pt x="289" y="218"/>
                </a:cubicBezTo>
                <a:cubicBezTo>
                  <a:pt x="287" y="221"/>
                  <a:pt x="288" y="224"/>
                  <a:pt x="291" y="225"/>
                </a:cubicBezTo>
                <a:close/>
                <a:moveTo>
                  <a:pt x="269" y="214"/>
                </a:moveTo>
                <a:cubicBezTo>
                  <a:pt x="269" y="215"/>
                  <a:pt x="269" y="215"/>
                  <a:pt x="269" y="215"/>
                </a:cubicBezTo>
                <a:cubicBezTo>
                  <a:pt x="272" y="216"/>
                  <a:pt x="275" y="215"/>
                  <a:pt x="276" y="212"/>
                </a:cubicBezTo>
                <a:cubicBezTo>
                  <a:pt x="277" y="210"/>
                  <a:pt x="276" y="207"/>
                  <a:pt x="274" y="205"/>
                </a:cubicBezTo>
                <a:cubicBezTo>
                  <a:pt x="274" y="205"/>
                  <a:pt x="274" y="205"/>
                  <a:pt x="274" y="205"/>
                </a:cubicBezTo>
                <a:cubicBezTo>
                  <a:pt x="271" y="204"/>
                  <a:pt x="268" y="205"/>
                  <a:pt x="267" y="208"/>
                </a:cubicBezTo>
                <a:cubicBezTo>
                  <a:pt x="266" y="210"/>
                  <a:pt x="267" y="213"/>
                  <a:pt x="269" y="214"/>
                </a:cubicBezTo>
                <a:close/>
                <a:moveTo>
                  <a:pt x="247" y="204"/>
                </a:moveTo>
                <a:cubicBezTo>
                  <a:pt x="248" y="204"/>
                  <a:pt x="248" y="204"/>
                  <a:pt x="248" y="204"/>
                </a:cubicBezTo>
                <a:cubicBezTo>
                  <a:pt x="250" y="205"/>
                  <a:pt x="253" y="204"/>
                  <a:pt x="254" y="202"/>
                </a:cubicBezTo>
                <a:cubicBezTo>
                  <a:pt x="256" y="199"/>
                  <a:pt x="255" y="196"/>
                  <a:pt x="252" y="195"/>
                </a:cubicBezTo>
                <a:cubicBezTo>
                  <a:pt x="252" y="195"/>
                  <a:pt x="252" y="195"/>
                  <a:pt x="252" y="195"/>
                </a:cubicBezTo>
                <a:cubicBezTo>
                  <a:pt x="249" y="193"/>
                  <a:pt x="246" y="195"/>
                  <a:pt x="245" y="197"/>
                </a:cubicBezTo>
                <a:cubicBezTo>
                  <a:pt x="244" y="200"/>
                  <a:pt x="245" y="203"/>
                  <a:pt x="247" y="20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Shape 177">
            <a:extLst>
              <a:ext uri="{FF2B5EF4-FFF2-40B4-BE49-F238E27FC236}">
                <a16:creationId xmlns:a16="http://schemas.microsoft.com/office/drawing/2014/main" id="{6F6099B6-B576-46BF-824D-A169A864F559}"/>
              </a:ext>
            </a:extLst>
          </p:cNvPr>
          <p:cNvSpPr>
            <a:spLocks noChangeArrowheads="1"/>
          </p:cNvSpPr>
          <p:nvPr/>
        </p:nvSpPr>
        <p:spPr bwMode="auto">
          <a:xfrm>
            <a:off x="5902614" y="5361740"/>
            <a:ext cx="386773" cy="271324"/>
          </a:xfrm>
          <a:custGeom>
            <a:avLst/>
            <a:gdLst>
              <a:gd name="connsiteX0" fmla="*/ 1687431 w 3371851"/>
              <a:gd name="connsiteY0" fmla="*/ 1171575 h 2365375"/>
              <a:gd name="connsiteX1" fmla="*/ 2557463 w 3371851"/>
              <a:gd name="connsiteY1" fmla="*/ 2075969 h 2365375"/>
              <a:gd name="connsiteX2" fmla="*/ 2557463 w 3371851"/>
              <a:gd name="connsiteY2" fmla="*/ 2193540 h 2365375"/>
              <a:gd name="connsiteX3" fmla="*/ 2391886 w 3371851"/>
              <a:gd name="connsiteY3" fmla="*/ 2365375 h 2365375"/>
              <a:gd name="connsiteX4" fmla="*/ 979965 w 3371851"/>
              <a:gd name="connsiteY4" fmla="*/ 2365375 h 2365375"/>
              <a:gd name="connsiteX5" fmla="*/ 814388 w 3371851"/>
              <a:gd name="connsiteY5" fmla="*/ 2193540 h 2365375"/>
              <a:gd name="connsiteX6" fmla="*/ 814388 w 3371851"/>
              <a:gd name="connsiteY6" fmla="*/ 2060896 h 2365375"/>
              <a:gd name="connsiteX7" fmla="*/ 1687431 w 3371851"/>
              <a:gd name="connsiteY7" fmla="*/ 1171575 h 2365375"/>
              <a:gd name="connsiteX8" fmla="*/ 2734227 w 3371851"/>
              <a:gd name="connsiteY8" fmla="*/ 1165225 h 2365375"/>
              <a:gd name="connsiteX9" fmla="*/ 3368843 w 3371851"/>
              <a:gd name="connsiteY9" fmla="*/ 1756303 h 2365375"/>
              <a:gd name="connsiteX10" fmla="*/ 3371851 w 3371851"/>
              <a:gd name="connsiteY10" fmla="*/ 1756303 h 2365375"/>
              <a:gd name="connsiteX11" fmla="*/ 3098154 w 3371851"/>
              <a:gd name="connsiteY11" fmla="*/ 2036763 h 2365375"/>
              <a:gd name="connsiteX12" fmla="*/ 2634975 w 3371851"/>
              <a:gd name="connsiteY12" fmla="*/ 2036763 h 2365375"/>
              <a:gd name="connsiteX13" fmla="*/ 2316163 w 3371851"/>
              <a:gd name="connsiteY13" fmla="*/ 1325057 h 2365375"/>
              <a:gd name="connsiteX14" fmla="*/ 2734227 w 3371851"/>
              <a:gd name="connsiteY14" fmla="*/ 1165225 h 2365375"/>
              <a:gd name="connsiteX15" fmla="*/ 634616 w 3371851"/>
              <a:gd name="connsiteY15" fmla="*/ 1165225 h 2365375"/>
              <a:gd name="connsiteX16" fmla="*/ 1055688 w 3371851"/>
              <a:gd name="connsiteY16" fmla="*/ 1325057 h 2365375"/>
              <a:gd name="connsiteX17" fmla="*/ 733869 w 3371851"/>
              <a:gd name="connsiteY17" fmla="*/ 2036763 h 2365375"/>
              <a:gd name="connsiteX18" fmla="*/ 270689 w 3371851"/>
              <a:gd name="connsiteY18" fmla="*/ 2036763 h 2365375"/>
              <a:gd name="connsiteX19" fmla="*/ 0 w 3371851"/>
              <a:gd name="connsiteY19" fmla="*/ 1756303 h 2365375"/>
              <a:gd name="connsiteX20" fmla="*/ 634616 w 3371851"/>
              <a:gd name="connsiteY20" fmla="*/ 1165225 h 2365375"/>
              <a:gd name="connsiteX21" fmla="*/ 2734470 w 3371851"/>
              <a:gd name="connsiteY21" fmla="*/ 309563 h 2365375"/>
              <a:gd name="connsiteX22" fmla="*/ 3098802 w 3371851"/>
              <a:gd name="connsiteY22" fmla="*/ 713582 h 2365375"/>
              <a:gd name="connsiteX23" fmla="*/ 2734470 w 3371851"/>
              <a:gd name="connsiteY23" fmla="*/ 1117601 h 2365375"/>
              <a:gd name="connsiteX24" fmla="*/ 2370138 w 3371851"/>
              <a:gd name="connsiteY24" fmla="*/ 713582 h 2365375"/>
              <a:gd name="connsiteX25" fmla="*/ 2734470 w 3371851"/>
              <a:gd name="connsiteY25" fmla="*/ 309563 h 2365375"/>
              <a:gd name="connsiteX26" fmla="*/ 634207 w 3371851"/>
              <a:gd name="connsiteY26" fmla="*/ 309563 h 2365375"/>
              <a:gd name="connsiteX27" fmla="*/ 998539 w 3371851"/>
              <a:gd name="connsiteY27" fmla="*/ 713582 h 2365375"/>
              <a:gd name="connsiteX28" fmla="*/ 634207 w 3371851"/>
              <a:gd name="connsiteY28" fmla="*/ 1117601 h 2365375"/>
              <a:gd name="connsiteX29" fmla="*/ 269875 w 3371851"/>
              <a:gd name="connsiteY29" fmla="*/ 713582 h 2365375"/>
              <a:gd name="connsiteX30" fmla="*/ 634207 w 3371851"/>
              <a:gd name="connsiteY30" fmla="*/ 309563 h 2365375"/>
              <a:gd name="connsiteX31" fmla="*/ 1685925 w 3371851"/>
              <a:gd name="connsiteY31" fmla="*/ 0 h 2365375"/>
              <a:gd name="connsiteX32" fmla="*/ 2184400 w 3371851"/>
              <a:gd name="connsiteY32" fmla="*/ 542132 h 2365375"/>
              <a:gd name="connsiteX33" fmla="*/ 1685925 w 3371851"/>
              <a:gd name="connsiteY33" fmla="*/ 1084264 h 2365375"/>
              <a:gd name="connsiteX34" fmla="*/ 1187450 w 3371851"/>
              <a:gd name="connsiteY34" fmla="*/ 542132 h 2365375"/>
              <a:gd name="connsiteX35" fmla="*/ 1685925 w 3371851"/>
              <a:gd name="connsiteY35" fmla="*/ 0 h 23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71851" h="2365375">
                <a:moveTo>
                  <a:pt x="1687431" y="1171575"/>
                </a:moveTo>
                <a:cubicBezTo>
                  <a:pt x="2301571" y="1171575"/>
                  <a:pt x="2557463" y="1711197"/>
                  <a:pt x="2557463" y="2075969"/>
                </a:cubicBezTo>
                <a:cubicBezTo>
                  <a:pt x="2557463" y="2075969"/>
                  <a:pt x="2557463" y="2075969"/>
                  <a:pt x="2557463" y="2193540"/>
                </a:cubicBezTo>
                <a:cubicBezTo>
                  <a:pt x="2557463" y="2286994"/>
                  <a:pt x="2482201" y="2365375"/>
                  <a:pt x="2391886" y="2365375"/>
                </a:cubicBezTo>
                <a:cubicBezTo>
                  <a:pt x="2391886" y="2365375"/>
                  <a:pt x="2391886" y="2365375"/>
                  <a:pt x="979965" y="2365375"/>
                </a:cubicBezTo>
                <a:cubicBezTo>
                  <a:pt x="889650" y="2365375"/>
                  <a:pt x="814388" y="2286994"/>
                  <a:pt x="814388" y="2193540"/>
                </a:cubicBezTo>
                <a:cubicBezTo>
                  <a:pt x="814388" y="2193540"/>
                  <a:pt x="814388" y="2193540"/>
                  <a:pt x="814388" y="2060896"/>
                </a:cubicBezTo>
                <a:cubicBezTo>
                  <a:pt x="814388" y="1690094"/>
                  <a:pt x="1094364" y="1171575"/>
                  <a:pt x="1687431" y="1171575"/>
                </a:cubicBezTo>
                <a:close/>
                <a:moveTo>
                  <a:pt x="2734227" y="1165225"/>
                </a:moveTo>
                <a:cubicBezTo>
                  <a:pt x="3065070" y="1165225"/>
                  <a:pt x="3338767" y="1424576"/>
                  <a:pt x="3368843" y="1756303"/>
                </a:cubicBezTo>
                <a:cubicBezTo>
                  <a:pt x="3371851" y="1756303"/>
                  <a:pt x="3371851" y="1756303"/>
                  <a:pt x="3371851" y="1756303"/>
                </a:cubicBezTo>
                <a:cubicBezTo>
                  <a:pt x="3371851" y="1910104"/>
                  <a:pt x="3248537" y="2036763"/>
                  <a:pt x="3098154" y="2036763"/>
                </a:cubicBezTo>
                <a:cubicBezTo>
                  <a:pt x="2634975" y="2036763"/>
                  <a:pt x="2634975" y="2036763"/>
                  <a:pt x="2634975" y="2036763"/>
                </a:cubicBezTo>
                <a:cubicBezTo>
                  <a:pt x="2637982" y="1738209"/>
                  <a:pt x="2505645" y="1487905"/>
                  <a:pt x="2316163" y="1325057"/>
                </a:cubicBezTo>
                <a:cubicBezTo>
                  <a:pt x="2427446" y="1225539"/>
                  <a:pt x="2577829" y="1165225"/>
                  <a:pt x="2734227" y="1165225"/>
                </a:cubicBezTo>
                <a:close/>
                <a:moveTo>
                  <a:pt x="634616" y="1165225"/>
                </a:moveTo>
                <a:cubicBezTo>
                  <a:pt x="794022" y="1165225"/>
                  <a:pt x="944405" y="1225539"/>
                  <a:pt x="1055688" y="1325057"/>
                </a:cubicBezTo>
                <a:cubicBezTo>
                  <a:pt x="863198" y="1487905"/>
                  <a:pt x="730861" y="1738209"/>
                  <a:pt x="733869" y="2036763"/>
                </a:cubicBezTo>
                <a:cubicBezTo>
                  <a:pt x="733869" y="2036763"/>
                  <a:pt x="733869" y="2036763"/>
                  <a:pt x="270689" y="2036763"/>
                </a:cubicBezTo>
                <a:cubicBezTo>
                  <a:pt x="120306" y="2036763"/>
                  <a:pt x="0" y="1910104"/>
                  <a:pt x="0" y="1756303"/>
                </a:cubicBezTo>
                <a:cubicBezTo>
                  <a:pt x="30076" y="1424576"/>
                  <a:pt x="303773" y="1165225"/>
                  <a:pt x="634616" y="1165225"/>
                </a:cubicBezTo>
                <a:close/>
                <a:moveTo>
                  <a:pt x="2734470" y="309563"/>
                </a:moveTo>
                <a:cubicBezTo>
                  <a:pt x="2935685" y="309563"/>
                  <a:pt x="3098802" y="490448"/>
                  <a:pt x="3098802" y="713582"/>
                </a:cubicBezTo>
                <a:cubicBezTo>
                  <a:pt x="3098802" y="936716"/>
                  <a:pt x="2935685" y="1117601"/>
                  <a:pt x="2734470" y="1117601"/>
                </a:cubicBezTo>
                <a:cubicBezTo>
                  <a:pt x="2533255" y="1117601"/>
                  <a:pt x="2370138" y="936716"/>
                  <a:pt x="2370138" y="713582"/>
                </a:cubicBezTo>
                <a:cubicBezTo>
                  <a:pt x="2370138" y="490448"/>
                  <a:pt x="2533255" y="309563"/>
                  <a:pt x="2734470" y="309563"/>
                </a:cubicBezTo>
                <a:close/>
                <a:moveTo>
                  <a:pt x="634207" y="309563"/>
                </a:moveTo>
                <a:cubicBezTo>
                  <a:pt x="835422" y="309563"/>
                  <a:pt x="998539" y="490448"/>
                  <a:pt x="998539" y="713582"/>
                </a:cubicBezTo>
                <a:cubicBezTo>
                  <a:pt x="998539" y="936716"/>
                  <a:pt x="835422" y="1117601"/>
                  <a:pt x="634207" y="1117601"/>
                </a:cubicBezTo>
                <a:cubicBezTo>
                  <a:pt x="432992" y="1117601"/>
                  <a:pt x="269875" y="936716"/>
                  <a:pt x="269875" y="713582"/>
                </a:cubicBezTo>
                <a:cubicBezTo>
                  <a:pt x="269875" y="490448"/>
                  <a:pt x="432992" y="309563"/>
                  <a:pt x="634207" y="309563"/>
                </a:cubicBezTo>
                <a:close/>
                <a:moveTo>
                  <a:pt x="1685925" y="0"/>
                </a:moveTo>
                <a:cubicBezTo>
                  <a:pt x="1961225" y="0"/>
                  <a:pt x="2184400" y="242721"/>
                  <a:pt x="2184400" y="542132"/>
                </a:cubicBezTo>
                <a:cubicBezTo>
                  <a:pt x="2184400" y="841543"/>
                  <a:pt x="1961225" y="1084264"/>
                  <a:pt x="1685925" y="1084264"/>
                </a:cubicBezTo>
                <a:cubicBezTo>
                  <a:pt x="1410625" y="1084264"/>
                  <a:pt x="1187450" y="841543"/>
                  <a:pt x="1187450" y="542132"/>
                </a:cubicBezTo>
                <a:cubicBezTo>
                  <a:pt x="1187450" y="242721"/>
                  <a:pt x="1410625" y="0"/>
                  <a:pt x="1685925"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9" name="Rectangle 178">
            <a:extLst>
              <a:ext uri="{FF2B5EF4-FFF2-40B4-BE49-F238E27FC236}">
                <a16:creationId xmlns:a16="http://schemas.microsoft.com/office/drawing/2014/main" id="{C3665123-C6AF-4A26-B8F8-7AE30C8E795A}"/>
              </a:ext>
            </a:extLst>
          </p:cNvPr>
          <p:cNvSpPr/>
          <p:nvPr/>
        </p:nvSpPr>
        <p:spPr>
          <a:xfrm>
            <a:off x="5450681" y="5682141"/>
            <a:ext cx="1308102" cy="461665"/>
          </a:xfrm>
          <a:prstGeom prst="rect">
            <a:avLst/>
          </a:prstGeom>
        </p:spPr>
        <p:txBody>
          <a:bodyPr wrap="square">
            <a:spAutoFit/>
          </a:bodyPr>
          <a:lstStyle/>
          <a:p>
            <a:pPr algn="ctr"/>
            <a:r>
              <a:rPr lang="en-GB" sz="1200" dirty="0">
                <a:solidFill>
                  <a:schemeClr val="tx1">
                    <a:lumMod val="85000"/>
                    <a:lumOff val="15000"/>
                  </a:schemeClr>
                </a:solidFill>
                <a:latin typeface="Bell MT bold" panose="0203070306050A020303" pitchFamily="18" charset="0"/>
                <a:ea typeface="Lato Bold" panose="020F0502020204030203" pitchFamily="34" charset="0"/>
                <a:cs typeface="Lato Bold" panose="020F0502020204030203" pitchFamily="34" charset="0"/>
              </a:rPr>
              <a:t>Your</a:t>
            </a:r>
          </a:p>
          <a:p>
            <a:pPr algn="ctr"/>
            <a:r>
              <a:rPr lang="en-GB" sz="1200" dirty="0">
                <a:solidFill>
                  <a:schemeClr val="tx1">
                    <a:lumMod val="85000"/>
                    <a:lumOff val="15000"/>
                  </a:schemeClr>
                </a:solidFill>
                <a:latin typeface="Bell MT bold" panose="0203070306050A020303" pitchFamily="18" charset="0"/>
                <a:ea typeface="Lato Bold" panose="020F0502020204030203" pitchFamily="34" charset="0"/>
                <a:cs typeface="Lato Bold" panose="020F0502020204030203" pitchFamily="34" charset="0"/>
              </a:rPr>
              <a:t>Title here</a:t>
            </a:r>
            <a:endParaRPr lang="en-US" sz="1200" dirty="0">
              <a:solidFill>
                <a:schemeClr val="tx1">
                  <a:lumMod val="85000"/>
                  <a:lumOff val="1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186" name="Rectangle 185">
            <a:extLst>
              <a:ext uri="{FF2B5EF4-FFF2-40B4-BE49-F238E27FC236}">
                <a16:creationId xmlns:a16="http://schemas.microsoft.com/office/drawing/2014/main" id="{750917F0-9FEA-4AA9-BAB1-80E98CD87F11}"/>
              </a:ext>
            </a:extLst>
          </p:cNvPr>
          <p:cNvSpPr/>
          <p:nvPr/>
        </p:nvSpPr>
        <p:spPr>
          <a:xfrm>
            <a:off x="9702538" y="4567471"/>
            <a:ext cx="1873830" cy="353943"/>
          </a:xfrm>
          <a:prstGeom prst="rect">
            <a:avLst/>
          </a:prstGeom>
        </p:spPr>
        <p:txBody>
          <a:bodyPr wrap="square">
            <a:spAutoFit/>
          </a:bodyPr>
          <a:lstStyle/>
          <a:p>
            <a:r>
              <a:rPr lang="en-GB" sz="1700" dirty="0">
                <a:latin typeface="Bell MT bold" panose="0203070306050A020303" pitchFamily="18" charset="0"/>
                <a:ea typeface="Lato Bold" panose="020F0502020204030203" pitchFamily="34" charset="0"/>
                <a:cs typeface="Lato Bold" panose="020F0502020204030203" pitchFamily="34" charset="0"/>
              </a:rPr>
              <a:t>Subtitle here</a:t>
            </a:r>
            <a:endParaRPr lang="en-US" sz="17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192" name="TextBox 191">
            <a:extLst>
              <a:ext uri="{FF2B5EF4-FFF2-40B4-BE49-F238E27FC236}">
                <a16:creationId xmlns:a16="http://schemas.microsoft.com/office/drawing/2014/main" id="{CD60899F-F72C-4EC1-8E98-B8C9CDCA9EF5}"/>
              </a:ext>
            </a:extLst>
          </p:cNvPr>
          <p:cNvSpPr txBox="1"/>
          <p:nvPr/>
        </p:nvSpPr>
        <p:spPr>
          <a:xfrm>
            <a:off x="9702538" y="4865574"/>
            <a:ext cx="1969080"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it’s classical Latin literature from 45</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 meet great team.</a:t>
            </a:r>
          </a:p>
        </p:txBody>
      </p:sp>
      <p:sp>
        <p:nvSpPr>
          <p:cNvPr id="199" name="Rectangle 198">
            <a:extLst>
              <a:ext uri="{FF2B5EF4-FFF2-40B4-BE49-F238E27FC236}">
                <a16:creationId xmlns:a16="http://schemas.microsoft.com/office/drawing/2014/main" id="{0C8087DC-6F7B-42CA-9CC9-99D7C73BE166}"/>
              </a:ext>
            </a:extLst>
          </p:cNvPr>
          <p:cNvSpPr/>
          <p:nvPr/>
        </p:nvSpPr>
        <p:spPr>
          <a:xfrm>
            <a:off x="8899528" y="2994376"/>
            <a:ext cx="1873830" cy="353943"/>
          </a:xfrm>
          <a:prstGeom prst="rect">
            <a:avLst/>
          </a:prstGeom>
        </p:spPr>
        <p:txBody>
          <a:bodyPr wrap="square">
            <a:spAutoFit/>
          </a:bodyPr>
          <a:lstStyle/>
          <a:p>
            <a:r>
              <a:rPr lang="en-GB" sz="1700" dirty="0">
                <a:latin typeface="Bell MT bold" panose="0203070306050A020303" pitchFamily="18" charset="0"/>
                <a:ea typeface="Lato Bold" panose="020F0502020204030203" pitchFamily="34" charset="0"/>
                <a:cs typeface="Lato Bold" panose="020F0502020204030203" pitchFamily="34" charset="0"/>
              </a:rPr>
              <a:t>Subtitle here</a:t>
            </a:r>
            <a:endParaRPr lang="en-US" sz="17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200" name="TextBox 199">
            <a:extLst>
              <a:ext uri="{FF2B5EF4-FFF2-40B4-BE49-F238E27FC236}">
                <a16:creationId xmlns:a16="http://schemas.microsoft.com/office/drawing/2014/main" id="{A2151092-1685-4694-8B72-226F624B9BDB}"/>
              </a:ext>
            </a:extLst>
          </p:cNvPr>
          <p:cNvSpPr txBox="1"/>
          <p:nvPr/>
        </p:nvSpPr>
        <p:spPr>
          <a:xfrm>
            <a:off x="8899528" y="3292479"/>
            <a:ext cx="1969080" cy="716415"/>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it’s classical Latin literature from 45</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 meet great team.</a:t>
            </a:r>
          </a:p>
        </p:txBody>
      </p:sp>
      <p:sp>
        <p:nvSpPr>
          <p:cNvPr id="207" name="Rectangle 206">
            <a:extLst>
              <a:ext uri="{FF2B5EF4-FFF2-40B4-BE49-F238E27FC236}">
                <a16:creationId xmlns:a16="http://schemas.microsoft.com/office/drawing/2014/main" id="{470E04A8-BC45-4F2E-9A9A-B6B0A4C3B02F}"/>
              </a:ext>
            </a:extLst>
          </p:cNvPr>
          <p:cNvSpPr/>
          <p:nvPr/>
        </p:nvSpPr>
        <p:spPr>
          <a:xfrm>
            <a:off x="5167817" y="1725877"/>
            <a:ext cx="1873830" cy="353943"/>
          </a:xfrm>
          <a:prstGeom prst="rect">
            <a:avLst/>
          </a:prstGeom>
        </p:spPr>
        <p:txBody>
          <a:bodyPr wrap="square">
            <a:spAutoFit/>
          </a:bodyPr>
          <a:lstStyle/>
          <a:p>
            <a:pPr algn="ctr"/>
            <a:r>
              <a:rPr lang="en-GB" sz="1700" dirty="0">
                <a:latin typeface="Bell MT bold" panose="0203070306050A020303" pitchFamily="18" charset="0"/>
                <a:ea typeface="Lato Bold" panose="020F0502020204030203" pitchFamily="34" charset="0"/>
                <a:cs typeface="Lato Bold" panose="020F0502020204030203" pitchFamily="34" charset="0"/>
              </a:rPr>
              <a:t>Subtitle here</a:t>
            </a:r>
            <a:endParaRPr lang="en-US" sz="17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208" name="TextBox 207">
            <a:extLst>
              <a:ext uri="{FF2B5EF4-FFF2-40B4-BE49-F238E27FC236}">
                <a16:creationId xmlns:a16="http://schemas.microsoft.com/office/drawing/2014/main" id="{5979B5B0-AF58-436F-9D09-0BCD02FDD580}"/>
              </a:ext>
            </a:extLst>
          </p:cNvPr>
          <p:cNvSpPr txBox="1"/>
          <p:nvPr/>
        </p:nvSpPr>
        <p:spPr>
          <a:xfrm>
            <a:off x="4727287" y="2023980"/>
            <a:ext cx="2754890" cy="498406"/>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the in great a</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 meet great design team.</a:t>
            </a:r>
          </a:p>
        </p:txBody>
      </p:sp>
      <p:sp>
        <p:nvSpPr>
          <p:cNvPr id="209" name="Rectangle 208">
            <a:extLst>
              <a:ext uri="{FF2B5EF4-FFF2-40B4-BE49-F238E27FC236}">
                <a16:creationId xmlns:a16="http://schemas.microsoft.com/office/drawing/2014/main" id="{DA5E6228-2FAB-481C-BE80-9C762C2B1AE5}"/>
              </a:ext>
            </a:extLst>
          </p:cNvPr>
          <p:cNvSpPr/>
          <p:nvPr/>
        </p:nvSpPr>
        <p:spPr>
          <a:xfrm>
            <a:off x="656189" y="4556409"/>
            <a:ext cx="1873830" cy="353943"/>
          </a:xfrm>
          <a:prstGeom prst="rect">
            <a:avLst/>
          </a:prstGeom>
        </p:spPr>
        <p:txBody>
          <a:bodyPr wrap="square">
            <a:spAutoFit/>
          </a:bodyPr>
          <a:lstStyle/>
          <a:p>
            <a:pPr algn="r"/>
            <a:r>
              <a:rPr lang="en-GB" sz="1700" dirty="0">
                <a:latin typeface="Bell MT bold" panose="0203070306050A020303" pitchFamily="18" charset="0"/>
                <a:ea typeface="Lato Bold" panose="020F0502020204030203" pitchFamily="34" charset="0"/>
                <a:cs typeface="Lato Bold" panose="020F0502020204030203" pitchFamily="34" charset="0"/>
              </a:rPr>
              <a:t>Subtitle here</a:t>
            </a:r>
            <a:endParaRPr lang="en-US" sz="17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210" name="TextBox 209">
            <a:extLst>
              <a:ext uri="{FF2B5EF4-FFF2-40B4-BE49-F238E27FC236}">
                <a16:creationId xmlns:a16="http://schemas.microsoft.com/office/drawing/2014/main" id="{B874E572-F069-456F-9A5A-0BBB79E9B760}"/>
              </a:ext>
            </a:extLst>
          </p:cNvPr>
          <p:cNvSpPr txBox="1"/>
          <p:nvPr/>
        </p:nvSpPr>
        <p:spPr>
          <a:xfrm>
            <a:off x="560939" y="4854512"/>
            <a:ext cx="1969080" cy="716415"/>
          </a:xfrm>
          <a:prstGeom prst="rect">
            <a:avLst/>
          </a:prstGeom>
          <a:noFill/>
        </p:spPr>
        <p:txBody>
          <a:bodyPr wrap="square" rtlCol="0">
            <a:spAutoFit/>
          </a:bodyPr>
          <a:lstStyle/>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a:t>
            </a:r>
          </a:p>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it’s classical Latin literature from 45</a:t>
            </a:r>
          </a:p>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 meet great team.</a:t>
            </a:r>
          </a:p>
        </p:txBody>
      </p:sp>
      <p:sp>
        <p:nvSpPr>
          <p:cNvPr id="211" name="Rectangle 210">
            <a:extLst>
              <a:ext uri="{FF2B5EF4-FFF2-40B4-BE49-F238E27FC236}">
                <a16:creationId xmlns:a16="http://schemas.microsoft.com/office/drawing/2014/main" id="{70CAB21C-04E1-4BE5-AED0-1B10662172E0}"/>
              </a:ext>
            </a:extLst>
          </p:cNvPr>
          <p:cNvSpPr/>
          <p:nvPr/>
        </p:nvSpPr>
        <p:spPr>
          <a:xfrm>
            <a:off x="1525624" y="3007730"/>
            <a:ext cx="1873830" cy="353943"/>
          </a:xfrm>
          <a:prstGeom prst="rect">
            <a:avLst/>
          </a:prstGeom>
        </p:spPr>
        <p:txBody>
          <a:bodyPr wrap="square">
            <a:spAutoFit/>
          </a:bodyPr>
          <a:lstStyle/>
          <a:p>
            <a:pPr algn="r"/>
            <a:r>
              <a:rPr lang="en-GB" sz="1700" dirty="0">
                <a:latin typeface="Bell MT bold" panose="0203070306050A020303" pitchFamily="18" charset="0"/>
                <a:ea typeface="Lato Bold" panose="020F0502020204030203" pitchFamily="34" charset="0"/>
                <a:cs typeface="Lato Bold" panose="020F0502020204030203" pitchFamily="34" charset="0"/>
              </a:rPr>
              <a:t>Subtitle here</a:t>
            </a:r>
            <a:endParaRPr lang="en-US" sz="1700" dirty="0">
              <a:latin typeface="Bell MT bold" panose="0203070306050A020303" pitchFamily="18" charset="0"/>
              <a:ea typeface="Lato Bold" panose="020F0502020204030203" pitchFamily="34" charset="0"/>
              <a:cs typeface="Lato Bold" panose="020F0502020204030203" pitchFamily="34" charset="0"/>
            </a:endParaRPr>
          </a:p>
        </p:txBody>
      </p:sp>
      <p:sp>
        <p:nvSpPr>
          <p:cNvPr id="212" name="TextBox 211">
            <a:extLst>
              <a:ext uri="{FF2B5EF4-FFF2-40B4-BE49-F238E27FC236}">
                <a16:creationId xmlns:a16="http://schemas.microsoft.com/office/drawing/2014/main" id="{DD2A1EFB-4C7B-48F2-B2CE-3AC908732FA3}"/>
              </a:ext>
            </a:extLst>
          </p:cNvPr>
          <p:cNvSpPr txBox="1"/>
          <p:nvPr/>
        </p:nvSpPr>
        <p:spPr>
          <a:xfrm>
            <a:off x="1430374" y="3305833"/>
            <a:ext cx="1969080" cy="716415"/>
          </a:xfrm>
          <a:prstGeom prst="rect">
            <a:avLst/>
          </a:prstGeom>
          <a:noFill/>
        </p:spPr>
        <p:txBody>
          <a:bodyPr wrap="square" rtlCol="0">
            <a:spAutoFit/>
          </a:bodyPr>
          <a:lstStyle/>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a:t>
            </a:r>
          </a:p>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it’s classical Latin literature from 45</a:t>
            </a:r>
          </a:p>
          <a:p>
            <a:pPr algn="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it meet great team.</a:t>
            </a:r>
          </a:p>
        </p:txBody>
      </p:sp>
    </p:spTree>
    <p:extLst>
      <p:ext uri="{BB962C8B-B14F-4D97-AF65-F5344CB8AC3E}">
        <p14:creationId xmlns:p14="http://schemas.microsoft.com/office/powerpoint/2010/main" val="3816282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CEB8E1-632E-4DF5-89FD-058092132BA0}"/>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bg1"/>
                </a:solidFill>
                <a:latin typeface="Bell MT" panose="02020503060305020303" pitchFamily="18" charset="0"/>
                <a:ea typeface="Open Sans" panose="020B0606030504020204" pitchFamily="34" charset="0"/>
                <a:cs typeface="Open Sans" panose="020B0606030504020204" pitchFamily="34" charset="0"/>
              </a:rPr>
              <a:t>Company </a:t>
            </a:r>
            <a:r>
              <a:rPr lang="en-US" sz="4000" dirty="0">
                <a:solidFill>
                  <a:schemeClr val="bg1"/>
                </a:solidFill>
                <a:latin typeface="Bell MT bold" panose="0203070306050A020303" pitchFamily="18" charset="0"/>
                <a:ea typeface="Open Sans" panose="020B0606030504020204" pitchFamily="34" charset="0"/>
                <a:cs typeface="Open Sans" panose="020B0606030504020204" pitchFamily="34" charset="0"/>
              </a:rPr>
              <a:t>Timeline</a:t>
            </a:r>
          </a:p>
        </p:txBody>
      </p:sp>
      <p:grpSp>
        <p:nvGrpSpPr>
          <p:cNvPr id="213" name="Group 212">
            <a:extLst>
              <a:ext uri="{FF2B5EF4-FFF2-40B4-BE49-F238E27FC236}">
                <a16:creationId xmlns:a16="http://schemas.microsoft.com/office/drawing/2014/main" id="{18467A52-1CCB-4C1F-949D-CAC3F363D5AC}"/>
              </a:ext>
            </a:extLst>
          </p:cNvPr>
          <p:cNvGrpSpPr/>
          <p:nvPr/>
        </p:nvGrpSpPr>
        <p:grpSpPr>
          <a:xfrm>
            <a:off x="1294081" y="1937725"/>
            <a:ext cx="9603838" cy="2559008"/>
            <a:chOff x="2816225" y="2546351"/>
            <a:chExt cx="6559550" cy="1747837"/>
          </a:xfrm>
          <a:solidFill>
            <a:schemeClr val="bg1"/>
          </a:solidFill>
        </p:grpSpPr>
        <p:sp>
          <p:nvSpPr>
            <p:cNvPr id="214" name="Freeform 25">
              <a:extLst>
                <a:ext uri="{FF2B5EF4-FFF2-40B4-BE49-F238E27FC236}">
                  <a16:creationId xmlns:a16="http://schemas.microsoft.com/office/drawing/2014/main" id="{981D62DE-AF1E-442D-9FD8-CB5F9AE8DEDE}"/>
                </a:ext>
              </a:extLst>
            </p:cNvPr>
            <p:cNvSpPr>
              <a:spLocks noEditPoints="1"/>
            </p:cNvSpPr>
            <p:nvPr/>
          </p:nvSpPr>
          <p:spPr bwMode="auto">
            <a:xfrm>
              <a:off x="2994025" y="2824163"/>
              <a:ext cx="1203325" cy="1209675"/>
            </a:xfrm>
            <a:custGeom>
              <a:avLst/>
              <a:gdLst>
                <a:gd name="T0" fmla="*/ 201 w 401"/>
                <a:gd name="T1" fmla="*/ 0 h 401"/>
                <a:gd name="T2" fmla="*/ 0 w 401"/>
                <a:gd name="T3" fmla="*/ 200 h 401"/>
                <a:gd name="T4" fmla="*/ 201 w 401"/>
                <a:gd name="T5" fmla="*/ 401 h 401"/>
                <a:gd name="T6" fmla="*/ 401 w 401"/>
                <a:gd name="T7" fmla="*/ 200 h 401"/>
                <a:gd name="T8" fmla="*/ 201 w 401"/>
                <a:gd name="T9" fmla="*/ 0 h 401"/>
                <a:gd name="T10" fmla="*/ 201 w 401"/>
                <a:gd name="T11" fmla="*/ 365 h 401"/>
                <a:gd name="T12" fmla="*/ 37 w 401"/>
                <a:gd name="T13" fmla="*/ 200 h 401"/>
                <a:gd name="T14" fmla="*/ 201 w 401"/>
                <a:gd name="T15" fmla="*/ 36 h 401"/>
                <a:gd name="T16" fmla="*/ 365 w 401"/>
                <a:gd name="T17" fmla="*/ 200 h 401"/>
                <a:gd name="T18" fmla="*/ 201 w 401"/>
                <a:gd name="T19" fmla="*/ 36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1">
                  <a:moveTo>
                    <a:pt x="201" y="0"/>
                  </a:moveTo>
                  <a:cubicBezTo>
                    <a:pt x="90" y="0"/>
                    <a:pt x="0" y="90"/>
                    <a:pt x="0" y="200"/>
                  </a:cubicBezTo>
                  <a:cubicBezTo>
                    <a:pt x="0" y="311"/>
                    <a:pt x="90" y="401"/>
                    <a:pt x="201" y="401"/>
                  </a:cubicBezTo>
                  <a:cubicBezTo>
                    <a:pt x="312" y="401"/>
                    <a:pt x="401" y="311"/>
                    <a:pt x="401" y="200"/>
                  </a:cubicBezTo>
                  <a:cubicBezTo>
                    <a:pt x="401" y="90"/>
                    <a:pt x="312" y="0"/>
                    <a:pt x="201" y="0"/>
                  </a:cubicBezTo>
                  <a:moveTo>
                    <a:pt x="201" y="365"/>
                  </a:moveTo>
                  <a:cubicBezTo>
                    <a:pt x="110" y="365"/>
                    <a:pt x="37" y="291"/>
                    <a:pt x="37" y="200"/>
                  </a:cubicBezTo>
                  <a:cubicBezTo>
                    <a:pt x="37" y="110"/>
                    <a:pt x="110" y="36"/>
                    <a:pt x="201" y="36"/>
                  </a:cubicBezTo>
                  <a:cubicBezTo>
                    <a:pt x="291" y="36"/>
                    <a:pt x="365" y="110"/>
                    <a:pt x="365" y="200"/>
                  </a:cubicBezTo>
                  <a:cubicBezTo>
                    <a:pt x="365" y="291"/>
                    <a:pt x="291" y="365"/>
                    <a:pt x="201" y="36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26">
              <a:extLst>
                <a:ext uri="{FF2B5EF4-FFF2-40B4-BE49-F238E27FC236}">
                  <a16:creationId xmlns:a16="http://schemas.microsoft.com/office/drawing/2014/main" id="{49FCDAEF-2D05-47B8-AB83-AB3C3E5DC033}"/>
                </a:ext>
              </a:extLst>
            </p:cNvPr>
            <p:cNvSpPr>
              <a:spLocks noEditPoints="1"/>
            </p:cNvSpPr>
            <p:nvPr/>
          </p:nvSpPr>
          <p:spPr bwMode="auto">
            <a:xfrm>
              <a:off x="2857500" y="2687638"/>
              <a:ext cx="1474788" cy="1482725"/>
            </a:xfrm>
            <a:custGeom>
              <a:avLst/>
              <a:gdLst>
                <a:gd name="T0" fmla="*/ 246 w 491"/>
                <a:gd name="T1" fmla="*/ 491 h 491"/>
                <a:gd name="T2" fmla="*/ 0 w 491"/>
                <a:gd name="T3" fmla="*/ 245 h 491"/>
                <a:gd name="T4" fmla="*/ 246 w 491"/>
                <a:gd name="T5" fmla="*/ 0 h 491"/>
                <a:gd name="T6" fmla="*/ 491 w 491"/>
                <a:gd name="T7" fmla="*/ 245 h 491"/>
                <a:gd name="T8" fmla="*/ 246 w 491"/>
                <a:gd name="T9" fmla="*/ 491 h 491"/>
                <a:gd name="T10" fmla="*/ 246 w 491"/>
                <a:gd name="T11" fmla="*/ 10 h 491"/>
                <a:gd name="T12" fmla="*/ 11 w 491"/>
                <a:gd name="T13" fmla="*/ 245 h 491"/>
                <a:gd name="T14" fmla="*/ 246 w 491"/>
                <a:gd name="T15" fmla="*/ 481 h 491"/>
                <a:gd name="T16" fmla="*/ 481 w 491"/>
                <a:gd name="T17" fmla="*/ 245 h 491"/>
                <a:gd name="T18" fmla="*/ 246 w 491"/>
                <a:gd name="T19" fmla="*/ 1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6" y="491"/>
                  </a:moveTo>
                  <a:cubicBezTo>
                    <a:pt x="110" y="491"/>
                    <a:pt x="0" y="381"/>
                    <a:pt x="0" y="245"/>
                  </a:cubicBezTo>
                  <a:cubicBezTo>
                    <a:pt x="0" y="110"/>
                    <a:pt x="110" y="0"/>
                    <a:pt x="246" y="0"/>
                  </a:cubicBezTo>
                  <a:cubicBezTo>
                    <a:pt x="381" y="0"/>
                    <a:pt x="491" y="110"/>
                    <a:pt x="491" y="245"/>
                  </a:cubicBezTo>
                  <a:cubicBezTo>
                    <a:pt x="491" y="381"/>
                    <a:pt x="381" y="491"/>
                    <a:pt x="246" y="491"/>
                  </a:cubicBezTo>
                  <a:moveTo>
                    <a:pt x="246" y="10"/>
                  </a:moveTo>
                  <a:cubicBezTo>
                    <a:pt x="116" y="10"/>
                    <a:pt x="11" y="116"/>
                    <a:pt x="11" y="245"/>
                  </a:cubicBezTo>
                  <a:cubicBezTo>
                    <a:pt x="11" y="375"/>
                    <a:pt x="116" y="481"/>
                    <a:pt x="246" y="481"/>
                  </a:cubicBezTo>
                  <a:cubicBezTo>
                    <a:pt x="375" y="481"/>
                    <a:pt x="481" y="375"/>
                    <a:pt x="481" y="245"/>
                  </a:cubicBezTo>
                  <a:cubicBezTo>
                    <a:pt x="481" y="116"/>
                    <a:pt x="375" y="10"/>
                    <a:pt x="246" y="1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27">
              <a:extLst>
                <a:ext uri="{FF2B5EF4-FFF2-40B4-BE49-F238E27FC236}">
                  <a16:creationId xmlns:a16="http://schemas.microsoft.com/office/drawing/2014/main" id="{A4B6A8B5-A439-4638-A127-6DD91C6064B0}"/>
                </a:ext>
              </a:extLst>
            </p:cNvPr>
            <p:cNvSpPr>
              <a:spLocks/>
            </p:cNvSpPr>
            <p:nvPr/>
          </p:nvSpPr>
          <p:spPr bwMode="auto">
            <a:xfrm>
              <a:off x="2816225" y="2643188"/>
              <a:ext cx="781050" cy="784225"/>
            </a:xfrm>
            <a:custGeom>
              <a:avLst/>
              <a:gdLst>
                <a:gd name="T0" fmla="*/ 40 w 260"/>
                <a:gd name="T1" fmla="*/ 260 h 260"/>
                <a:gd name="T2" fmla="*/ 0 w 260"/>
                <a:gd name="T3" fmla="*/ 260 h 260"/>
                <a:gd name="T4" fmla="*/ 260 w 260"/>
                <a:gd name="T5" fmla="*/ 0 h 260"/>
                <a:gd name="T6" fmla="*/ 260 w 260"/>
                <a:gd name="T7" fmla="*/ 40 h 260"/>
                <a:gd name="T8" fmla="*/ 40 w 260"/>
                <a:gd name="T9" fmla="*/ 260 h 260"/>
              </a:gdLst>
              <a:ahLst/>
              <a:cxnLst>
                <a:cxn ang="0">
                  <a:pos x="T0" y="T1"/>
                </a:cxn>
                <a:cxn ang="0">
                  <a:pos x="T2" y="T3"/>
                </a:cxn>
                <a:cxn ang="0">
                  <a:pos x="T4" y="T5"/>
                </a:cxn>
                <a:cxn ang="0">
                  <a:pos x="T6" y="T7"/>
                </a:cxn>
                <a:cxn ang="0">
                  <a:pos x="T8" y="T9"/>
                </a:cxn>
              </a:cxnLst>
              <a:rect l="0" t="0" r="r" b="b"/>
              <a:pathLst>
                <a:path w="260" h="260">
                  <a:moveTo>
                    <a:pt x="40" y="260"/>
                  </a:moveTo>
                  <a:cubicBezTo>
                    <a:pt x="0" y="260"/>
                    <a:pt x="0" y="260"/>
                    <a:pt x="0" y="260"/>
                  </a:cubicBezTo>
                  <a:cubicBezTo>
                    <a:pt x="0" y="117"/>
                    <a:pt x="117" y="0"/>
                    <a:pt x="260" y="0"/>
                  </a:cubicBezTo>
                  <a:cubicBezTo>
                    <a:pt x="260" y="40"/>
                    <a:pt x="260" y="40"/>
                    <a:pt x="260" y="40"/>
                  </a:cubicBezTo>
                  <a:cubicBezTo>
                    <a:pt x="139" y="40"/>
                    <a:pt x="40" y="139"/>
                    <a:pt x="40" y="26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28">
              <a:extLst>
                <a:ext uri="{FF2B5EF4-FFF2-40B4-BE49-F238E27FC236}">
                  <a16:creationId xmlns:a16="http://schemas.microsoft.com/office/drawing/2014/main" id="{27F6E366-9915-4794-ACAA-3EEB0DB96C2E}"/>
                </a:ext>
              </a:extLst>
            </p:cNvPr>
            <p:cNvSpPr>
              <a:spLocks noEditPoints="1"/>
            </p:cNvSpPr>
            <p:nvPr/>
          </p:nvSpPr>
          <p:spPr bwMode="auto">
            <a:xfrm>
              <a:off x="4645025" y="2824163"/>
              <a:ext cx="1204913" cy="1209675"/>
            </a:xfrm>
            <a:custGeom>
              <a:avLst/>
              <a:gdLst>
                <a:gd name="T0" fmla="*/ 200 w 401"/>
                <a:gd name="T1" fmla="*/ 0 h 401"/>
                <a:gd name="T2" fmla="*/ 0 w 401"/>
                <a:gd name="T3" fmla="*/ 200 h 401"/>
                <a:gd name="T4" fmla="*/ 200 w 401"/>
                <a:gd name="T5" fmla="*/ 401 h 401"/>
                <a:gd name="T6" fmla="*/ 401 w 401"/>
                <a:gd name="T7" fmla="*/ 200 h 401"/>
                <a:gd name="T8" fmla="*/ 200 w 401"/>
                <a:gd name="T9" fmla="*/ 0 h 401"/>
                <a:gd name="T10" fmla="*/ 200 w 401"/>
                <a:gd name="T11" fmla="*/ 365 h 401"/>
                <a:gd name="T12" fmla="*/ 36 w 401"/>
                <a:gd name="T13" fmla="*/ 200 h 401"/>
                <a:gd name="T14" fmla="*/ 200 w 401"/>
                <a:gd name="T15" fmla="*/ 36 h 401"/>
                <a:gd name="T16" fmla="*/ 364 w 401"/>
                <a:gd name="T17" fmla="*/ 200 h 401"/>
                <a:gd name="T18" fmla="*/ 200 w 401"/>
                <a:gd name="T19" fmla="*/ 36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1">
                  <a:moveTo>
                    <a:pt x="200" y="0"/>
                  </a:moveTo>
                  <a:cubicBezTo>
                    <a:pt x="89" y="0"/>
                    <a:pt x="0" y="90"/>
                    <a:pt x="0" y="200"/>
                  </a:cubicBezTo>
                  <a:cubicBezTo>
                    <a:pt x="0" y="311"/>
                    <a:pt x="89" y="401"/>
                    <a:pt x="200" y="401"/>
                  </a:cubicBezTo>
                  <a:cubicBezTo>
                    <a:pt x="311" y="401"/>
                    <a:pt x="401" y="311"/>
                    <a:pt x="401" y="200"/>
                  </a:cubicBezTo>
                  <a:cubicBezTo>
                    <a:pt x="401" y="90"/>
                    <a:pt x="311" y="0"/>
                    <a:pt x="200" y="0"/>
                  </a:cubicBezTo>
                  <a:moveTo>
                    <a:pt x="200" y="365"/>
                  </a:moveTo>
                  <a:cubicBezTo>
                    <a:pt x="110" y="365"/>
                    <a:pt x="36" y="291"/>
                    <a:pt x="36" y="200"/>
                  </a:cubicBezTo>
                  <a:cubicBezTo>
                    <a:pt x="36" y="110"/>
                    <a:pt x="110" y="36"/>
                    <a:pt x="200" y="36"/>
                  </a:cubicBezTo>
                  <a:cubicBezTo>
                    <a:pt x="291" y="36"/>
                    <a:pt x="364" y="110"/>
                    <a:pt x="364" y="200"/>
                  </a:cubicBezTo>
                  <a:cubicBezTo>
                    <a:pt x="364" y="291"/>
                    <a:pt x="291" y="365"/>
                    <a:pt x="200" y="36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29">
              <a:extLst>
                <a:ext uri="{FF2B5EF4-FFF2-40B4-BE49-F238E27FC236}">
                  <a16:creationId xmlns:a16="http://schemas.microsoft.com/office/drawing/2014/main" id="{F79C88BB-5147-469C-8BFA-40E05683AC6E}"/>
                </a:ext>
              </a:extLst>
            </p:cNvPr>
            <p:cNvSpPr>
              <a:spLocks noEditPoints="1"/>
            </p:cNvSpPr>
            <p:nvPr/>
          </p:nvSpPr>
          <p:spPr bwMode="auto">
            <a:xfrm>
              <a:off x="4438650" y="2619376"/>
              <a:ext cx="1546225" cy="1589088"/>
            </a:xfrm>
            <a:custGeom>
              <a:avLst/>
              <a:gdLst>
                <a:gd name="T0" fmla="*/ 269 w 515"/>
                <a:gd name="T1" fmla="*/ 514 h 527"/>
                <a:gd name="T2" fmla="*/ 96 w 515"/>
                <a:gd name="T3" fmla="*/ 443 h 527"/>
                <a:gd name="T4" fmla="*/ 96 w 515"/>
                <a:gd name="T5" fmla="*/ 96 h 527"/>
                <a:gd name="T6" fmla="*/ 443 w 515"/>
                <a:gd name="T7" fmla="*/ 96 h 527"/>
                <a:gd name="T8" fmla="*/ 515 w 515"/>
                <a:gd name="T9" fmla="*/ 269 h 527"/>
                <a:gd name="T10" fmla="*/ 443 w 515"/>
                <a:gd name="T11" fmla="*/ 443 h 527"/>
                <a:gd name="T12" fmla="*/ 269 w 515"/>
                <a:gd name="T13" fmla="*/ 514 h 527"/>
                <a:gd name="T14" fmla="*/ 269 w 515"/>
                <a:gd name="T15" fmla="*/ 34 h 527"/>
                <a:gd name="T16" fmla="*/ 103 w 515"/>
                <a:gd name="T17" fmla="*/ 103 h 527"/>
                <a:gd name="T18" fmla="*/ 103 w 515"/>
                <a:gd name="T19" fmla="*/ 436 h 527"/>
                <a:gd name="T20" fmla="*/ 436 w 515"/>
                <a:gd name="T21" fmla="*/ 436 h 527"/>
                <a:gd name="T22" fmla="*/ 504 w 515"/>
                <a:gd name="T23" fmla="*/ 269 h 527"/>
                <a:gd name="T24" fmla="*/ 436 w 515"/>
                <a:gd name="T25" fmla="*/ 103 h 527"/>
                <a:gd name="T26" fmla="*/ 269 w 515"/>
                <a:gd name="T27" fmla="*/ 3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5" h="527">
                  <a:moveTo>
                    <a:pt x="269" y="514"/>
                  </a:moveTo>
                  <a:cubicBezTo>
                    <a:pt x="206" y="514"/>
                    <a:pt x="144" y="490"/>
                    <a:pt x="96" y="443"/>
                  </a:cubicBezTo>
                  <a:cubicBezTo>
                    <a:pt x="0" y="347"/>
                    <a:pt x="0" y="191"/>
                    <a:pt x="96" y="96"/>
                  </a:cubicBezTo>
                  <a:cubicBezTo>
                    <a:pt x="191" y="0"/>
                    <a:pt x="347" y="0"/>
                    <a:pt x="443" y="96"/>
                  </a:cubicBezTo>
                  <a:cubicBezTo>
                    <a:pt x="489" y="142"/>
                    <a:pt x="515" y="204"/>
                    <a:pt x="515" y="269"/>
                  </a:cubicBezTo>
                  <a:cubicBezTo>
                    <a:pt x="515" y="335"/>
                    <a:pt x="489" y="396"/>
                    <a:pt x="443" y="443"/>
                  </a:cubicBezTo>
                  <a:cubicBezTo>
                    <a:pt x="395" y="490"/>
                    <a:pt x="332" y="514"/>
                    <a:pt x="269" y="514"/>
                  </a:cubicBezTo>
                  <a:moveTo>
                    <a:pt x="269" y="34"/>
                  </a:moveTo>
                  <a:cubicBezTo>
                    <a:pt x="209" y="34"/>
                    <a:pt x="149" y="57"/>
                    <a:pt x="103" y="103"/>
                  </a:cubicBezTo>
                  <a:cubicBezTo>
                    <a:pt x="11" y="195"/>
                    <a:pt x="11" y="344"/>
                    <a:pt x="103" y="436"/>
                  </a:cubicBezTo>
                  <a:cubicBezTo>
                    <a:pt x="195" y="527"/>
                    <a:pt x="344" y="527"/>
                    <a:pt x="436" y="436"/>
                  </a:cubicBezTo>
                  <a:cubicBezTo>
                    <a:pt x="480" y="391"/>
                    <a:pt x="504" y="332"/>
                    <a:pt x="504" y="269"/>
                  </a:cubicBezTo>
                  <a:cubicBezTo>
                    <a:pt x="504" y="206"/>
                    <a:pt x="480" y="147"/>
                    <a:pt x="436" y="103"/>
                  </a:cubicBezTo>
                  <a:cubicBezTo>
                    <a:pt x="390" y="57"/>
                    <a:pt x="329" y="34"/>
                    <a:pt x="269" y="34"/>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30">
              <a:extLst>
                <a:ext uri="{FF2B5EF4-FFF2-40B4-BE49-F238E27FC236}">
                  <a16:creationId xmlns:a16="http://schemas.microsoft.com/office/drawing/2014/main" id="{9C1B6B25-CD38-4843-A4C3-C97E1FB84FF5}"/>
                </a:ext>
              </a:extLst>
            </p:cNvPr>
            <p:cNvSpPr>
              <a:spLocks/>
            </p:cNvSpPr>
            <p:nvPr/>
          </p:nvSpPr>
          <p:spPr bwMode="auto">
            <a:xfrm>
              <a:off x="4699000" y="3900488"/>
              <a:ext cx="1104900" cy="393700"/>
            </a:xfrm>
            <a:custGeom>
              <a:avLst/>
              <a:gdLst>
                <a:gd name="T0" fmla="*/ 0 w 368"/>
                <a:gd name="T1" fmla="*/ 28 h 130"/>
                <a:gd name="T2" fmla="*/ 28 w 368"/>
                <a:gd name="T3" fmla="*/ 0 h 130"/>
                <a:gd name="T4" fmla="*/ 339 w 368"/>
                <a:gd name="T5" fmla="*/ 0 h 130"/>
                <a:gd name="T6" fmla="*/ 368 w 368"/>
                <a:gd name="T7" fmla="*/ 28 h 130"/>
                <a:gd name="T8" fmla="*/ 0 w 368"/>
                <a:gd name="T9" fmla="*/ 28 h 130"/>
              </a:gdLst>
              <a:ahLst/>
              <a:cxnLst>
                <a:cxn ang="0">
                  <a:pos x="T0" y="T1"/>
                </a:cxn>
                <a:cxn ang="0">
                  <a:pos x="T2" y="T3"/>
                </a:cxn>
                <a:cxn ang="0">
                  <a:pos x="T4" y="T5"/>
                </a:cxn>
                <a:cxn ang="0">
                  <a:pos x="T6" y="T7"/>
                </a:cxn>
                <a:cxn ang="0">
                  <a:pos x="T8" y="T9"/>
                </a:cxn>
              </a:cxnLst>
              <a:rect l="0" t="0" r="r" b="b"/>
              <a:pathLst>
                <a:path w="368" h="130">
                  <a:moveTo>
                    <a:pt x="0" y="28"/>
                  </a:moveTo>
                  <a:cubicBezTo>
                    <a:pt x="28" y="0"/>
                    <a:pt x="28" y="0"/>
                    <a:pt x="28" y="0"/>
                  </a:cubicBezTo>
                  <a:cubicBezTo>
                    <a:pt x="114" y="86"/>
                    <a:pt x="253" y="86"/>
                    <a:pt x="339" y="0"/>
                  </a:cubicBezTo>
                  <a:cubicBezTo>
                    <a:pt x="368" y="28"/>
                    <a:pt x="368" y="28"/>
                    <a:pt x="368" y="28"/>
                  </a:cubicBezTo>
                  <a:cubicBezTo>
                    <a:pt x="266" y="130"/>
                    <a:pt x="101" y="130"/>
                    <a:pt x="0" y="28"/>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31">
              <a:extLst>
                <a:ext uri="{FF2B5EF4-FFF2-40B4-BE49-F238E27FC236}">
                  <a16:creationId xmlns:a16="http://schemas.microsoft.com/office/drawing/2014/main" id="{D130CD29-FA7F-4BCD-9B35-6B30817982FD}"/>
                </a:ext>
              </a:extLst>
            </p:cNvPr>
            <p:cNvSpPr>
              <a:spLocks noEditPoints="1"/>
            </p:cNvSpPr>
            <p:nvPr/>
          </p:nvSpPr>
          <p:spPr bwMode="auto">
            <a:xfrm>
              <a:off x="6308725" y="2824163"/>
              <a:ext cx="1204913" cy="1209675"/>
            </a:xfrm>
            <a:custGeom>
              <a:avLst/>
              <a:gdLst>
                <a:gd name="T0" fmla="*/ 200 w 401"/>
                <a:gd name="T1" fmla="*/ 0 h 401"/>
                <a:gd name="T2" fmla="*/ 0 w 401"/>
                <a:gd name="T3" fmla="*/ 200 h 401"/>
                <a:gd name="T4" fmla="*/ 200 w 401"/>
                <a:gd name="T5" fmla="*/ 401 h 401"/>
                <a:gd name="T6" fmla="*/ 401 w 401"/>
                <a:gd name="T7" fmla="*/ 200 h 401"/>
                <a:gd name="T8" fmla="*/ 200 w 401"/>
                <a:gd name="T9" fmla="*/ 0 h 401"/>
                <a:gd name="T10" fmla="*/ 200 w 401"/>
                <a:gd name="T11" fmla="*/ 365 h 401"/>
                <a:gd name="T12" fmla="*/ 36 w 401"/>
                <a:gd name="T13" fmla="*/ 200 h 401"/>
                <a:gd name="T14" fmla="*/ 200 w 401"/>
                <a:gd name="T15" fmla="*/ 36 h 401"/>
                <a:gd name="T16" fmla="*/ 364 w 401"/>
                <a:gd name="T17" fmla="*/ 200 h 401"/>
                <a:gd name="T18" fmla="*/ 200 w 401"/>
                <a:gd name="T19" fmla="*/ 36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1">
                  <a:moveTo>
                    <a:pt x="200" y="0"/>
                  </a:moveTo>
                  <a:cubicBezTo>
                    <a:pt x="89" y="0"/>
                    <a:pt x="0" y="90"/>
                    <a:pt x="0" y="200"/>
                  </a:cubicBezTo>
                  <a:cubicBezTo>
                    <a:pt x="0" y="311"/>
                    <a:pt x="89" y="401"/>
                    <a:pt x="200" y="401"/>
                  </a:cubicBezTo>
                  <a:cubicBezTo>
                    <a:pt x="311" y="401"/>
                    <a:pt x="401" y="311"/>
                    <a:pt x="401" y="200"/>
                  </a:cubicBezTo>
                  <a:cubicBezTo>
                    <a:pt x="401" y="90"/>
                    <a:pt x="311" y="0"/>
                    <a:pt x="200" y="0"/>
                  </a:cubicBezTo>
                  <a:moveTo>
                    <a:pt x="200" y="365"/>
                  </a:moveTo>
                  <a:cubicBezTo>
                    <a:pt x="110" y="365"/>
                    <a:pt x="36" y="291"/>
                    <a:pt x="36" y="200"/>
                  </a:cubicBezTo>
                  <a:cubicBezTo>
                    <a:pt x="36" y="110"/>
                    <a:pt x="110" y="36"/>
                    <a:pt x="200" y="36"/>
                  </a:cubicBezTo>
                  <a:cubicBezTo>
                    <a:pt x="291" y="36"/>
                    <a:pt x="364" y="110"/>
                    <a:pt x="364" y="200"/>
                  </a:cubicBezTo>
                  <a:cubicBezTo>
                    <a:pt x="364" y="291"/>
                    <a:pt x="291" y="365"/>
                    <a:pt x="200" y="36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32">
              <a:extLst>
                <a:ext uri="{FF2B5EF4-FFF2-40B4-BE49-F238E27FC236}">
                  <a16:creationId xmlns:a16="http://schemas.microsoft.com/office/drawing/2014/main" id="{F8B061D8-7D4D-49B7-87FE-58567EAE57EF}"/>
                </a:ext>
              </a:extLst>
            </p:cNvPr>
            <p:cNvSpPr>
              <a:spLocks noEditPoints="1"/>
            </p:cNvSpPr>
            <p:nvPr/>
          </p:nvSpPr>
          <p:spPr bwMode="auto">
            <a:xfrm>
              <a:off x="6173788" y="2687638"/>
              <a:ext cx="1474788" cy="1482725"/>
            </a:xfrm>
            <a:custGeom>
              <a:avLst/>
              <a:gdLst>
                <a:gd name="T0" fmla="*/ 245 w 491"/>
                <a:gd name="T1" fmla="*/ 491 h 491"/>
                <a:gd name="T2" fmla="*/ 0 w 491"/>
                <a:gd name="T3" fmla="*/ 245 h 491"/>
                <a:gd name="T4" fmla="*/ 245 w 491"/>
                <a:gd name="T5" fmla="*/ 0 h 491"/>
                <a:gd name="T6" fmla="*/ 491 w 491"/>
                <a:gd name="T7" fmla="*/ 245 h 491"/>
                <a:gd name="T8" fmla="*/ 245 w 491"/>
                <a:gd name="T9" fmla="*/ 491 h 491"/>
                <a:gd name="T10" fmla="*/ 245 w 491"/>
                <a:gd name="T11" fmla="*/ 10 h 491"/>
                <a:gd name="T12" fmla="*/ 10 w 491"/>
                <a:gd name="T13" fmla="*/ 245 h 491"/>
                <a:gd name="T14" fmla="*/ 245 w 491"/>
                <a:gd name="T15" fmla="*/ 481 h 491"/>
                <a:gd name="T16" fmla="*/ 480 w 491"/>
                <a:gd name="T17" fmla="*/ 245 h 491"/>
                <a:gd name="T18" fmla="*/ 245 w 491"/>
                <a:gd name="T19" fmla="*/ 1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5"/>
                  </a:cubicBezTo>
                  <a:cubicBezTo>
                    <a:pt x="0" y="110"/>
                    <a:pt x="110" y="0"/>
                    <a:pt x="245" y="0"/>
                  </a:cubicBezTo>
                  <a:cubicBezTo>
                    <a:pt x="381" y="0"/>
                    <a:pt x="491" y="110"/>
                    <a:pt x="491" y="245"/>
                  </a:cubicBezTo>
                  <a:cubicBezTo>
                    <a:pt x="491" y="381"/>
                    <a:pt x="381" y="491"/>
                    <a:pt x="245" y="491"/>
                  </a:cubicBezTo>
                  <a:moveTo>
                    <a:pt x="245" y="10"/>
                  </a:moveTo>
                  <a:cubicBezTo>
                    <a:pt x="116" y="10"/>
                    <a:pt x="10" y="116"/>
                    <a:pt x="10" y="245"/>
                  </a:cubicBezTo>
                  <a:cubicBezTo>
                    <a:pt x="10" y="375"/>
                    <a:pt x="116" y="481"/>
                    <a:pt x="245" y="481"/>
                  </a:cubicBezTo>
                  <a:cubicBezTo>
                    <a:pt x="375" y="481"/>
                    <a:pt x="480" y="375"/>
                    <a:pt x="480" y="245"/>
                  </a:cubicBezTo>
                  <a:cubicBezTo>
                    <a:pt x="480" y="116"/>
                    <a:pt x="375" y="10"/>
                    <a:pt x="245" y="1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3">
              <a:extLst>
                <a:ext uri="{FF2B5EF4-FFF2-40B4-BE49-F238E27FC236}">
                  <a16:creationId xmlns:a16="http://schemas.microsoft.com/office/drawing/2014/main" id="{3FF107A5-49C6-4CFB-8582-FE4373679476}"/>
                </a:ext>
              </a:extLst>
            </p:cNvPr>
            <p:cNvSpPr>
              <a:spLocks/>
            </p:cNvSpPr>
            <p:nvPr/>
          </p:nvSpPr>
          <p:spPr bwMode="auto">
            <a:xfrm>
              <a:off x="6681788" y="2546351"/>
              <a:ext cx="982663" cy="682625"/>
            </a:xfrm>
            <a:custGeom>
              <a:avLst/>
              <a:gdLst>
                <a:gd name="T0" fmla="*/ 327 w 327"/>
                <a:gd name="T1" fmla="*/ 213 h 226"/>
                <a:gd name="T2" fmla="*/ 288 w 327"/>
                <a:gd name="T3" fmla="*/ 226 h 226"/>
                <a:gd name="T4" fmla="*/ 12 w 327"/>
                <a:gd name="T5" fmla="*/ 82 h 226"/>
                <a:gd name="T6" fmla="*/ 0 w 327"/>
                <a:gd name="T7" fmla="*/ 43 h 226"/>
                <a:gd name="T8" fmla="*/ 327 w 327"/>
                <a:gd name="T9" fmla="*/ 213 h 226"/>
              </a:gdLst>
              <a:ahLst/>
              <a:cxnLst>
                <a:cxn ang="0">
                  <a:pos x="T0" y="T1"/>
                </a:cxn>
                <a:cxn ang="0">
                  <a:pos x="T2" y="T3"/>
                </a:cxn>
                <a:cxn ang="0">
                  <a:pos x="T4" y="T5"/>
                </a:cxn>
                <a:cxn ang="0">
                  <a:pos x="T6" y="T7"/>
                </a:cxn>
                <a:cxn ang="0">
                  <a:pos x="T8" y="T9"/>
                </a:cxn>
              </a:cxnLst>
              <a:rect l="0" t="0" r="r" b="b"/>
              <a:pathLst>
                <a:path w="327" h="226">
                  <a:moveTo>
                    <a:pt x="327" y="213"/>
                  </a:moveTo>
                  <a:cubicBezTo>
                    <a:pt x="288" y="226"/>
                    <a:pt x="288" y="226"/>
                    <a:pt x="288" y="226"/>
                  </a:cubicBezTo>
                  <a:cubicBezTo>
                    <a:pt x="252" y="110"/>
                    <a:pt x="128" y="45"/>
                    <a:pt x="12" y="82"/>
                  </a:cubicBezTo>
                  <a:cubicBezTo>
                    <a:pt x="0" y="43"/>
                    <a:pt x="0" y="43"/>
                    <a:pt x="0" y="43"/>
                  </a:cubicBezTo>
                  <a:cubicBezTo>
                    <a:pt x="137" y="0"/>
                    <a:pt x="284" y="76"/>
                    <a:pt x="327" y="213"/>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34">
              <a:extLst>
                <a:ext uri="{FF2B5EF4-FFF2-40B4-BE49-F238E27FC236}">
                  <a16:creationId xmlns:a16="http://schemas.microsoft.com/office/drawing/2014/main" id="{8CC09ED7-3376-4DE1-8923-61ACB7637E72}"/>
                </a:ext>
              </a:extLst>
            </p:cNvPr>
            <p:cNvSpPr>
              <a:spLocks noEditPoints="1"/>
            </p:cNvSpPr>
            <p:nvPr/>
          </p:nvSpPr>
          <p:spPr bwMode="auto">
            <a:xfrm>
              <a:off x="4246563" y="3246438"/>
              <a:ext cx="365125" cy="36830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87 w 122"/>
                <a:gd name="T11" fmla="*/ 67 h 122"/>
                <a:gd name="T12" fmla="*/ 55 w 122"/>
                <a:gd name="T13" fmla="*/ 100 h 122"/>
                <a:gd name="T14" fmla="*/ 49 w 122"/>
                <a:gd name="T15" fmla="*/ 102 h 122"/>
                <a:gd name="T16" fmla="*/ 44 w 122"/>
                <a:gd name="T17" fmla="*/ 100 h 122"/>
                <a:gd name="T18" fmla="*/ 44 w 122"/>
                <a:gd name="T19" fmla="*/ 89 h 122"/>
                <a:gd name="T20" fmla="*/ 71 w 122"/>
                <a:gd name="T21" fmla="*/ 62 h 122"/>
                <a:gd name="T22" fmla="*/ 44 w 122"/>
                <a:gd name="T23" fmla="*/ 34 h 122"/>
                <a:gd name="T24" fmla="*/ 44 w 122"/>
                <a:gd name="T25" fmla="*/ 23 h 122"/>
                <a:gd name="T26" fmla="*/ 54 w 122"/>
                <a:gd name="T27" fmla="*/ 23 h 122"/>
                <a:gd name="T28" fmla="*/ 87 w 122"/>
                <a:gd name="T29" fmla="*/ 56 h 122"/>
                <a:gd name="T30" fmla="*/ 90 w 122"/>
                <a:gd name="T31" fmla="*/ 62 h 122"/>
                <a:gd name="T32" fmla="*/ 87 w 122"/>
                <a:gd name="T33"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2">
                  <a:moveTo>
                    <a:pt x="61" y="0"/>
                  </a:moveTo>
                  <a:cubicBezTo>
                    <a:pt x="28" y="0"/>
                    <a:pt x="0" y="27"/>
                    <a:pt x="0" y="61"/>
                  </a:cubicBezTo>
                  <a:cubicBezTo>
                    <a:pt x="0" y="94"/>
                    <a:pt x="28" y="122"/>
                    <a:pt x="61" y="122"/>
                  </a:cubicBezTo>
                  <a:cubicBezTo>
                    <a:pt x="95" y="122"/>
                    <a:pt x="122" y="94"/>
                    <a:pt x="122" y="61"/>
                  </a:cubicBezTo>
                  <a:cubicBezTo>
                    <a:pt x="122" y="27"/>
                    <a:pt x="95" y="0"/>
                    <a:pt x="61" y="0"/>
                  </a:cubicBezTo>
                  <a:moveTo>
                    <a:pt x="87" y="67"/>
                  </a:moveTo>
                  <a:cubicBezTo>
                    <a:pt x="55" y="100"/>
                    <a:pt x="55" y="100"/>
                    <a:pt x="55" y="100"/>
                  </a:cubicBezTo>
                  <a:cubicBezTo>
                    <a:pt x="53" y="101"/>
                    <a:pt x="51" y="102"/>
                    <a:pt x="49" y="102"/>
                  </a:cubicBezTo>
                  <a:cubicBezTo>
                    <a:pt x="47" y="102"/>
                    <a:pt x="45" y="101"/>
                    <a:pt x="44" y="100"/>
                  </a:cubicBezTo>
                  <a:cubicBezTo>
                    <a:pt x="41" y="97"/>
                    <a:pt x="41" y="92"/>
                    <a:pt x="44" y="89"/>
                  </a:cubicBezTo>
                  <a:cubicBezTo>
                    <a:pt x="71" y="62"/>
                    <a:pt x="71" y="62"/>
                    <a:pt x="71" y="62"/>
                  </a:cubicBezTo>
                  <a:cubicBezTo>
                    <a:pt x="44" y="34"/>
                    <a:pt x="44" y="34"/>
                    <a:pt x="44" y="34"/>
                  </a:cubicBezTo>
                  <a:cubicBezTo>
                    <a:pt x="41" y="31"/>
                    <a:pt x="41" y="26"/>
                    <a:pt x="44" y="23"/>
                  </a:cubicBezTo>
                  <a:cubicBezTo>
                    <a:pt x="47" y="20"/>
                    <a:pt x="51" y="20"/>
                    <a:pt x="54" y="23"/>
                  </a:cubicBezTo>
                  <a:cubicBezTo>
                    <a:pt x="87" y="56"/>
                    <a:pt x="87" y="56"/>
                    <a:pt x="87" y="56"/>
                  </a:cubicBezTo>
                  <a:cubicBezTo>
                    <a:pt x="89" y="58"/>
                    <a:pt x="90" y="60"/>
                    <a:pt x="90" y="62"/>
                  </a:cubicBezTo>
                  <a:cubicBezTo>
                    <a:pt x="90" y="64"/>
                    <a:pt x="89" y="66"/>
                    <a:pt x="87" y="6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35">
              <a:extLst>
                <a:ext uri="{FF2B5EF4-FFF2-40B4-BE49-F238E27FC236}">
                  <a16:creationId xmlns:a16="http://schemas.microsoft.com/office/drawing/2014/main" id="{E7011E80-1BE1-484E-B549-77E8A481FB9A}"/>
                </a:ext>
              </a:extLst>
            </p:cNvPr>
            <p:cNvSpPr>
              <a:spLocks noEditPoints="1"/>
            </p:cNvSpPr>
            <p:nvPr/>
          </p:nvSpPr>
          <p:spPr bwMode="auto">
            <a:xfrm>
              <a:off x="5903913" y="3246438"/>
              <a:ext cx="363538" cy="368300"/>
            </a:xfrm>
            <a:custGeom>
              <a:avLst/>
              <a:gdLst>
                <a:gd name="T0" fmla="*/ 60 w 121"/>
                <a:gd name="T1" fmla="*/ 0 h 122"/>
                <a:gd name="T2" fmla="*/ 0 w 121"/>
                <a:gd name="T3" fmla="*/ 61 h 122"/>
                <a:gd name="T4" fmla="*/ 60 w 121"/>
                <a:gd name="T5" fmla="*/ 122 h 122"/>
                <a:gd name="T6" fmla="*/ 121 w 121"/>
                <a:gd name="T7" fmla="*/ 61 h 122"/>
                <a:gd name="T8" fmla="*/ 60 w 121"/>
                <a:gd name="T9" fmla="*/ 0 h 122"/>
                <a:gd name="T10" fmla="*/ 85 w 121"/>
                <a:gd name="T11" fmla="*/ 67 h 122"/>
                <a:gd name="T12" fmla="*/ 52 w 121"/>
                <a:gd name="T13" fmla="*/ 100 h 122"/>
                <a:gd name="T14" fmla="*/ 47 w 121"/>
                <a:gd name="T15" fmla="*/ 102 h 122"/>
                <a:gd name="T16" fmla="*/ 42 w 121"/>
                <a:gd name="T17" fmla="*/ 100 h 122"/>
                <a:gd name="T18" fmla="*/ 42 w 121"/>
                <a:gd name="T19" fmla="*/ 89 h 122"/>
                <a:gd name="T20" fmla="*/ 69 w 121"/>
                <a:gd name="T21" fmla="*/ 62 h 122"/>
                <a:gd name="T22" fmla="*/ 41 w 121"/>
                <a:gd name="T23" fmla="*/ 34 h 122"/>
                <a:gd name="T24" fmla="*/ 41 w 121"/>
                <a:gd name="T25" fmla="*/ 23 h 122"/>
                <a:gd name="T26" fmla="*/ 52 w 121"/>
                <a:gd name="T27" fmla="*/ 23 h 122"/>
                <a:gd name="T28" fmla="*/ 85 w 121"/>
                <a:gd name="T29" fmla="*/ 56 h 122"/>
                <a:gd name="T30" fmla="*/ 87 w 121"/>
                <a:gd name="T31" fmla="*/ 62 h 122"/>
                <a:gd name="T32" fmla="*/ 85 w 121"/>
                <a:gd name="T33"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122">
                  <a:moveTo>
                    <a:pt x="60" y="0"/>
                  </a:moveTo>
                  <a:cubicBezTo>
                    <a:pt x="27" y="0"/>
                    <a:pt x="0" y="27"/>
                    <a:pt x="0" y="61"/>
                  </a:cubicBezTo>
                  <a:cubicBezTo>
                    <a:pt x="0" y="94"/>
                    <a:pt x="27" y="122"/>
                    <a:pt x="60" y="122"/>
                  </a:cubicBezTo>
                  <a:cubicBezTo>
                    <a:pt x="94" y="122"/>
                    <a:pt x="121" y="94"/>
                    <a:pt x="121" y="61"/>
                  </a:cubicBezTo>
                  <a:cubicBezTo>
                    <a:pt x="121" y="27"/>
                    <a:pt x="94" y="0"/>
                    <a:pt x="60" y="0"/>
                  </a:cubicBezTo>
                  <a:moveTo>
                    <a:pt x="85" y="67"/>
                  </a:moveTo>
                  <a:cubicBezTo>
                    <a:pt x="52" y="100"/>
                    <a:pt x="52" y="100"/>
                    <a:pt x="52" y="100"/>
                  </a:cubicBezTo>
                  <a:cubicBezTo>
                    <a:pt x="51" y="101"/>
                    <a:pt x="49" y="102"/>
                    <a:pt x="47" y="102"/>
                  </a:cubicBezTo>
                  <a:cubicBezTo>
                    <a:pt x="45" y="102"/>
                    <a:pt x="43" y="101"/>
                    <a:pt x="42" y="100"/>
                  </a:cubicBezTo>
                  <a:cubicBezTo>
                    <a:pt x="39" y="97"/>
                    <a:pt x="39" y="92"/>
                    <a:pt x="42" y="89"/>
                  </a:cubicBezTo>
                  <a:cubicBezTo>
                    <a:pt x="69" y="62"/>
                    <a:pt x="69" y="62"/>
                    <a:pt x="69" y="62"/>
                  </a:cubicBezTo>
                  <a:cubicBezTo>
                    <a:pt x="41" y="34"/>
                    <a:pt x="41" y="34"/>
                    <a:pt x="41" y="34"/>
                  </a:cubicBezTo>
                  <a:cubicBezTo>
                    <a:pt x="38" y="31"/>
                    <a:pt x="38" y="26"/>
                    <a:pt x="41" y="23"/>
                  </a:cubicBezTo>
                  <a:cubicBezTo>
                    <a:pt x="44" y="20"/>
                    <a:pt x="49" y="20"/>
                    <a:pt x="52" y="23"/>
                  </a:cubicBezTo>
                  <a:cubicBezTo>
                    <a:pt x="85" y="56"/>
                    <a:pt x="85" y="56"/>
                    <a:pt x="85" y="56"/>
                  </a:cubicBezTo>
                  <a:cubicBezTo>
                    <a:pt x="86" y="58"/>
                    <a:pt x="87" y="60"/>
                    <a:pt x="87" y="62"/>
                  </a:cubicBezTo>
                  <a:cubicBezTo>
                    <a:pt x="87" y="64"/>
                    <a:pt x="86" y="66"/>
                    <a:pt x="85" y="6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36">
              <a:extLst>
                <a:ext uri="{FF2B5EF4-FFF2-40B4-BE49-F238E27FC236}">
                  <a16:creationId xmlns:a16="http://schemas.microsoft.com/office/drawing/2014/main" id="{BAE9FB60-316F-4F09-84DC-D4460657C5C6}"/>
                </a:ext>
              </a:extLst>
            </p:cNvPr>
            <p:cNvSpPr>
              <a:spLocks noEditPoints="1"/>
            </p:cNvSpPr>
            <p:nvPr/>
          </p:nvSpPr>
          <p:spPr bwMode="auto">
            <a:xfrm>
              <a:off x="7978775" y="2824163"/>
              <a:ext cx="1208088" cy="1209675"/>
            </a:xfrm>
            <a:custGeom>
              <a:avLst/>
              <a:gdLst>
                <a:gd name="T0" fmla="*/ 201 w 402"/>
                <a:gd name="T1" fmla="*/ 0 h 401"/>
                <a:gd name="T2" fmla="*/ 0 w 402"/>
                <a:gd name="T3" fmla="*/ 200 h 401"/>
                <a:gd name="T4" fmla="*/ 201 w 402"/>
                <a:gd name="T5" fmla="*/ 401 h 401"/>
                <a:gd name="T6" fmla="*/ 402 w 402"/>
                <a:gd name="T7" fmla="*/ 200 h 401"/>
                <a:gd name="T8" fmla="*/ 201 w 402"/>
                <a:gd name="T9" fmla="*/ 0 h 401"/>
                <a:gd name="T10" fmla="*/ 201 w 402"/>
                <a:gd name="T11" fmla="*/ 365 h 401"/>
                <a:gd name="T12" fmla="*/ 37 w 402"/>
                <a:gd name="T13" fmla="*/ 200 h 401"/>
                <a:gd name="T14" fmla="*/ 201 w 402"/>
                <a:gd name="T15" fmla="*/ 36 h 401"/>
                <a:gd name="T16" fmla="*/ 365 w 402"/>
                <a:gd name="T17" fmla="*/ 200 h 401"/>
                <a:gd name="T18" fmla="*/ 201 w 402"/>
                <a:gd name="T19" fmla="*/ 36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401">
                  <a:moveTo>
                    <a:pt x="201" y="0"/>
                  </a:moveTo>
                  <a:cubicBezTo>
                    <a:pt x="90" y="0"/>
                    <a:pt x="0" y="90"/>
                    <a:pt x="0" y="200"/>
                  </a:cubicBezTo>
                  <a:cubicBezTo>
                    <a:pt x="0" y="311"/>
                    <a:pt x="90" y="401"/>
                    <a:pt x="201" y="401"/>
                  </a:cubicBezTo>
                  <a:cubicBezTo>
                    <a:pt x="312" y="401"/>
                    <a:pt x="402" y="311"/>
                    <a:pt x="402" y="200"/>
                  </a:cubicBezTo>
                  <a:cubicBezTo>
                    <a:pt x="402" y="90"/>
                    <a:pt x="312" y="0"/>
                    <a:pt x="201" y="0"/>
                  </a:cubicBezTo>
                  <a:moveTo>
                    <a:pt x="201" y="365"/>
                  </a:moveTo>
                  <a:cubicBezTo>
                    <a:pt x="110" y="365"/>
                    <a:pt x="37" y="291"/>
                    <a:pt x="37" y="200"/>
                  </a:cubicBezTo>
                  <a:cubicBezTo>
                    <a:pt x="37" y="110"/>
                    <a:pt x="110" y="36"/>
                    <a:pt x="201" y="36"/>
                  </a:cubicBezTo>
                  <a:cubicBezTo>
                    <a:pt x="292" y="36"/>
                    <a:pt x="365" y="110"/>
                    <a:pt x="365" y="200"/>
                  </a:cubicBezTo>
                  <a:cubicBezTo>
                    <a:pt x="365" y="291"/>
                    <a:pt x="292" y="365"/>
                    <a:pt x="201" y="36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37">
              <a:extLst>
                <a:ext uri="{FF2B5EF4-FFF2-40B4-BE49-F238E27FC236}">
                  <a16:creationId xmlns:a16="http://schemas.microsoft.com/office/drawing/2014/main" id="{13FB5113-7F51-4032-8E50-EC841330742F}"/>
                </a:ext>
              </a:extLst>
            </p:cNvPr>
            <p:cNvSpPr>
              <a:spLocks noEditPoints="1"/>
            </p:cNvSpPr>
            <p:nvPr/>
          </p:nvSpPr>
          <p:spPr bwMode="auto">
            <a:xfrm>
              <a:off x="7847013" y="2687638"/>
              <a:ext cx="1471613" cy="1482725"/>
            </a:xfrm>
            <a:custGeom>
              <a:avLst/>
              <a:gdLst>
                <a:gd name="T0" fmla="*/ 245 w 490"/>
                <a:gd name="T1" fmla="*/ 491 h 491"/>
                <a:gd name="T2" fmla="*/ 0 w 490"/>
                <a:gd name="T3" fmla="*/ 245 h 491"/>
                <a:gd name="T4" fmla="*/ 245 w 490"/>
                <a:gd name="T5" fmla="*/ 0 h 491"/>
                <a:gd name="T6" fmla="*/ 490 w 490"/>
                <a:gd name="T7" fmla="*/ 245 h 491"/>
                <a:gd name="T8" fmla="*/ 245 w 490"/>
                <a:gd name="T9" fmla="*/ 491 h 491"/>
                <a:gd name="T10" fmla="*/ 245 w 490"/>
                <a:gd name="T11" fmla="*/ 10 h 491"/>
                <a:gd name="T12" fmla="*/ 10 w 490"/>
                <a:gd name="T13" fmla="*/ 245 h 491"/>
                <a:gd name="T14" fmla="*/ 245 w 490"/>
                <a:gd name="T15" fmla="*/ 481 h 491"/>
                <a:gd name="T16" fmla="*/ 480 w 490"/>
                <a:gd name="T17" fmla="*/ 245 h 491"/>
                <a:gd name="T18" fmla="*/ 245 w 490"/>
                <a:gd name="T19" fmla="*/ 1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91">
                  <a:moveTo>
                    <a:pt x="245" y="491"/>
                  </a:moveTo>
                  <a:cubicBezTo>
                    <a:pt x="110" y="491"/>
                    <a:pt x="0" y="381"/>
                    <a:pt x="0" y="245"/>
                  </a:cubicBezTo>
                  <a:cubicBezTo>
                    <a:pt x="0" y="110"/>
                    <a:pt x="110" y="0"/>
                    <a:pt x="245" y="0"/>
                  </a:cubicBezTo>
                  <a:cubicBezTo>
                    <a:pt x="380" y="0"/>
                    <a:pt x="490" y="110"/>
                    <a:pt x="490" y="245"/>
                  </a:cubicBezTo>
                  <a:cubicBezTo>
                    <a:pt x="490" y="381"/>
                    <a:pt x="380" y="491"/>
                    <a:pt x="245" y="491"/>
                  </a:cubicBezTo>
                  <a:moveTo>
                    <a:pt x="245" y="10"/>
                  </a:moveTo>
                  <a:cubicBezTo>
                    <a:pt x="115" y="10"/>
                    <a:pt x="10" y="116"/>
                    <a:pt x="10" y="245"/>
                  </a:cubicBezTo>
                  <a:cubicBezTo>
                    <a:pt x="10" y="375"/>
                    <a:pt x="115" y="481"/>
                    <a:pt x="245" y="481"/>
                  </a:cubicBezTo>
                  <a:cubicBezTo>
                    <a:pt x="375" y="481"/>
                    <a:pt x="480" y="375"/>
                    <a:pt x="480" y="245"/>
                  </a:cubicBezTo>
                  <a:cubicBezTo>
                    <a:pt x="480" y="116"/>
                    <a:pt x="375" y="10"/>
                    <a:pt x="245" y="1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38">
              <a:extLst>
                <a:ext uri="{FF2B5EF4-FFF2-40B4-BE49-F238E27FC236}">
                  <a16:creationId xmlns:a16="http://schemas.microsoft.com/office/drawing/2014/main" id="{8C6C7F23-724C-4305-BE51-22265D075634}"/>
                </a:ext>
              </a:extLst>
            </p:cNvPr>
            <p:cNvSpPr>
              <a:spLocks/>
            </p:cNvSpPr>
            <p:nvPr/>
          </p:nvSpPr>
          <p:spPr bwMode="auto">
            <a:xfrm>
              <a:off x="8499475" y="3514726"/>
              <a:ext cx="876300" cy="750888"/>
            </a:xfrm>
            <a:custGeom>
              <a:avLst/>
              <a:gdLst>
                <a:gd name="T0" fmla="*/ 0 w 292"/>
                <a:gd name="T1" fmla="*/ 230 h 249"/>
                <a:gd name="T2" fmla="*/ 6 w 292"/>
                <a:gd name="T3" fmla="*/ 190 h 249"/>
                <a:gd name="T4" fmla="*/ 252 w 292"/>
                <a:gd name="T5" fmla="*/ 0 h 249"/>
                <a:gd name="T6" fmla="*/ 292 w 292"/>
                <a:gd name="T7" fmla="*/ 6 h 249"/>
                <a:gd name="T8" fmla="*/ 0 w 292"/>
                <a:gd name="T9" fmla="*/ 230 h 249"/>
              </a:gdLst>
              <a:ahLst/>
              <a:cxnLst>
                <a:cxn ang="0">
                  <a:pos x="T0" y="T1"/>
                </a:cxn>
                <a:cxn ang="0">
                  <a:pos x="T2" y="T3"/>
                </a:cxn>
                <a:cxn ang="0">
                  <a:pos x="T4" y="T5"/>
                </a:cxn>
                <a:cxn ang="0">
                  <a:pos x="T6" y="T7"/>
                </a:cxn>
                <a:cxn ang="0">
                  <a:pos x="T8" y="T9"/>
                </a:cxn>
              </a:cxnLst>
              <a:rect l="0" t="0" r="r" b="b"/>
              <a:pathLst>
                <a:path w="292" h="249">
                  <a:moveTo>
                    <a:pt x="0" y="230"/>
                  </a:moveTo>
                  <a:cubicBezTo>
                    <a:pt x="6" y="190"/>
                    <a:pt x="6" y="190"/>
                    <a:pt x="6" y="190"/>
                  </a:cubicBezTo>
                  <a:cubicBezTo>
                    <a:pt x="126" y="206"/>
                    <a:pt x="236" y="121"/>
                    <a:pt x="252" y="0"/>
                  </a:cubicBezTo>
                  <a:cubicBezTo>
                    <a:pt x="292" y="6"/>
                    <a:pt x="292" y="6"/>
                    <a:pt x="292" y="6"/>
                  </a:cubicBezTo>
                  <a:cubicBezTo>
                    <a:pt x="274" y="148"/>
                    <a:pt x="143" y="249"/>
                    <a:pt x="0" y="23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39">
              <a:extLst>
                <a:ext uri="{FF2B5EF4-FFF2-40B4-BE49-F238E27FC236}">
                  <a16:creationId xmlns:a16="http://schemas.microsoft.com/office/drawing/2014/main" id="{3F082E89-7529-44E1-9457-E1949AE5BEE3}"/>
                </a:ext>
              </a:extLst>
            </p:cNvPr>
            <p:cNvSpPr>
              <a:spLocks noEditPoints="1"/>
            </p:cNvSpPr>
            <p:nvPr/>
          </p:nvSpPr>
          <p:spPr bwMode="auto">
            <a:xfrm>
              <a:off x="7577138" y="3246438"/>
              <a:ext cx="366713" cy="36830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85 w 122"/>
                <a:gd name="T11" fmla="*/ 67 h 122"/>
                <a:gd name="T12" fmla="*/ 53 w 122"/>
                <a:gd name="T13" fmla="*/ 100 h 122"/>
                <a:gd name="T14" fmla="*/ 47 w 122"/>
                <a:gd name="T15" fmla="*/ 102 h 122"/>
                <a:gd name="T16" fmla="*/ 42 w 122"/>
                <a:gd name="T17" fmla="*/ 100 h 122"/>
                <a:gd name="T18" fmla="*/ 42 w 122"/>
                <a:gd name="T19" fmla="*/ 89 h 122"/>
                <a:gd name="T20" fmla="*/ 69 w 122"/>
                <a:gd name="T21" fmla="*/ 62 h 122"/>
                <a:gd name="T22" fmla="*/ 42 w 122"/>
                <a:gd name="T23" fmla="*/ 34 h 122"/>
                <a:gd name="T24" fmla="*/ 42 w 122"/>
                <a:gd name="T25" fmla="*/ 23 h 122"/>
                <a:gd name="T26" fmla="*/ 52 w 122"/>
                <a:gd name="T27" fmla="*/ 23 h 122"/>
                <a:gd name="T28" fmla="*/ 85 w 122"/>
                <a:gd name="T29" fmla="*/ 56 h 122"/>
                <a:gd name="T30" fmla="*/ 88 w 122"/>
                <a:gd name="T31" fmla="*/ 62 h 122"/>
                <a:gd name="T32" fmla="*/ 85 w 122"/>
                <a:gd name="T33"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2">
                  <a:moveTo>
                    <a:pt x="61" y="0"/>
                  </a:moveTo>
                  <a:cubicBezTo>
                    <a:pt x="27" y="0"/>
                    <a:pt x="0" y="27"/>
                    <a:pt x="0" y="61"/>
                  </a:cubicBezTo>
                  <a:cubicBezTo>
                    <a:pt x="0" y="94"/>
                    <a:pt x="27" y="122"/>
                    <a:pt x="61" y="122"/>
                  </a:cubicBezTo>
                  <a:cubicBezTo>
                    <a:pt x="94" y="122"/>
                    <a:pt x="122" y="94"/>
                    <a:pt x="122" y="61"/>
                  </a:cubicBezTo>
                  <a:cubicBezTo>
                    <a:pt x="122" y="27"/>
                    <a:pt x="94" y="0"/>
                    <a:pt x="61" y="0"/>
                  </a:cubicBezTo>
                  <a:moveTo>
                    <a:pt x="85" y="67"/>
                  </a:moveTo>
                  <a:cubicBezTo>
                    <a:pt x="53" y="100"/>
                    <a:pt x="53" y="100"/>
                    <a:pt x="53" y="100"/>
                  </a:cubicBezTo>
                  <a:cubicBezTo>
                    <a:pt x="51" y="101"/>
                    <a:pt x="49" y="102"/>
                    <a:pt x="47" y="102"/>
                  </a:cubicBezTo>
                  <a:cubicBezTo>
                    <a:pt x="46" y="102"/>
                    <a:pt x="44" y="101"/>
                    <a:pt x="42" y="100"/>
                  </a:cubicBezTo>
                  <a:cubicBezTo>
                    <a:pt x="39" y="97"/>
                    <a:pt x="39" y="92"/>
                    <a:pt x="42" y="89"/>
                  </a:cubicBezTo>
                  <a:cubicBezTo>
                    <a:pt x="69" y="62"/>
                    <a:pt x="69" y="62"/>
                    <a:pt x="69" y="62"/>
                  </a:cubicBezTo>
                  <a:cubicBezTo>
                    <a:pt x="42" y="34"/>
                    <a:pt x="42" y="34"/>
                    <a:pt x="42" y="34"/>
                  </a:cubicBezTo>
                  <a:cubicBezTo>
                    <a:pt x="39" y="31"/>
                    <a:pt x="39" y="26"/>
                    <a:pt x="42" y="23"/>
                  </a:cubicBezTo>
                  <a:cubicBezTo>
                    <a:pt x="45" y="20"/>
                    <a:pt x="49" y="20"/>
                    <a:pt x="52" y="23"/>
                  </a:cubicBezTo>
                  <a:cubicBezTo>
                    <a:pt x="85" y="56"/>
                    <a:pt x="85" y="56"/>
                    <a:pt x="85" y="56"/>
                  </a:cubicBezTo>
                  <a:cubicBezTo>
                    <a:pt x="87" y="58"/>
                    <a:pt x="88" y="60"/>
                    <a:pt x="88" y="62"/>
                  </a:cubicBezTo>
                  <a:cubicBezTo>
                    <a:pt x="88" y="64"/>
                    <a:pt x="87" y="66"/>
                    <a:pt x="85" y="6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0">
              <a:extLst>
                <a:ext uri="{FF2B5EF4-FFF2-40B4-BE49-F238E27FC236}">
                  <a16:creationId xmlns:a16="http://schemas.microsoft.com/office/drawing/2014/main" id="{A4B9CC5A-B024-41D1-933E-C4155943E46D}"/>
                </a:ext>
              </a:extLst>
            </p:cNvPr>
            <p:cNvSpPr>
              <a:spLocks noEditPoints="1"/>
            </p:cNvSpPr>
            <p:nvPr/>
          </p:nvSpPr>
          <p:spPr bwMode="auto">
            <a:xfrm>
              <a:off x="3327400" y="3230563"/>
              <a:ext cx="549275" cy="414338"/>
            </a:xfrm>
            <a:custGeom>
              <a:avLst/>
              <a:gdLst>
                <a:gd name="T0" fmla="*/ 57 w 183"/>
                <a:gd name="T1" fmla="*/ 51 h 137"/>
                <a:gd name="T2" fmla="*/ 81 w 183"/>
                <a:gd name="T3" fmla="*/ 76 h 137"/>
                <a:gd name="T4" fmla="*/ 57 w 183"/>
                <a:gd name="T5" fmla="*/ 102 h 137"/>
                <a:gd name="T6" fmla="*/ 33 w 183"/>
                <a:gd name="T7" fmla="*/ 76 h 137"/>
                <a:gd name="T8" fmla="*/ 57 w 183"/>
                <a:gd name="T9" fmla="*/ 51 h 137"/>
                <a:gd name="T10" fmla="*/ 151 w 183"/>
                <a:gd name="T11" fmla="*/ 19 h 137"/>
                <a:gd name="T12" fmla="*/ 165 w 183"/>
                <a:gd name="T13" fmla="*/ 33 h 137"/>
                <a:gd name="T14" fmla="*/ 151 w 183"/>
                <a:gd name="T15" fmla="*/ 47 h 137"/>
                <a:gd name="T16" fmla="*/ 138 w 183"/>
                <a:gd name="T17" fmla="*/ 33 h 137"/>
                <a:gd name="T18" fmla="*/ 151 w 183"/>
                <a:gd name="T19" fmla="*/ 19 h 137"/>
                <a:gd name="T20" fmla="*/ 158 w 183"/>
                <a:gd name="T21" fmla="*/ 0 h 137"/>
                <a:gd name="T22" fmla="*/ 169 w 183"/>
                <a:gd name="T23" fmla="*/ 4 h 137"/>
                <a:gd name="T24" fmla="*/ 170 w 183"/>
                <a:gd name="T25" fmla="*/ 14 h 137"/>
                <a:gd name="T26" fmla="*/ 179 w 183"/>
                <a:gd name="T27" fmla="*/ 15 h 137"/>
                <a:gd name="T28" fmla="*/ 183 w 183"/>
                <a:gd name="T29" fmla="*/ 26 h 137"/>
                <a:gd name="T30" fmla="*/ 178 w 183"/>
                <a:gd name="T31" fmla="*/ 33 h 137"/>
                <a:gd name="T32" fmla="*/ 183 w 183"/>
                <a:gd name="T33" fmla="*/ 40 h 137"/>
                <a:gd name="T34" fmla="*/ 179 w 183"/>
                <a:gd name="T35" fmla="*/ 51 h 137"/>
                <a:gd name="T36" fmla="*/ 170 w 183"/>
                <a:gd name="T37" fmla="*/ 53 h 137"/>
                <a:gd name="T38" fmla="*/ 169 w 183"/>
                <a:gd name="T39" fmla="*/ 62 h 137"/>
                <a:gd name="T40" fmla="*/ 158 w 183"/>
                <a:gd name="T41" fmla="*/ 66 h 137"/>
                <a:gd name="T42" fmla="*/ 151 w 183"/>
                <a:gd name="T43" fmla="*/ 61 h 137"/>
                <a:gd name="T44" fmla="*/ 144 w 183"/>
                <a:gd name="T45" fmla="*/ 66 h 137"/>
                <a:gd name="T46" fmla="*/ 134 w 183"/>
                <a:gd name="T47" fmla="*/ 62 h 137"/>
                <a:gd name="T48" fmla="*/ 133 w 183"/>
                <a:gd name="T49" fmla="*/ 53 h 137"/>
                <a:gd name="T50" fmla="*/ 124 w 183"/>
                <a:gd name="T51" fmla="*/ 51 h 137"/>
                <a:gd name="T52" fmla="*/ 120 w 183"/>
                <a:gd name="T53" fmla="*/ 40 h 137"/>
                <a:gd name="T54" fmla="*/ 125 w 183"/>
                <a:gd name="T55" fmla="*/ 33 h 137"/>
                <a:gd name="T56" fmla="*/ 120 w 183"/>
                <a:gd name="T57" fmla="*/ 26 h 137"/>
                <a:gd name="T58" fmla="*/ 124 w 183"/>
                <a:gd name="T59" fmla="*/ 15 h 137"/>
                <a:gd name="T60" fmla="*/ 133 w 183"/>
                <a:gd name="T61" fmla="*/ 14 h 137"/>
                <a:gd name="T62" fmla="*/ 134 w 183"/>
                <a:gd name="T63" fmla="*/ 4 h 137"/>
                <a:gd name="T64" fmla="*/ 144 w 183"/>
                <a:gd name="T65" fmla="*/ 0 h 137"/>
                <a:gd name="T66" fmla="*/ 151 w 183"/>
                <a:gd name="T67" fmla="*/ 6 h 137"/>
                <a:gd name="T68" fmla="*/ 158 w 183"/>
                <a:gd name="T69" fmla="*/ 0 h 137"/>
                <a:gd name="T70" fmla="*/ 70 w 183"/>
                <a:gd name="T71" fmla="*/ 16 h 137"/>
                <a:gd name="T72" fmla="*/ 89 w 183"/>
                <a:gd name="T73" fmla="*/ 24 h 137"/>
                <a:gd name="T74" fmla="*/ 91 w 183"/>
                <a:gd name="T75" fmla="*/ 41 h 137"/>
                <a:gd name="T76" fmla="*/ 107 w 183"/>
                <a:gd name="T77" fmla="*/ 43 h 137"/>
                <a:gd name="T78" fmla="*/ 114 w 183"/>
                <a:gd name="T79" fmla="*/ 63 h 137"/>
                <a:gd name="T80" fmla="*/ 105 w 183"/>
                <a:gd name="T81" fmla="*/ 76 h 137"/>
                <a:gd name="T82" fmla="*/ 114 w 183"/>
                <a:gd name="T83" fmla="*/ 90 h 137"/>
                <a:gd name="T84" fmla="*/ 107 w 183"/>
                <a:gd name="T85" fmla="*/ 110 h 137"/>
                <a:gd name="T86" fmla="*/ 91 w 183"/>
                <a:gd name="T87" fmla="*/ 112 h 137"/>
                <a:gd name="T88" fmla="*/ 89 w 183"/>
                <a:gd name="T89" fmla="*/ 129 h 137"/>
                <a:gd name="T90" fmla="*/ 70 w 183"/>
                <a:gd name="T91" fmla="*/ 137 h 137"/>
                <a:gd name="T92" fmla="*/ 57 w 183"/>
                <a:gd name="T93" fmla="*/ 127 h 137"/>
                <a:gd name="T94" fmla="*/ 44 w 183"/>
                <a:gd name="T95" fmla="*/ 137 h 137"/>
                <a:gd name="T96" fmla="*/ 26 w 183"/>
                <a:gd name="T97" fmla="*/ 129 h 137"/>
                <a:gd name="T98" fmla="*/ 23 w 183"/>
                <a:gd name="T99" fmla="*/ 112 h 137"/>
                <a:gd name="T100" fmla="*/ 7 w 183"/>
                <a:gd name="T101" fmla="*/ 110 h 137"/>
                <a:gd name="T102" fmla="*/ 0 w 183"/>
                <a:gd name="T103" fmla="*/ 90 h 137"/>
                <a:gd name="T104" fmla="*/ 9 w 183"/>
                <a:gd name="T105" fmla="*/ 76 h 137"/>
                <a:gd name="T106" fmla="*/ 0 w 183"/>
                <a:gd name="T107" fmla="*/ 63 h 137"/>
                <a:gd name="T108" fmla="*/ 7 w 183"/>
                <a:gd name="T109" fmla="*/ 43 h 137"/>
                <a:gd name="T110" fmla="*/ 23 w 183"/>
                <a:gd name="T111" fmla="*/ 41 h 137"/>
                <a:gd name="T112" fmla="*/ 26 w 183"/>
                <a:gd name="T113" fmla="*/ 24 h 137"/>
                <a:gd name="T114" fmla="*/ 44 w 183"/>
                <a:gd name="T115" fmla="*/ 16 h 137"/>
                <a:gd name="T116" fmla="*/ 57 w 183"/>
                <a:gd name="T117" fmla="*/ 26 h 137"/>
                <a:gd name="T118" fmla="*/ 70 w 183"/>
                <a:gd name="T119"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 h="137">
                  <a:moveTo>
                    <a:pt x="57" y="51"/>
                  </a:moveTo>
                  <a:cubicBezTo>
                    <a:pt x="70" y="51"/>
                    <a:pt x="81" y="62"/>
                    <a:pt x="81" y="76"/>
                  </a:cubicBezTo>
                  <a:cubicBezTo>
                    <a:pt x="81" y="91"/>
                    <a:pt x="70" y="102"/>
                    <a:pt x="57" y="102"/>
                  </a:cubicBezTo>
                  <a:cubicBezTo>
                    <a:pt x="44" y="102"/>
                    <a:pt x="33" y="91"/>
                    <a:pt x="33" y="76"/>
                  </a:cubicBezTo>
                  <a:cubicBezTo>
                    <a:pt x="33" y="62"/>
                    <a:pt x="44" y="51"/>
                    <a:pt x="57" y="51"/>
                  </a:cubicBezTo>
                  <a:moveTo>
                    <a:pt x="151" y="19"/>
                  </a:moveTo>
                  <a:cubicBezTo>
                    <a:pt x="159" y="19"/>
                    <a:pt x="165" y="25"/>
                    <a:pt x="165" y="33"/>
                  </a:cubicBezTo>
                  <a:cubicBezTo>
                    <a:pt x="165" y="41"/>
                    <a:pt x="159" y="47"/>
                    <a:pt x="151" y="47"/>
                  </a:cubicBezTo>
                  <a:cubicBezTo>
                    <a:pt x="144" y="47"/>
                    <a:pt x="138" y="41"/>
                    <a:pt x="138" y="33"/>
                  </a:cubicBezTo>
                  <a:cubicBezTo>
                    <a:pt x="138" y="25"/>
                    <a:pt x="144" y="19"/>
                    <a:pt x="151" y="19"/>
                  </a:cubicBezTo>
                  <a:moveTo>
                    <a:pt x="158" y="0"/>
                  </a:moveTo>
                  <a:cubicBezTo>
                    <a:pt x="162" y="1"/>
                    <a:pt x="166" y="2"/>
                    <a:pt x="169" y="4"/>
                  </a:cubicBezTo>
                  <a:cubicBezTo>
                    <a:pt x="167" y="7"/>
                    <a:pt x="168" y="11"/>
                    <a:pt x="170" y="14"/>
                  </a:cubicBezTo>
                  <a:cubicBezTo>
                    <a:pt x="172" y="16"/>
                    <a:pt x="176" y="17"/>
                    <a:pt x="179" y="15"/>
                  </a:cubicBezTo>
                  <a:cubicBezTo>
                    <a:pt x="181" y="18"/>
                    <a:pt x="182" y="22"/>
                    <a:pt x="183" y="26"/>
                  </a:cubicBezTo>
                  <a:cubicBezTo>
                    <a:pt x="180" y="27"/>
                    <a:pt x="178" y="30"/>
                    <a:pt x="178" y="33"/>
                  </a:cubicBezTo>
                  <a:cubicBezTo>
                    <a:pt x="178" y="37"/>
                    <a:pt x="180" y="40"/>
                    <a:pt x="183" y="40"/>
                  </a:cubicBezTo>
                  <a:cubicBezTo>
                    <a:pt x="182" y="44"/>
                    <a:pt x="181" y="48"/>
                    <a:pt x="179" y="51"/>
                  </a:cubicBezTo>
                  <a:cubicBezTo>
                    <a:pt x="176" y="50"/>
                    <a:pt x="172" y="50"/>
                    <a:pt x="170" y="53"/>
                  </a:cubicBezTo>
                  <a:cubicBezTo>
                    <a:pt x="168" y="55"/>
                    <a:pt x="167" y="59"/>
                    <a:pt x="169" y="62"/>
                  </a:cubicBezTo>
                  <a:cubicBezTo>
                    <a:pt x="166" y="64"/>
                    <a:pt x="162" y="65"/>
                    <a:pt x="158" y="66"/>
                  </a:cubicBezTo>
                  <a:cubicBezTo>
                    <a:pt x="158" y="63"/>
                    <a:pt x="155" y="61"/>
                    <a:pt x="151" y="61"/>
                  </a:cubicBezTo>
                  <a:cubicBezTo>
                    <a:pt x="148" y="61"/>
                    <a:pt x="145" y="63"/>
                    <a:pt x="144" y="66"/>
                  </a:cubicBezTo>
                  <a:cubicBezTo>
                    <a:pt x="141" y="65"/>
                    <a:pt x="137" y="64"/>
                    <a:pt x="134" y="62"/>
                  </a:cubicBezTo>
                  <a:cubicBezTo>
                    <a:pt x="136" y="59"/>
                    <a:pt x="135" y="55"/>
                    <a:pt x="133" y="53"/>
                  </a:cubicBezTo>
                  <a:cubicBezTo>
                    <a:pt x="131" y="50"/>
                    <a:pt x="127" y="50"/>
                    <a:pt x="124" y="51"/>
                  </a:cubicBezTo>
                  <a:cubicBezTo>
                    <a:pt x="122" y="48"/>
                    <a:pt x="121" y="44"/>
                    <a:pt x="120" y="40"/>
                  </a:cubicBezTo>
                  <a:cubicBezTo>
                    <a:pt x="123" y="40"/>
                    <a:pt x="125" y="37"/>
                    <a:pt x="125" y="33"/>
                  </a:cubicBezTo>
                  <a:cubicBezTo>
                    <a:pt x="125" y="30"/>
                    <a:pt x="123" y="27"/>
                    <a:pt x="120" y="26"/>
                  </a:cubicBezTo>
                  <a:cubicBezTo>
                    <a:pt x="121" y="22"/>
                    <a:pt x="122" y="18"/>
                    <a:pt x="124" y="15"/>
                  </a:cubicBezTo>
                  <a:cubicBezTo>
                    <a:pt x="127" y="17"/>
                    <a:pt x="131" y="16"/>
                    <a:pt x="133" y="14"/>
                  </a:cubicBezTo>
                  <a:cubicBezTo>
                    <a:pt x="135" y="11"/>
                    <a:pt x="136" y="7"/>
                    <a:pt x="134" y="4"/>
                  </a:cubicBezTo>
                  <a:cubicBezTo>
                    <a:pt x="137" y="2"/>
                    <a:pt x="141" y="1"/>
                    <a:pt x="144" y="0"/>
                  </a:cubicBezTo>
                  <a:cubicBezTo>
                    <a:pt x="145" y="3"/>
                    <a:pt x="148" y="6"/>
                    <a:pt x="151" y="6"/>
                  </a:cubicBezTo>
                  <a:cubicBezTo>
                    <a:pt x="155" y="6"/>
                    <a:pt x="158" y="3"/>
                    <a:pt x="158" y="0"/>
                  </a:cubicBezTo>
                  <a:moveTo>
                    <a:pt x="70" y="16"/>
                  </a:moveTo>
                  <a:cubicBezTo>
                    <a:pt x="77" y="18"/>
                    <a:pt x="83" y="20"/>
                    <a:pt x="89" y="24"/>
                  </a:cubicBezTo>
                  <a:cubicBezTo>
                    <a:pt x="86" y="30"/>
                    <a:pt x="86" y="36"/>
                    <a:pt x="91" y="41"/>
                  </a:cubicBezTo>
                  <a:cubicBezTo>
                    <a:pt x="95" y="46"/>
                    <a:pt x="102" y="46"/>
                    <a:pt x="107" y="43"/>
                  </a:cubicBezTo>
                  <a:cubicBezTo>
                    <a:pt x="110" y="49"/>
                    <a:pt x="113" y="56"/>
                    <a:pt x="114" y="63"/>
                  </a:cubicBezTo>
                  <a:cubicBezTo>
                    <a:pt x="109" y="65"/>
                    <a:pt x="105" y="70"/>
                    <a:pt x="105" y="76"/>
                  </a:cubicBezTo>
                  <a:cubicBezTo>
                    <a:pt x="105" y="83"/>
                    <a:pt x="109" y="88"/>
                    <a:pt x="114" y="90"/>
                  </a:cubicBezTo>
                  <a:cubicBezTo>
                    <a:pt x="113" y="97"/>
                    <a:pt x="110" y="104"/>
                    <a:pt x="107" y="110"/>
                  </a:cubicBezTo>
                  <a:cubicBezTo>
                    <a:pt x="102" y="107"/>
                    <a:pt x="95" y="107"/>
                    <a:pt x="91" y="112"/>
                  </a:cubicBezTo>
                  <a:cubicBezTo>
                    <a:pt x="86" y="116"/>
                    <a:pt x="86" y="123"/>
                    <a:pt x="89" y="129"/>
                  </a:cubicBezTo>
                  <a:cubicBezTo>
                    <a:pt x="83" y="132"/>
                    <a:pt x="77" y="135"/>
                    <a:pt x="70" y="137"/>
                  </a:cubicBezTo>
                  <a:cubicBezTo>
                    <a:pt x="68" y="131"/>
                    <a:pt x="63" y="127"/>
                    <a:pt x="57" y="127"/>
                  </a:cubicBezTo>
                  <a:cubicBezTo>
                    <a:pt x="51" y="127"/>
                    <a:pt x="46" y="131"/>
                    <a:pt x="44" y="137"/>
                  </a:cubicBezTo>
                  <a:cubicBezTo>
                    <a:pt x="37" y="135"/>
                    <a:pt x="31" y="132"/>
                    <a:pt x="26" y="129"/>
                  </a:cubicBezTo>
                  <a:cubicBezTo>
                    <a:pt x="28" y="123"/>
                    <a:pt x="28" y="116"/>
                    <a:pt x="23" y="112"/>
                  </a:cubicBezTo>
                  <a:cubicBezTo>
                    <a:pt x="19" y="107"/>
                    <a:pt x="12" y="107"/>
                    <a:pt x="7" y="110"/>
                  </a:cubicBezTo>
                  <a:cubicBezTo>
                    <a:pt x="4" y="104"/>
                    <a:pt x="1" y="97"/>
                    <a:pt x="0" y="90"/>
                  </a:cubicBezTo>
                  <a:cubicBezTo>
                    <a:pt x="5" y="88"/>
                    <a:pt x="9" y="83"/>
                    <a:pt x="9" y="76"/>
                  </a:cubicBezTo>
                  <a:cubicBezTo>
                    <a:pt x="9" y="70"/>
                    <a:pt x="5" y="65"/>
                    <a:pt x="0" y="63"/>
                  </a:cubicBezTo>
                  <a:cubicBezTo>
                    <a:pt x="1" y="56"/>
                    <a:pt x="4" y="49"/>
                    <a:pt x="7" y="43"/>
                  </a:cubicBezTo>
                  <a:cubicBezTo>
                    <a:pt x="12" y="46"/>
                    <a:pt x="19" y="46"/>
                    <a:pt x="23" y="41"/>
                  </a:cubicBezTo>
                  <a:cubicBezTo>
                    <a:pt x="28" y="36"/>
                    <a:pt x="28" y="30"/>
                    <a:pt x="26" y="24"/>
                  </a:cubicBezTo>
                  <a:cubicBezTo>
                    <a:pt x="31" y="20"/>
                    <a:pt x="37" y="18"/>
                    <a:pt x="44" y="16"/>
                  </a:cubicBezTo>
                  <a:cubicBezTo>
                    <a:pt x="46" y="22"/>
                    <a:pt x="51" y="26"/>
                    <a:pt x="57" y="26"/>
                  </a:cubicBezTo>
                  <a:cubicBezTo>
                    <a:pt x="63" y="26"/>
                    <a:pt x="68" y="22"/>
                    <a:pt x="70" y="16"/>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230" name="Group 229">
              <a:extLst>
                <a:ext uri="{FF2B5EF4-FFF2-40B4-BE49-F238E27FC236}">
                  <a16:creationId xmlns:a16="http://schemas.microsoft.com/office/drawing/2014/main" id="{E368BB76-B3B0-4EF8-81DA-4FA160722C19}"/>
                </a:ext>
              </a:extLst>
            </p:cNvPr>
            <p:cNvGrpSpPr/>
            <p:nvPr/>
          </p:nvGrpSpPr>
          <p:grpSpPr>
            <a:xfrm>
              <a:off x="6705600" y="3225801"/>
              <a:ext cx="434976" cy="425450"/>
              <a:chOff x="6705600" y="3225801"/>
              <a:chExt cx="434976" cy="425450"/>
            </a:xfrm>
            <a:grpFill/>
          </p:grpSpPr>
          <p:sp>
            <p:nvSpPr>
              <p:cNvPr id="235" name="Freeform 41">
                <a:extLst>
                  <a:ext uri="{FF2B5EF4-FFF2-40B4-BE49-F238E27FC236}">
                    <a16:creationId xmlns:a16="http://schemas.microsoft.com/office/drawing/2014/main" id="{B67576FA-EDD3-4115-B5BC-1EF0C7126C04}"/>
                  </a:ext>
                </a:extLst>
              </p:cNvPr>
              <p:cNvSpPr>
                <a:spLocks/>
              </p:cNvSpPr>
              <p:nvPr/>
            </p:nvSpPr>
            <p:spPr bwMode="auto">
              <a:xfrm>
                <a:off x="6705600" y="3259138"/>
                <a:ext cx="390525" cy="392113"/>
              </a:xfrm>
              <a:custGeom>
                <a:avLst/>
                <a:gdLst>
                  <a:gd name="T0" fmla="*/ 65 w 130"/>
                  <a:gd name="T1" fmla="*/ 65 h 130"/>
                  <a:gd name="T2" fmla="*/ 130 w 130"/>
                  <a:gd name="T3" fmla="*/ 65 h 130"/>
                  <a:gd name="T4" fmla="*/ 65 w 130"/>
                  <a:gd name="T5" fmla="*/ 130 h 130"/>
                  <a:gd name="T6" fmla="*/ 0 w 130"/>
                  <a:gd name="T7" fmla="*/ 65 h 130"/>
                  <a:gd name="T8" fmla="*/ 65 w 130"/>
                  <a:gd name="T9" fmla="*/ 0 h 130"/>
                  <a:gd name="T10" fmla="*/ 65 w 130"/>
                  <a:gd name="T11" fmla="*/ 65 h 130"/>
                </a:gdLst>
                <a:ahLst/>
                <a:cxnLst>
                  <a:cxn ang="0">
                    <a:pos x="T0" y="T1"/>
                  </a:cxn>
                  <a:cxn ang="0">
                    <a:pos x="T2" y="T3"/>
                  </a:cxn>
                  <a:cxn ang="0">
                    <a:pos x="T4" y="T5"/>
                  </a:cxn>
                  <a:cxn ang="0">
                    <a:pos x="T6" y="T7"/>
                  </a:cxn>
                  <a:cxn ang="0">
                    <a:pos x="T8" y="T9"/>
                  </a:cxn>
                  <a:cxn ang="0">
                    <a:pos x="T10" y="T11"/>
                  </a:cxn>
                </a:cxnLst>
                <a:rect l="0" t="0" r="r" b="b"/>
                <a:pathLst>
                  <a:path w="130" h="130">
                    <a:moveTo>
                      <a:pt x="65" y="65"/>
                    </a:moveTo>
                    <a:cubicBezTo>
                      <a:pt x="130" y="65"/>
                      <a:pt x="130" y="65"/>
                      <a:pt x="130" y="65"/>
                    </a:cubicBezTo>
                    <a:cubicBezTo>
                      <a:pt x="130" y="101"/>
                      <a:pt x="101" y="130"/>
                      <a:pt x="65" y="130"/>
                    </a:cubicBezTo>
                    <a:cubicBezTo>
                      <a:pt x="29" y="130"/>
                      <a:pt x="0" y="101"/>
                      <a:pt x="0" y="65"/>
                    </a:cubicBezTo>
                    <a:cubicBezTo>
                      <a:pt x="0" y="29"/>
                      <a:pt x="29" y="0"/>
                      <a:pt x="65" y="0"/>
                    </a:cubicBezTo>
                    <a:lnTo>
                      <a:pt x="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42">
                <a:extLst>
                  <a:ext uri="{FF2B5EF4-FFF2-40B4-BE49-F238E27FC236}">
                    <a16:creationId xmlns:a16="http://schemas.microsoft.com/office/drawing/2014/main" id="{2568F927-5988-4758-A818-1216BB557DC1}"/>
                  </a:ext>
                </a:extLst>
              </p:cNvPr>
              <p:cNvSpPr>
                <a:spLocks/>
              </p:cNvSpPr>
              <p:nvPr/>
            </p:nvSpPr>
            <p:spPr bwMode="auto">
              <a:xfrm>
                <a:off x="6945313" y="3225801"/>
                <a:ext cx="195263" cy="195263"/>
              </a:xfrm>
              <a:custGeom>
                <a:avLst/>
                <a:gdLst>
                  <a:gd name="T0" fmla="*/ 0 w 65"/>
                  <a:gd name="T1" fmla="*/ 65 h 65"/>
                  <a:gd name="T2" fmla="*/ 65 w 65"/>
                  <a:gd name="T3" fmla="*/ 65 h 65"/>
                  <a:gd name="T4" fmla="*/ 0 w 65"/>
                  <a:gd name="T5" fmla="*/ 0 h 65"/>
                  <a:gd name="T6" fmla="*/ 0 w 65"/>
                  <a:gd name="T7" fmla="*/ 65 h 65"/>
                </a:gdLst>
                <a:ahLst/>
                <a:cxnLst>
                  <a:cxn ang="0">
                    <a:pos x="T0" y="T1"/>
                  </a:cxn>
                  <a:cxn ang="0">
                    <a:pos x="T2" y="T3"/>
                  </a:cxn>
                  <a:cxn ang="0">
                    <a:pos x="T4" y="T5"/>
                  </a:cxn>
                  <a:cxn ang="0">
                    <a:pos x="T6" y="T7"/>
                  </a:cxn>
                </a:cxnLst>
                <a:rect l="0" t="0" r="r" b="b"/>
                <a:pathLst>
                  <a:path w="65" h="65">
                    <a:moveTo>
                      <a:pt x="0" y="65"/>
                    </a:moveTo>
                    <a:cubicBezTo>
                      <a:pt x="65" y="65"/>
                      <a:pt x="65" y="65"/>
                      <a:pt x="65" y="65"/>
                    </a:cubicBezTo>
                    <a:cubicBezTo>
                      <a:pt x="65" y="29"/>
                      <a:pt x="35" y="0"/>
                      <a:pt x="0" y="0"/>
                    </a:cubicBezTo>
                    <a:lnTo>
                      <a:pt x="0"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Freeform 43">
              <a:extLst>
                <a:ext uri="{FF2B5EF4-FFF2-40B4-BE49-F238E27FC236}">
                  <a16:creationId xmlns:a16="http://schemas.microsoft.com/office/drawing/2014/main" id="{C19AE4A6-A9F2-49DB-BC56-45A3598D3DAC}"/>
                </a:ext>
              </a:extLst>
            </p:cNvPr>
            <p:cNvSpPr>
              <a:spLocks noEditPoints="1"/>
            </p:cNvSpPr>
            <p:nvPr/>
          </p:nvSpPr>
          <p:spPr bwMode="auto">
            <a:xfrm>
              <a:off x="8439150" y="3243263"/>
              <a:ext cx="287338" cy="388938"/>
            </a:xfrm>
            <a:custGeom>
              <a:avLst/>
              <a:gdLst>
                <a:gd name="T0" fmla="*/ 88 w 96"/>
                <a:gd name="T1" fmla="*/ 8 h 129"/>
                <a:gd name="T2" fmla="*/ 96 w 96"/>
                <a:gd name="T3" fmla="*/ 8 h 129"/>
                <a:gd name="T4" fmla="*/ 96 w 96"/>
                <a:gd name="T5" fmla="*/ 0 h 129"/>
                <a:gd name="T6" fmla="*/ 0 w 96"/>
                <a:gd name="T7" fmla="*/ 0 h 129"/>
                <a:gd name="T8" fmla="*/ 0 w 96"/>
                <a:gd name="T9" fmla="*/ 8 h 129"/>
                <a:gd name="T10" fmla="*/ 8 w 96"/>
                <a:gd name="T11" fmla="*/ 8 h 129"/>
                <a:gd name="T12" fmla="*/ 8 w 96"/>
                <a:gd name="T13" fmla="*/ 16 h 129"/>
                <a:gd name="T14" fmla="*/ 12 w 96"/>
                <a:gd name="T15" fmla="*/ 16 h 129"/>
                <a:gd name="T16" fmla="*/ 24 w 96"/>
                <a:gd name="T17" fmla="*/ 60 h 129"/>
                <a:gd name="T18" fmla="*/ 31 w 96"/>
                <a:gd name="T19" fmla="*/ 64 h 129"/>
                <a:gd name="T20" fmla="*/ 24 w 96"/>
                <a:gd name="T21" fmla="*/ 68 h 129"/>
                <a:gd name="T22" fmla="*/ 12 w 96"/>
                <a:gd name="T23" fmla="*/ 112 h 129"/>
                <a:gd name="T24" fmla="*/ 8 w 96"/>
                <a:gd name="T25" fmla="*/ 112 h 129"/>
                <a:gd name="T26" fmla="*/ 8 w 96"/>
                <a:gd name="T27" fmla="*/ 121 h 129"/>
                <a:gd name="T28" fmla="*/ 0 w 96"/>
                <a:gd name="T29" fmla="*/ 121 h 129"/>
                <a:gd name="T30" fmla="*/ 0 w 96"/>
                <a:gd name="T31" fmla="*/ 129 h 129"/>
                <a:gd name="T32" fmla="*/ 96 w 96"/>
                <a:gd name="T33" fmla="*/ 129 h 129"/>
                <a:gd name="T34" fmla="*/ 96 w 96"/>
                <a:gd name="T35" fmla="*/ 121 h 129"/>
                <a:gd name="T36" fmla="*/ 88 w 96"/>
                <a:gd name="T37" fmla="*/ 121 h 129"/>
                <a:gd name="T38" fmla="*/ 88 w 96"/>
                <a:gd name="T39" fmla="*/ 112 h 129"/>
                <a:gd name="T40" fmla="*/ 84 w 96"/>
                <a:gd name="T41" fmla="*/ 112 h 129"/>
                <a:gd name="T42" fmla="*/ 72 w 96"/>
                <a:gd name="T43" fmla="*/ 68 h 129"/>
                <a:gd name="T44" fmla="*/ 65 w 96"/>
                <a:gd name="T45" fmla="*/ 64 h 129"/>
                <a:gd name="T46" fmla="*/ 72 w 96"/>
                <a:gd name="T47" fmla="*/ 60 h 129"/>
                <a:gd name="T48" fmla="*/ 84 w 96"/>
                <a:gd name="T49" fmla="*/ 16 h 129"/>
                <a:gd name="T50" fmla="*/ 88 w 96"/>
                <a:gd name="T51" fmla="*/ 16 h 129"/>
                <a:gd name="T52" fmla="*/ 88 w 96"/>
                <a:gd name="T53" fmla="*/ 8 h 129"/>
                <a:gd name="T54" fmla="*/ 76 w 96"/>
                <a:gd name="T55" fmla="*/ 18 h 129"/>
                <a:gd name="T56" fmla="*/ 67 w 96"/>
                <a:gd name="T57" fmla="*/ 54 h 129"/>
                <a:gd name="T58" fmla="*/ 56 w 96"/>
                <a:gd name="T59" fmla="*/ 59 h 129"/>
                <a:gd name="T60" fmla="*/ 56 w 96"/>
                <a:gd name="T61" fmla="*/ 70 h 129"/>
                <a:gd name="T62" fmla="*/ 67 w 96"/>
                <a:gd name="T63" fmla="*/ 75 h 129"/>
                <a:gd name="T64" fmla="*/ 76 w 96"/>
                <a:gd name="T65" fmla="*/ 111 h 129"/>
                <a:gd name="T66" fmla="*/ 76 w 96"/>
                <a:gd name="T67" fmla="*/ 112 h 129"/>
                <a:gd name="T68" fmla="*/ 68 w 96"/>
                <a:gd name="T69" fmla="*/ 112 h 129"/>
                <a:gd name="T70" fmla="*/ 61 w 96"/>
                <a:gd name="T71" fmla="*/ 94 h 129"/>
                <a:gd name="T72" fmla="*/ 52 w 96"/>
                <a:gd name="T73" fmla="*/ 89 h 129"/>
                <a:gd name="T74" fmla="*/ 52 w 96"/>
                <a:gd name="T75" fmla="*/ 56 h 129"/>
                <a:gd name="T76" fmla="*/ 65 w 96"/>
                <a:gd name="T77" fmla="*/ 50 h 129"/>
                <a:gd name="T78" fmla="*/ 73 w 96"/>
                <a:gd name="T79" fmla="*/ 40 h 129"/>
                <a:gd name="T80" fmla="*/ 23 w 96"/>
                <a:gd name="T81" fmla="*/ 40 h 129"/>
                <a:gd name="T82" fmla="*/ 31 w 96"/>
                <a:gd name="T83" fmla="*/ 50 h 129"/>
                <a:gd name="T84" fmla="*/ 44 w 96"/>
                <a:gd name="T85" fmla="*/ 56 h 129"/>
                <a:gd name="T86" fmla="*/ 44 w 96"/>
                <a:gd name="T87" fmla="*/ 89 h 129"/>
                <a:gd name="T88" fmla="*/ 34 w 96"/>
                <a:gd name="T89" fmla="*/ 94 h 129"/>
                <a:gd name="T90" fmla="*/ 28 w 96"/>
                <a:gd name="T91" fmla="*/ 112 h 129"/>
                <a:gd name="T92" fmla="*/ 20 w 96"/>
                <a:gd name="T93" fmla="*/ 112 h 129"/>
                <a:gd name="T94" fmla="*/ 20 w 96"/>
                <a:gd name="T95" fmla="*/ 111 h 129"/>
                <a:gd name="T96" fmla="*/ 29 w 96"/>
                <a:gd name="T97" fmla="*/ 75 h 129"/>
                <a:gd name="T98" fmla="*/ 40 w 96"/>
                <a:gd name="T99" fmla="*/ 70 h 129"/>
                <a:gd name="T100" fmla="*/ 40 w 96"/>
                <a:gd name="T101" fmla="*/ 59 h 129"/>
                <a:gd name="T102" fmla="*/ 29 w 96"/>
                <a:gd name="T103" fmla="*/ 54 h 129"/>
                <a:gd name="T104" fmla="*/ 20 w 96"/>
                <a:gd name="T105" fmla="*/ 18 h 129"/>
                <a:gd name="T106" fmla="*/ 20 w 96"/>
                <a:gd name="T107" fmla="*/ 16 h 129"/>
                <a:gd name="T108" fmla="*/ 76 w 96"/>
                <a:gd name="T109" fmla="*/ 16 h 129"/>
                <a:gd name="T110" fmla="*/ 76 w 96"/>
                <a:gd name="T111"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29">
                  <a:moveTo>
                    <a:pt x="88" y="8"/>
                  </a:moveTo>
                  <a:cubicBezTo>
                    <a:pt x="96" y="8"/>
                    <a:pt x="96" y="8"/>
                    <a:pt x="96" y="8"/>
                  </a:cubicBezTo>
                  <a:cubicBezTo>
                    <a:pt x="96" y="0"/>
                    <a:pt x="96" y="0"/>
                    <a:pt x="96" y="0"/>
                  </a:cubicBezTo>
                  <a:cubicBezTo>
                    <a:pt x="0" y="0"/>
                    <a:pt x="0" y="0"/>
                    <a:pt x="0" y="0"/>
                  </a:cubicBezTo>
                  <a:cubicBezTo>
                    <a:pt x="0" y="8"/>
                    <a:pt x="0" y="8"/>
                    <a:pt x="0" y="8"/>
                  </a:cubicBezTo>
                  <a:cubicBezTo>
                    <a:pt x="8" y="8"/>
                    <a:pt x="8" y="8"/>
                    <a:pt x="8" y="8"/>
                  </a:cubicBezTo>
                  <a:cubicBezTo>
                    <a:pt x="8" y="16"/>
                    <a:pt x="8" y="16"/>
                    <a:pt x="8" y="16"/>
                  </a:cubicBezTo>
                  <a:cubicBezTo>
                    <a:pt x="12" y="16"/>
                    <a:pt x="12" y="16"/>
                    <a:pt x="12" y="16"/>
                  </a:cubicBezTo>
                  <a:cubicBezTo>
                    <a:pt x="6" y="32"/>
                    <a:pt x="11" y="50"/>
                    <a:pt x="24" y="60"/>
                  </a:cubicBezTo>
                  <a:cubicBezTo>
                    <a:pt x="26" y="62"/>
                    <a:pt x="29" y="63"/>
                    <a:pt x="31" y="64"/>
                  </a:cubicBezTo>
                  <a:cubicBezTo>
                    <a:pt x="29" y="66"/>
                    <a:pt x="26" y="67"/>
                    <a:pt x="24" y="68"/>
                  </a:cubicBezTo>
                  <a:cubicBezTo>
                    <a:pt x="11" y="79"/>
                    <a:pt x="6" y="97"/>
                    <a:pt x="12" y="112"/>
                  </a:cubicBezTo>
                  <a:cubicBezTo>
                    <a:pt x="8" y="112"/>
                    <a:pt x="8" y="112"/>
                    <a:pt x="8" y="112"/>
                  </a:cubicBezTo>
                  <a:cubicBezTo>
                    <a:pt x="8" y="121"/>
                    <a:pt x="8" y="121"/>
                    <a:pt x="8" y="121"/>
                  </a:cubicBezTo>
                  <a:cubicBezTo>
                    <a:pt x="0" y="121"/>
                    <a:pt x="0" y="121"/>
                    <a:pt x="0" y="121"/>
                  </a:cubicBezTo>
                  <a:cubicBezTo>
                    <a:pt x="0" y="129"/>
                    <a:pt x="0" y="129"/>
                    <a:pt x="0" y="129"/>
                  </a:cubicBezTo>
                  <a:cubicBezTo>
                    <a:pt x="96" y="129"/>
                    <a:pt x="96" y="129"/>
                    <a:pt x="96" y="129"/>
                  </a:cubicBezTo>
                  <a:cubicBezTo>
                    <a:pt x="96" y="121"/>
                    <a:pt x="96" y="121"/>
                    <a:pt x="96" y="121"/>
                  </a:cubicBezTo>
                  <a:cubicBezTo>
                    <a:pt x="88" y="121"/>
                    <a:pt x="88" y="121"/>
                    <a:pt x="88" y="121"/>
                  </a:cubicBezTo>
                  <a:cubicBezTo>
                    <a:pt x="88" y="112"/>
                    <a:pt x="88" y="112"/>
                    <a:pt x="88" y="112"/>
                  </a:cubicBezTo>
                  <a:cubicBezTo>
                    <a:pt x="84" y="112"/>
                    <a:pt x="84" y="112"/>
                    <a:pt x="84" y="112"/>
                  </a:cubicBezTo>
                  <a:cubicBezTo>
                    <a:pt x="90" y="97"/>
                    <a:pt x="85" y="79"/>
                    <a:pt x="72" y="68"/>
                  </a:cubicBezTo>
                  <a:cubicBezTo>
                    <a:pt x="69" y="67"/>
                    <a:pt x="67" y="66"/>
                    <a:pt x="65" y="64"/>
                  </a:cubicBezTo>
                  <a:cubicBezTo>
                    <a:pt x="67" y="63"/>
                    <a:pt x="69" y="62"/>
                    <a:pt x="72" y="60"/>
                  </a:cubicBezTo>
                  <a:cubicBezTo>
                    <a:pt x="85" y="50"/>
                    <a:pt x="90" y="32"/>
                    <a:pt x="84" y="16"/>
                  </a:cubicBezTo>
                  <a:cubicBezTo>
                    <a:pt x="88" y="16"/>
                    <a:pt x="88" y="16"/>
                    <a:pt x="88" y="16"/>
                  </a:cubicBezTo>
                  <a:lnTo>
                    <a:pt x="88" y="8"/>
                  </a:lnTo>
                  <a:close/>
                  <a:moveTo>
                    <a:pt x="76" y="18"/>
                  </a:moveTo>
                  <a:cubicBezTo>
                    <a:pt x="82" y="31"/>
                    <a:pt x="78" y="45"/>
                    <a:pt x="67" y="54"/>
                  </a:cubicBezTo>
                  <a:cubicBezTo>
                    <a:pt x="63" y="56"/>
                    <a:pt x="60" y="58"/>
                    <a:pt x="56" y="59"/>
                  </a:cubicBezTo>
                  <a:cubicBezTo>
                    <a:pt x="56" y="70"/>
                    <a:pt x="56" y="70"/>
                    <a:pt x="56" y="70"/>
                  </a:cubicBezTo>
                  <a:cubicBezTo>
                    <a:pt x="60" y="71"/>
                    <a:pt x="63" y="72"/>
                    <a:pt x="67" y="75"/>
                  </a:cubicBezTo>
                  <a:cubicBezTo>
                    <a:pt x="78" y="83"/>
                    <a:pt x="82" y="98"/>
                    <a:pt x="76" y="111"/>
                  </a:cubicBezTo>
                  <a:cubicBezTo>
                    <a:pt x="76" y="112"/>
                    <a:pt x="76" y="112"/>
                    <a:pt x="76" y="112"/>
                  </a:cubicBezTo>
                  <a:cubicBezTo>
                    <a:pt x="68" y="112"/>
                    <a:pt x="68" y="112"/>
                    <a:pt x="68" y="112"/>
                  </a:cubicBezTo>
                  <a:cubicBezTo>
                    <a:pt x="69" y="106"/>
                    <a:pt x="67" y="99"/>
                    <a:pt x="61" y="94"/>
                  </a:cubicBezTo>
                  <a:cubicBezTo>
                    <a:pt x="59" y="91"/>
                    <a:pt x="55" y="90"/>
                    <a:pt x="52" y="89"/>
                  </a:cubicBezTo>
                  <a:cubicBezTo>
                    <a:pt x="52" y="56"/>
                    <a:pt x="52" y="56"/>
                    <a:pt x="52" y="56"/>
                  </a:cubicBezTo>
                  <a:cubicBezTo>
                    <a:pt x="57" y="55"/>
                    <a:pt x="61" y="53"/>
                    <a:pt x="65" y="50"/>
                  </a:cubicBezTo>
                  <a:cubicBezTo>
                    <a:pt x="69" y="47"/>
                    <a:pt x="71" y="44"/>
                    <a:pt x="73" y="40"/>
                  </a:cubicBezTo>
                  <a:cubicBezTo>
                    <a:pt x="23" y="40"/>
                    <a:pt x="23" y="40"/>
                    <a:pt x="23" y="40"/>
                  </a:cubicBezTo>
                  <a:cubicBezTo>
                    <a:pt x="25" y="44"/>
                    <a:pt x="27" y="47"/>
                    <a:pt x="31" y="50"/>
                  </a:cubicBezTo>
                  <a:cubicBezTo>
                    <a:pt x="34" y="53"/>
                    <a:pt x="39" y="55"/>
                    <a:pt x="44" y="56"/>
                  </a:cubicBezTo>
                  <a:cubicBezTo>
                    <a:pt x="44" y="89"/>
                    <a:pt x="44" y="89"/>
                    <a:pt x="44" y="89"/>
                  </a:cubicBezTo>
                  <a:cubicBezTo>
                    <a:pt x="40" y="90"/>
                    <a:pt x="37" y="91"/>
                    <a:pt x="34" y="94"/>
                  </a:cubicBezTo>
                  <a:cubicBezTo>
                    <a:pt x="29" y="99"/>
                    <a:pt x="27" y="106"/>
                    <a:pt x="28" y="112"/>
                  </a:cubicBezTo>
                  <a:cubicBezTo>
                    <a:pt x="20" y="112"/>
                    <a:pt x="20" y="112"/>
                    <a:pt x="20" y="112"/>
                  </a:cubicBezTo>
                  <a:cubicBezTo>
                    <a:pt x="20" y="111"/>
                    <a:pt x="20" y="111"/>
                    <a:pt x="20" y="111"/>
                  </a:cubicBezTo>
                  <a:cubicBezTo>
                    <a:pt x="14" y="98"/>
                    <a:pt x="18" y="83"/>
                    <a:pt x="29" y="75"/>
                  </a:cubicBezTo>
                  <a:cubicBezTo>
                    <a:pt x="32" y="72"/>
                    <a:pt x="36" y="71"/>
                    <a:pt x="40" y="70"/>
                  </a:cubicBezTo>
                  <a:cubicBezTo>
                    <a:pt x="40" y="59"/>
                    <a:pt x="40" y="59"/>
                    <a:pt x="40" y="59"/>
                  </a:cubicBezTo>
                  <a:cubicBezTo>
                    <a:pt x="36" y="58"/>
                    <a:pt x="32" y="56"/>
                    <a:pt x="29" y="54"/>
                  </a:cubicBezTo>
                  <a:cubicBezTo>
                    <a:pt x="18" y="45"/>
                    <a:pt x="14" y="31"/>
                    <a:pt x="20" y="18"/>
                  </a:cubicBezTo>
                  <a:cubicBezTo>
                    <a:pt x="20" y="16"/>
                    <a:pt x="20" y="16"/>
                    <a:pt x="20" y="16"/>
                  </a:cubicBezTo>
                  <a:cubicBezTo>
                    <a:pt x="76" y="16"/>
                    <a:pt x="76" y="16"/>
                    <a:pt x="76" y="16"/>
                  </a:cubicBezTo>
                  <a:lnTo>
                    <a:pt x="76"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232" name="Group 231">
              <a:extLst>
                <a:ext uri="{FF2B5EF4-FFF2-40B4-BE49-F238E27FC236}">
                  <a16:creationId xmlns:a16="http://schemas.microsoft.com/office/drawing/2014/main" id="{C4F3FCF4-CE7D-4988-830E-E080A833ECB7}"/>
                </a:ext>
              </a:extLst>
            </p:cNvPr>
            <p:cNvGrpSpPr/>
            <p:nvPr/>
          </p:nvGrpSpPr>
          <p:grpSpPr>
            <a:xfrm>
              <a:off x="5051425" y="3203576"/>
              <a:ext cx="398463" cy="434975"/>
              <a:chOff x="5051425" y="3203576"/>
              <a:chExt cx="398463" cy="434975"/>
            </a:xfrm>
            <a:grpFill/>
          </p:grpSpPr>
          <p:sp>
            <p:nvSpPr>
              <p:cNvPr id="233" name="Freeform 44">
                <a:extLst>
                  <a:ext uri="{FF2B5EF4-FFF2-40B4-BE49-F238E27FC236}">
                    <a16:creationId xmlns:a16="http://schemas.microsoft.com/office/drawing/2014/main" id="{4E09D4A1-F2CB-4515-AC0F-6C521EDE1C33}"/>
                  </a:ext>
                </a:extLst>
              </p:cNvPr>
              <p:cNvSpPr>
                <a:spLocks noEditPoints="1"/>
              </p:cNvSpPr>
              <p:nvPr/>
            </p:nvSpPr>
            <p:spPr bwMode="auto">
              <a:xfrm>
                <a:off x="5051425" y="3203576"/>
                <a:ext cx="398463" cy="434975"/>
              </a:xfrm>
              <a:custGeom>
                <a:avLst/>
                <a:gdLst>
                  <a:gd name="T0" fmla="*/ 84 w 133"/>
                  <a:gd name="T1" fmla="*/ 13 h 144"/>
                  <a:gd name="T2" fmla="*/ 84 w 133"/>
                  <a:gd name="T3" fmla="*/ 6 h 144"/>
                  <a:gd name="T4" fmla="*/ 78 w 133"/>
                  <a:gd name="T5" fmla="*/ 0 h 144"/>
                  <a:gd name="T6" fmla="*/ 55 w 133"/>
                  <a:gd name="T7" fmla="*/ 0 h 144"/>
                  <a:gd name="T8" fmla="*/ 50 w 133"/>
                  <a:gd name="T9" fmla="*/ 6 h 144"/>
                  <a:gd name="T10" fmla="*/ 50 w 133"/>
                  <a:gd name="T11" fmla="*/ 13 h 144"/>
                  <a:gd name="T12" fmla="*/ 0 w 133"/>
                  <a:gd name="T13" fmla="*/ 77 h 144"/>
                  <a:gd name="T14" fmla="*/ 67 w 133"/>
                  <a:gd name="T15" fmla="*/ 144 h 144"/>
                  <a:gd name="T16" fmla="*/ 133 w 133"/>
                  <a:gd name="T17" fmla="*/ 77 h 144"/>
                  <a:gd name="T18" fmla="*/ 84 w 133"/>
                  <a:gd name="T19" fmla="*/ 13 h 144"/>
                  <a:gd name="T20" fmla="*/ 67 w 133"/>
                  <a:gd name="T21" fmla="*/ 129 h 144"/>
                  <a:gd name="T22" fmla="*/ 15 w 133"/>
                  <a:gd name="T23" fmla="*/ 77 h 144"/>
                  <a:gd name="T24" fmla="*/ 67 w 133"/>
                  <a:gd name="T25" fmla="*/ 26 h 144"/>
                  <a:gd name="T26" fmla="*/ 118 w 133"/>
                  <a:gd name="T27" fmla="*/ 77 h 144"/>
                  <a:gd name="T28" fmla="*/ 67 w 133"/>
                  <a:gd name="T29" fmla="*/ 1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44">
                    <a:moveTo>
                      <a:pt x="84" y="13"/>
                    </a:moveTo>
                    <a:cubicBezTo>
                      <a:pt x="84" y="6"/>
                      <a:pt x="84" y="6"/>
                      <a:pt x="84" y="6"/>
                    </a:cubicBezTo>
                    <a:cubicBezTo>
                      <a:pt x="84" y="2"/>
                      <a:pt x="81" y="0"/>
                      <a:pt x="78" y="0"/>
                    </a:cubicBezTo>
                    <a:cubicBezTo>
                      <a:pt x="55" y="0"/>
                      <a:pt x="55" y="0"/>
                      <a:pt x="55" y="0"/>
                    </a:cubicBezTo>
                    <a:cubicBezTo>
                      <a:pt x="52" y="0"/>
                      <a:pt x="50" y="2"/>
                      <a:pt x="50" y="6"/>
                    </a:cubicBezTo>
                    <a:cubicBezTo>
                      <a:pt x="50" y="13"/>
                      <a:pt x="50" y="13"/>
                      <a:pt x="50" y="13"/>
                    </a:cubicBezTo>
                    <a:cubicBezTo>
                      <a:pt x="21" y="20"/>
                      <a:pt x="0" y="46"/>
                      <a:pt x="0" y="77"/>
                    </a:cubicBezTo>
                    <a:cubicBezTo>
                      <a:pt x="0" y="114"/>
                      <a:pt x="30" y="144"/>
                      <a:pt x="67" y="144"/>
                    </a:cubicBezTo>
                    <a:cubicBezTo>
                      <a:pt x="103" y="144"/>
                      <a:pt x="133" y="114"/>
                      <a:pt x="133" y="77"/>
                    </a:cubicBezTo>
                    <a:cubicBezTo>
                      <a:pt x="133" y="46"/>
                      <a:pt x="112" y="20"/>
                      <a:pt x="84" y="13"/>
                    </a:cubicBezTo>
                    <a:moveTo>
                      <a:pt x="67" y="129"/>
                    </a:moveTo>
                    <a:cubicBezTo>
                      <a:pt x="38" y="129"/>
                      <a:pt x="15" y="106"/>
                      <a:pt x="15" y="77"/>
                    </a:cubicBezTo>
                    <a:cubicBezTo>
                      <a:pt x="15" y="49"/>
                      <a:pt x="38" y="26"/>
                      <a:pt x="67" y="26"/>
                    </a:cubicBezTo>
                    <a:cubicBezTo>
                      <a:pt x="95" y="26"/>
                      <a:pt x="118" y="49"/>
                      <a:pt x="118" y="77"/>
                    </a:cubicBezTo>
                    <a:cubicBezTo>
                      <a:pt x="118" y="106"/>
                      <a:pt x="95" y="129"/>
                      <a:pt x="67" y="1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45">
                <a:extLst>
                  <a:ext uri="{FF2B5EF4-FFF2-40B4-BE49-F238E27FC236}">
                    <a16:creationId xmlns:a16="http://schemas.microsoft.com/office/drawing/2014/main" id="{FDB44002-84FB-437C-8DB4-5E8982DCCBD9}"/>
                  </a:ext>
                </a:extLst>
              </p:cNvPr>
              <p:cNvSpPr>
                <a:spLocks/>
              </p:cNvSpPr>
              <p:nvPr/>
            </p:nvSpPr>
            <p:spPr bwMode="auto">
              <a:xfrm>
                <a:off x="5237163" y="3321051"/>
                <a:ext cx="104775" cy="130175"/>
              </a:xfrm>
              <a:custGeom>
                <a:avLst/>
                <a:gdLst>
                  <a:gd name="T0" fmla="*/ 10 w 35"/>
                  <a:gd name="T1" fmla="*/ 28 h 43"/>
                  <a:gd name="T2" fmla="*/ 10 w 35"/>
                  <a:gd name="T3" fmla="*/ 0 h 43"/>
                  <a:gd name="T4" fmla="*/ 0 w 35"/>
                  <a:gd name="T5" fmla="*/ 0 h 43"/>
                  <a:gd name="T6" fmla="*/ 0 w 35"/>
                  <a:gd name="T7" fmla="*/ 38 h 43"/>
                  <a:gd name="T8" fmla="*/ 2 w 35"/>
                  <a:gd name="T9" fmla="*/ 43 h 43"/>
                  <a:gd name="T10" fmla="*/ 5 w 35"/>
                  <a:gd name="T11" fmla="*/ 43 h 43"/>
                  <a:gd name="T12" fmla="*/ 8 w 35"/>
                  <a:gd name="T13" fmla="*/ 42 h 43"/>
                  <a:gd name="T14" fmla="*/ 35 w 35"/>
                  <a:gd name="T15" fmla="*/ 22 h 43"/>
                  <a:gd name="T16" fmla="*/ 29 w 35"/>
                  <a:gd name="T17" fmla="*/ 14 h 43"/>
                  <a:gd name="T18" fmla="*/ 10 w 35"/>
                  <a:gd name="T19"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10" y="28"/>
                    </a:moveTo>
                    <a:cubicBezTo>
                      <a:pt x="10" y="0"/>
                      <a:pt x="10" y="0"/>
                      <a:pt x="10" y="0"/>
                    </a:cubicBezTo>
                    <a:cubicBezTo>
                      <a:pt x="0" y="0"/>
                      <a:pt x="0" y="0"/>
                      <a:pt x="0" y="0"/>
                    </a:cubicBezTo>
                    <a:cubicBezTo>
                      <a:pt x="0" y="38"/>
                      <a:pt x="0" y="38"/>
                      <a:pt x="0" y="38"/>
                    </a:cubicBezTo>
                    <a:cubicBezTo>
                      <a:pt x="0" y="40"/>
                      <a:pt x="1" y="42"/>
                      <a:pt x="2" y="43"/>
                    </a:cubicBezTo>
                    <a:cubicBezTo>
                      <a:pt x="3" y="43"/>
                      <a:pt x="4" y="43"/>
                      <a:pt x="5" y="43"/>
                    </a:cubicBezTo>
                    <a:cubicBezTo>
                      <a:pt x="6" y="43"/>
                      <a:pt x="7" y="43"/>
                      <a:pt x="8" y="42"/>
                    </a:cubicBezTo>
                    <a:cubicBezTo>
                      <a:pt x="35" y="22"/>
                      <a:pt x="35" y="22"/>
                      <a:pt x="35" y="22"/>
                    </a:cubicBezTo>
                    <a:cubicBezTo>
                      <a:pt x="29" y="14"/>
                      <a:pt x="29" y="14"/>
                      <a:pt x="29" y="14"/>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8" name="TextBox 237">
            <a:extLst>
              <a:ext uri="{FF2B5EF4-FFF2-40B4-BE49-F238E27FC236}">
                <a16:creationId xmlns:a16="http://schemas.microsoft.com/office/drawing/2014/main" id="{AB954044-B252-45FC-A0A1-76A807D60D77}"/>
              </a:ext>
            </a:extLst>
          </p:cNvPr>
          <p:cNvSpPr txBox="1"/>
          <p:nvPr/>
        </p:nvSpPr>
        <p:spPr>
          <a:xfrm>
            <a:off x="1276952" y="5104701"/>
            <a:ext cx="2192161" cy="716415"/>
          </a:xfrm>
          <a:prstGeom prst="rect">
            <a:avLst/>
          </a:prstGeom>
          <a:noFill/>
        </p:spPr>
        <p:txBody>
          <a:bodyPr wrap="square" rtlCol="0">
            <a:spAutoFit/>
          </a:bodyPr>
          <a:lstStyle/>
          <a:p>
            <a:pPr algn="ctr">
              <a:lnSpc>
                <a:spcPts val="17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to</a:t>
            </a:r>
          </a:p>
          <a:p>
            <a:pPr algn="ctr">
              <a:lnSpc>
                <a:spcPts val="17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litterer for 45 making meet great team.</a:t>
            </a:r>
          </a:p>
        </p:txBody>
      </p:sp>
      <p:sp>
        <p:nvSpPr>
          <p:cNvPr id="239" name="Title 21">
            <a:extLst>
              <a:ext uri="{FF2B5EF4-FFF2-40B4-BE49-F238E27FC236}">
                <a16:creationId xmlns:a16="http://schemas.microsoft.com/office/drawing/2014/main" id="{F851823F-5E19-4963-8194-F96C697488D8}"/>
              </a:ext>
            </a:extLst>
          </p:cNvPr>
          <p:cNvSpPr txBox="1">
            <a:spLocks/>
          </p:cNvSpPr>
          <p:nvPr/>
        </p:nvSpPr>
        <p:spPr>
          <a:xfrm>
            <a:off x="1370583" y="4692420"/>
            <a:ext cx="2004898" cy="427485"/>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400" dirty="0">
                <a:solidFill>
                  <a:schemeClr val="bg1"/>
                </a:solidFill>
                <a:latin typeface="Bell MT bold" panose="0203070306050A020303" pitchFamily="18" charset="0"/>
              </a:rPr>
              <a:t>Year 2017</a:t>
            </a:r>
            <a:endParaRPr lang="en-US" sz="2400" dirty="0">
              <a:solidFill>
                <a:schemeClr val="bg1"/>
              </a:solidFill>
              <a:latin typeface="Bell MT bold" panose="0203070306050A020303" pitchFamily="18" charset="0"/>
            </a:endParaRPr>
          </a:p>
        </p:txBody>
      </p:sp>
      <p:sp>
        <p:nvSpPr>
          <p:cNvPr id="241" name="TextBox 240">
            <a:extLst>
              <a:ext uri="{FF2B5EF4-FFF2-40B4-BE49-F238E27FC236}">
                <a16:creationId xmlns:a16="http://schemas.microsoft.com/office/drawing/2014/main" id="{0B1DB089-E8C4-4993-9F0F-727E064D4FC9}"/>
              </a:ext>
            </a:extLst>
          </p:cNvPr>
          <p:cNvSpPr txBox="1"/>
          <p:nvPr/>
        </p:nvSpPr>
        <p:spPr>
          <a:xfrm>
            <a:off x="3824845" y="5104701"/>
            <a:ext cx="219216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to</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litterer for 45 making meet great team.</a:t>
            </a:r>
          </a:p>
        </p:txBody>
      </p:sp>
      <p:sp>
        <p:nvSpPr>
          <p:cNvPr id="242" name="Title 21">
            <a:extLst>
              <a:ext uri="{FF2B5EF4-FFF2-40B4-BE49-F238E27FC236}">
                <a16:creationId xmlns:a16="http://schemas.microsoft.com/office/drawing/2014/main" id="{591CCE72-A1FD-40DB-9CFA-91C7885FD9C1}"/>
              </a:ext>
            </a:extLst>
          </p:cNvPr>
          <p:cNvSpPr txBox="1">
            <a:spLocks/>
          </p:cNvSpPr>
          <p:nvPr/>
        </p:nvSpPr>
        <p:spPr>
          <a:xfrm>
            <a:off x="3918476" y="4692420"/>
            <a:ext cx="2004898" cy="427485"/>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400" dirty="0">
                <a:solidFill>
                  <a:schemeClr val="bg1"/>
                </a:solidFill>
                <a:latin typeface="Bell MT bold" panose="0203070306050A020303" pitchFamily="18" charset="0"/>
              </a:rPr>
              <a:t>Year 2018</a:t>
            </a:r>
            <a:endParaRPr lang="en-US" sz="2400" dirty="0">
              <a:solidFill>
                <a:schemeClr val="bg1"/>
              </a:solidFill>
              <a:latin typeface="Bell MT bold" panose="0203070306050A020303" pitchFamily="18" charset="0"/>
            </a:endParaRPr>
          </a:p>
        </p:txBody>
      </p:sp>
      <p:sp>
        <p:nvSpPr>
          <p:cNvPr id="244" name="TextBox 243">
            <a:extLst>
              <a:ext uri="{FF2B5EF4-FFF2-40B4-BE49-F238E27FC236}">
                <a16:creationId xmlns:a16="http://schemas.microsoft.com/office/drawing/2014/main" id="{11AA7C0F-55E6-4A59-BC80-82B7521213BA}"/>
              </a:ext>
            </a:extLst>
          </p:cNvPr>
          <p:cNvSpPr txBox="1"/>
          <p:nvPr/>
        </p:nvSpPr>
        <p:spPr>
          <a:xfrm>
            <a:off x="6313820" y="5104701"/>
            <a:ext cx="219216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to</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litterer for 45 making meet great team.</a:t>
            </a:r>
          </a:p>
        </p:txBody>
      </p:sp>
      <p:sp>
        <p:nvSpPr>
          <p:cNvPr id="245" name="Title 21">
            <a:extLst>
              <a:ext uri="{FF2B5EF4-FFF2-40B4-BE49-F238E27FC236}">
                <a16:creationId xmlns:a16="http://schemas.microsoft.com/office/drawing/2014/main" id="{797C02CD-C94E-400D-9ECA-0422F11ABA67}"/>
              </a:ext>
            </a:extLst>
          </p:cNvPr>
          <p:cNvSpPr txBox="1">
            <a:spLocks/>
          </p:cNvSpPr>
          <p:nvPr/>
        </p:nvSpPr>
        <p:spPr>
          <a:xfrm>
            <a:off x="6407451" y="4692420"/>
            <a:ext cx="2004898" cy="427485"/>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400" dirty="0">
                <a:solidFill>
                  <a:schemeClr val="bg1"/>
                </a:solidFill>
                <a:latin typeface="Bell MT bold" panose="0203070306050A020303" pitchFamily="18" charset="0"/>
              </a:rPr>
              <a:t>Year 2019</a:t>
            </a:r>
            <a:endParaRPr lang="en-US" sz="2400" dirty="0">
              <a:solidFill>
                <a:schemeClr val="bg1"/>
              </a:solidFill>
              <a:latin typeface="Bell MT bold" panose="0203070306050A020303" pitchFamily="18" charset="0"/>
            </a:endParaRPr>
          </a:p>
        </p:txBody>
      </p:sp>
      <p:sp>
        <p:nvSpPr>
          <p:cNvPr id="247" name="TextBox 246">
            <a:extLst>
              <a:ext uri="{FF2B5EF4-FFF2-40B4-BE49-F238E27FC236}">
                <a16:creationId xmlns:a16="http://schemas.microsoft.com/office/drawing/2014/main" id="{A53CE4B9-0385-4601-BBF8-9E6075AD69B1}"/>
              </a:ext>
            </a:extLst>
          </p:cNvPr>
          <p:cNvSpPr txBox="1"/>
          <p:nvPr/>
        </p:nvSpPr>
        <p:spPr>
          <a:xfrm>
            <a:off x="8640872" y="5104701"/>
            <a:ext cx="2192161" cy="716415"/>
          </a:xfrm>
          <a:prstGeom prst="rect">
            <a:avLst/>
          </a:prstGeom>
          <a:noFill/>
        </p:spPr>
        <p:txBody>
          <a:bodyPr wrap="square" rtlCol="0">
            <a:spAutoFit/>
          </a:bodyPr>
          <a:lstStyle/>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Hampden-Sydney College to</a:t>
            </a:r>
          </a:p>
          <a:p>
            <a:pPr algn="ctr">
              <a:lnSpc>
                <a:spcPts val="1700"/>
              </a:lnSpc>
            </a:pPr>
            <a:r>
              <a:rPr lang="en-US" sz="900" dirty="0">
                <a:solidFill>
                  <a:schemeClr val="bg1"/>
                </a:solidFill>
                <a:latin typeface="Lato" panose="020F0502020204030203" pitchFamily="34" charset="0"/>
                <a:ea typeface="Lato" panose="020F0502020204030203" pitchFamily="34" charset="0"/>
                <a:cs typeface="Lato" panose="020F0502020204030203" pitchFamily="34" charset="0"/>
              </a:rPr>
              <a:t>classical Latin litterer for 45 making meet great team.</a:t>
            </a:r>
          </a:p>
        </p:txBody>
      </p:sp>
      <p:sp>
        <p:nvSpPr>
          <p:cNvPr id="248" name="Title 21">
            <a:extLst>
              <a:ext uri="{FF2B5EF4-FFF2-40B4-BE49-F238E27FC236}">
                <a16:creationId xmlns:a16="http://schemas.microsoft.com/office/drawing/2014/main" id="{3FA8AF39-07EB-4CC3-9E6D-BD94FBAAA62E}"/>
              </a:ext>
            </a:extLst>
          </p:cNvPr>
          <p:cNvSpPr txBox="1">
            <a:spLocks/>
          </p:cNvSpPr>
          <p:nvPr/>
        </p:nvSpPr>
        <p:spPr>
          <a:xfrm>
            <a:off x="8734503" y="4692420"/>
            <a:ext cx="2004898" cy="427485"/>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400" dirty="0">
                <a:solidFill>
                  <a:schemeClr val="bg1"/>
                </a:solidFill>
                <a:latin typeface="Bell MT bold" panose="0203070306050A020303" pitchFamily="18" charset="0"/>
              </a:rPr>
              <a:t>Year 2020</a:t>
            </a:r>
            <a:endParaRPr lang="en-US" sz="2400" dirty="0">
              <a:solidFill>
                <a:schemeClr val="bg1"/>
              </a:solidFill>
              <a:latin typeface="Bell MT bold" panose="0203070306050A020303" pitchFamily="18" charset="0"/>
            </a:endParaRPr>
          </a:p>
        </p:txBody>
      </p:sp>
    </p:spTree>
    <p:extLst>
      <p:ext uri="{BB962C8B-B14F-4D97-AF65-F5344CB8AC3E}">
        <p14:creationId xmlns:p14="http://schemas.microsoft.com/office/powerpoint/2010/main" val="366316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Company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Timeline</a:t>
            </a:r>
          </a:p>
        </p:txBody>
      </p:sp>
      <p:graphicFrame>
        <p:nvGraphicFramePr>
          <p:cNvPr id="188" name="Chart 187">
            <a:extLst>
              <a:ext uri="{FF2B5EF4-FFF2-40B4-BE49-F238E27FC236}">
                <a16:creationId xmlns:a16="http://schemas.microsoft.com/office/drawing/2014/main" id="{148A66C2-20F7-4A62-9BB4-ECB33263FEED}"/>
              </a:ext>
            </a:extLst>
          </p:cNvPr>
          <p:cNvGraphicFramePr/>
          <p:nvPr/>
        </p:nvGraphicFramePr>
        <p:xfrm>
          <a:off x="1481259" y="2471923"/>
          <a:ext cx="2273364" cy="22189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9" name="Chart 188">
            <a:extLst>
              <a:ext uri="{FF2B5EF4-FFF2-40B4-BE49-F238E27FC236}">
                <a16:creationId xmlns:a16="http://schemas.microsoft.com/office/drawing/2014/main" id="{3AD0DDF3-7BB8-41F7-B6DA-CF833C97A018}"/>
              </a:ext>
            </a:extLst>
          </p:cNvPr>
          <p:cNvGraphicFramePr/>
          <p:nvPr/>
        </p:nvGraphicFramePr>
        <p:xfrm>
          <a:off x="4959318" y="2471923"/>
          <a:ext cx="2273364" cy="22189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0" name="Chart 189">
            <a:extLst>
              <a:ext uri="{FF2B5EF4-FFF2-40B4-BE49-F238E27FC236}">
                <a16:creationId xmlns:a16="http://schemas.microsoft.com/office/drawing/2014/main" id="{7185C285-74CE-4F20-B939-431893BC2E5C}"/>
              </a:ext>
            </a:extLst>
          </p:cNvPr>
          <p:cNvGraphicFramePr/>
          <p:nvPr/>
        </p:nvGraphicFramePr>
        <p:xfrm>
          <a:off x="8373374" y="2471923"/>
          <a:ext cx="2273364" cy="2218953"/>
        </p:xfrm>
        <a:graphic>
          <a:graphicData uri="http://schemas.openxmlformats.org/drawingml/2006/chart">
            <c:chart xmlns:c="http://schemas.openxmlformats.org/drawingml/2006/chart" xmlns:r="http://schemas.openxmlformats.org/officeDocument/2006/relationships" r:id="rId4"/>
          </a:graphicData>
        </a:graphic>
      </p:graphicFrame>
      <p:grpSp>
        <p:nvGrpSpPr>
          <p:cNvPr id="191" name="Group 190">
            <a:extLst>
              <a:ext uri="{FF2B5EF4-FFF2-40B4-BE49-F238E27FC236}">
                <a16:creationId xmlns:a16="http://schemas.microsoft.com/office/drawing/2014/main" id="{D36727F8-D6A0-40AA-A521-06308819157E}"/>
              </a:ext>
            </a:extLst>
          </p:cNvPr>
          <p:cNvGrpSpPr/>
          <p:nvPr/>
        </p:nvGrpSpPr>
        <p:grpSpPr>
          <a:xfrm>
            <a:off x="2311740" y="3301431"/>
            <a:ext cx="545145" cy="559936"/>
            <a:chOff x="4167188" y="3140076"/>
            <a:chExt cx="409575" cy="420688"/>
          </a:xfrm>
          <a:solidFill>
            <a:schemeClr val="accent1"/>
          </a:solidFill>
        </p:grpSpPr>
        <p:sp>
          <p:nvSpPr>
            <p:cNvPr id="193" name="Freeform 48">
              <a:extLst>
                <a:ext uri="{FF2B5EF4-FFF2-40B4-BE49-F238E27FC236}">
                  <a16:creationId xmlns:a16="http://schemas.microsoft.com/office/drawing/2014/main" id="{F891783A-CE4D-49CC-955F-24C5DE767A41}"/>
                </a:ext>
              </a:extLst>
            </p:cNvPr>
            <p:cNvSpPr>
              <a:spLocks/>
            </p:cNvSpPr>
            <p:nvPr/>
          </p:nvSpPr>
          <p:spPr bwMode="auto">
            <a:xfrm>
              <a:off x="4360863" y="3140076"/>
              <a:ext cx="14288" cy="44450"/>
            </a:xfrm>
            <a:custGeom>
              <a:avLst/>
              <a:gdLst>
                <a:gd name="T0" fmla="*/ 3 w 3"/>
                <a:gd name="T1" fmla="*/ 9 h 10"/>
                <a:gd name="T2" fmla="*/ 1 w 3"/>
                <a:gd name="T3" fmla="*/ 10 h 10"/>
                <a:gd name="T4" fmla="*/ 1 w 3"/>
                <a:gd name="T5" fmla="*/ 10 h 10"/>
                <a:gd name="T6" fmla="*/ 0 w 3"/>
                <a:gd name="T7" fmla="*/ 9 h 10"/>
                <a:gd name="T8" fmla="*/ 0 w 3"/>
                <a:gd name="T9" fmla="*/ 1 h 10"/>
                <a:gd name="T10" fmla="*/ 1 w 3"/>
                <a:gd name="T11" fmla="*/ 0 h 10"/>
                <a:gd name="T12" fmla="*/ 1 w 3"/>
                <a:gd name="T13" fmla="*/ 0 h 10"/>
                <a:gd name="T14" fmla="*/ 3 w 3"/>
                <a:gd name="T15" fmla="*/ 1 h 10"/>
                <a:gd name="T16" fmla="*/ 3 w 3"/>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9"/>
                  </a:moveTo>
                  <a:cubicBezTo>
                    <a:pt x="3" y="10"/>
                    <a:pt x="2" y="10"/>
                    <a:pt x="1" y="10"/>
                  </a:cubicBezTo>
                  <a:cubicBezTo>
                    <a:pt x="1" y="10"/>
                    <a:pt x="1" y="10"/>
                    <a:pt x="1" y="10"/>
                  </a:cubicBezTo>
                  <a:cubicBezTo>
                    <a:pt x="0" y="10"/>
                    <a:pt x="0" y="10"/>
                    <a:pt x="0" y="9"/>
                  </a:cubicBezTo>
                  <a:cubicBezTo>
                    <a:pt x="0" y="1"/>
                    <a:pt x="0" y="1"/>
                    <a:pt x="0" y="1"/>
                  </a:cubicBezTo>
                  <a:cubicBezTo>
                    <a:pt x="0" y="1"/>
                    <a:pt x="0" y="0"/>
                    <a:pt x="1" y="0"/>
                  </a:cubicBezTo>
                  <a:cubicBezTo>
                    <a:pt x="1" y="0"/>
                    <a:pt x="1" y="0"/>
                    <a:pt x="1" y="0"/>
                  </a:cubicBezTo>
                  <a:cubicBezTo>
                    <a:pt x="2" y="0"/>
                    <a:pt x="3" y="1"/>
                    <a:pt x="3" y="1"/>
                  </a:cubicBezTo>
                  <a:cubicBezTo>
                    <a:pt x="3" y="9"/>
                    <a:pt x="3"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9">
              <a:extLst>
                <a:ext uri="{FF2B5EF4-FFF2-40B4-BE49-F238E27FC236}">
                  <a16:creationId xmlns:a16="http://schemas.microsoft.com/office/drawing/2014/main" id="{314C6B04-1DD5-40E1-A203-29B247331070}"/>
                </a:ext>
              </a:extLst>
            </p:cNvPr>
            <p:cNvSpPr>
              <a:spLocks/>
            </p:cNvSpPr>
            <p:nvPr/>
          </p:nvSpPr>
          <p:spPr bwMode="auto">
            <a:xfrm>
              <a:off x="4211638" y="3211513"/>
              <a:ext cx="39688" cy="34925"/>
            </a:xfrm>
            <a:custGeom>
              <a:avLst/>
              <a:gdLst>
                <a:gd name="T0" fmla="*/ 8 w 9"/>
                <a:gd name="T1" fmla="*/ 6 h 8"/>
                <a:gd name="T2" fmla="*/ 8 w 9"/>
                <a:gd name="T3" fmla="*/ 8 h 8"/>
                <a:gd name="T4" fmla="*/ 8 w 9"/>
                <a:gd name="T5" fmla="*/ 8 h 8"/>
                <a:gd name="T6" fmla="*/ 7 w 9"/>
                <a:gd name="T7" fmla="*/ 8 h 8"/>
                <a:gd name="T8" fmla="*/ 1 w 9"/>
                <a:gd name="T9" fmla="*/ 2 h 8"/>
                <a:gd name="T10" fmla="*/ 1 w 9"/>
                <a:gd name="T11" fmla="*/ 1 h 8"/>
                <a:gd name="T12" fmla="*/ 1 w 9"/>
                <a:gd name="T13" fmla="*/ 1 h 8"/>
                <a:gd name="T14" fmla="*/ 2 w 9"/>
                <a:gd name="T15" fmla="*/ 0 h 8"/>
                <a:gd name="T16" fmla="*/ 8 w 9"/>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8" y="6"/>
                  </a:moveTo>
                  <a:cubicBezTo>
                    <a:pt x="9" y="6"/>
                    <a:pt x="9" y="7"/>
                    <a:pt x="8" y="8"/>
                  </a:cubicBezTo>
                  <a:cubicBezTo>
                    <a:pt x="8" y="8"/>
                    <a:pt x="8" y="8"/>
                    <a:pt x="8" y="8"/>
                  </a:cubicBezTo>
                  <a:cubicBezTo>
                    <a:pt x="8" y="8"/>
                    <a:pt x="7" y="8"/>
                    <a:pt x="7" y="8"/>
                  </a:cubicBezTo>
                  <a:cubicBezTo>
                    <a:pt x="1" y="2"/>
                    <a:pt x="1" y="2"/>
                    <a:pt x="1" y="2"/>
                  </a:cubicBezTo>
                  <a:cubicBezTo>
                    <a:pt x="0" y="2"/>
                    <a:pt x="0" y="1"/>
                    <a:pt x="1" y="1"/>
                  </a:cubicBezTo>
                  <a:cubicBezTo>
                    <a:pt x="1" y="1"/>
                    <a:pt x="1" y="1"/>
                    <a:pt x="1" y="1"/>
                  </a:cubicBezTo>
                  <a:cubicBezTo>
                    <a:pt x="1" y="0"/>
                    <a:pt x="2" y="0"/>
                    <a:pt x="2" y="0"/>
                  </a:cubicBezTo>
                  <a:cubicBezTo>
                    <a:pt x="8" y="6"/>
                    <a:pt x="8"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50">
              <a:extLst>
                <a:ext uri="{FF2B5EF4-FFF2-40B4-BE49-F238E27FC236}">
                  <a16:creationId xmlns:a16="http://schemas.microsoft.com/office/drawing/2014/main" id="{AC925966-07FA-40B2-9C0E-3C487355BDD8}"/>
                </a:ext>
              </a:extLst>
            </p:cNvPr>
            <p:cNvSpPr>
              <a:spLocks/>
            </p:cNvSpPr>
            <p:nvPr/>
          </p:nvSpPr>
          <p:spPr bwMode="auto">
            <a:xfrm>
              <a:off x="4167188" y="3365501"/>
              <a:ext cx="44450" cy="19050"/>
            </a:xfrm>
            <a:custGeom>
              <a:avLst/>
              <a:gdLst>
                <a:gd name="T0" fmla="*/ 9 w 10"/>
                <a:gd name="T1" fmla="*/ 0 h 4"/>
                <a:gd name="T2" fmla="*/ 10 w 10"/>
                <a:gd name="T3" fmla="*/ 1 h 4"/>
                <a:gd name="T4" fmla="*/ 10 w 10"/>
                <a:gd name="T5" fmla="*/ 1 h 4"/>
                <a:gd name="T6" fmla="*/ 9 w 10"/>
                <a:gd name="T7" fmla="*/ 3 h 4"/>
                <a:gd name="T8" fmla="*/ 1 w 10"/>
                <a:gd name="T9" fmla="*/ 4 h 4"/>
                <a:gd name="T10" fmla="*/ 0 w 10"/>
                <a:gd name="T11" fmla="*/ 2 h 4"/>
                <a:gd name="T12" fmla="*/ 0 w 10"/>
                <a:gd name="T13" fmla="*/ 2 h 4"/>
                <a:gd name="T14" fmla="*/ 1 w 10"/>
                <a:gd name="T15" fmla="*/ 1 h 4"/>
                <a:gd name="T16" fmla="*/ 9 w 10"/>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
                  <a:moveTo>
                    <a:pt x="9" y="0"/>
                  </a:moveTo>
                  <a:cubicBezTo>
                    <a:pt x="9" y="0"/>
                    <a:pt x="10" y="1"/>
                    <a:pt x="10" y="1"/>
                  </a:cubicBezTo>
                  <a:cubicBezTo>
                    <a:pt x="10" y="1"/>
                    <a:pt x="10" y="1"/>
                    <a:pt x="10" y="1"/>
                  </a:cubicBezTo>
                  <a:cubicBezTo>
                    <a:pt x="10" y="2"/>
                    <a:pt x="10" y="3"/>
                    <a:pt x="9" y="3"/>
                  </a:cubicBezTo>
                  <a:cubicBezTo>
                    <a:pt x="1" y="4"/>
                    <a:pt x="1" y="4"/>
                    <a:pt x="1" y="4"/>
                  </a:cubicBezTo>
                  <a:cubicBezTo>
                    <a:pt x="0" y="4"/>
                    <a:pt x="0" y="3"/>
                    <a:pt x="0" y="2"/>
                  </a:cubicBezTo>
                  <a:cubicBezTo>
                    <a:pt x="0" y="2"/>
                    <a:pt x="0" y="2"/>
                    <a:pt x="0" y="2"/>
                  </a:cubicBezTo>
                  <a:cubicBezTo>
                    <a:pt x="0" y="2"/>
                    <a:pt x="0" y="1"/>
                    <a:pt x="1" y="1"/>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51">
              <a:extLst>
                <a:ext uri="{FF2B5EF4-FFF2-40B4-BE49-F238E27FC236}">
                  <a16:creationId xmlns:a16="http://schemas.microsoft.com/office/drawing/2014/main" id="{350EB9CF-BCA7-4060-8EA6-0CE6A91FF28C}"/>
                </a:ext>
              </a:extLst>
            </p:cNvPr>
            <p:cNvSpPr>
              <a:spLocks/>
            </p:cNvSpPr>
            <p:nvPr/>
          </p:nvSpPr>
          <p:spPr bwMode="auto">
            <a:xfrm>
              <a:off x="4533900" y="3357563"/>
              <a:ext cx="42863" cy="12700"/>
            </a:xfrm>
            <a:custGeom>
              <a:avLst/>
              <a:gdLst>
                <a:gd name="T0" fmla="*/ 1 w 10"/>
                <a:gd name="T1" fmla="*/ 2 h 3"/>
                <a:gd name="T2" fmla="*/ 0 w 10"/>
                <a:gd name="T3" fmla="*/ 1 h 3"/>
                <a:gd name="T4" fmla="*/ 0 w 10"/>
                <a:gd name="T5" fmla="*/ 1 h 3"/>
                <a:gd name="T6" fmla="*/ 1 w 10"/>
                <a:gd name="T7" fmla="*/ 0 h 3"/>
                <a:gd name="T8" fmla="*/ 9 w 10"/>
                <a:gd name="T9" fmla="*/ 0 h 3"/>
                <a:gd name="T10" fmla="*/ 10 w 10"/>
                <a:gd name="T11" fmla="*/ 2 h 3"/>
                <a:gd name="T12" fmla="*/ 10 w 10"/>
                <a:gd name="T13" fmla="*/ 2 h 3"/>
                <a:gd name="T14" fmla="*/ 9 w 10"/>
                <a:gd name="T15" fmla="*/ 3 h 3"/>
                <a:gd name="T16" fmla="*/ 1 w 10"/>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1" y="2"/>
                  </a:moveTo>
                  <a:cubicBezTo>
                    <a:pt x="0" y="2"/>
                    <a:pt x="0" y="2"/>
                    <a:pt x="0" y="1"/>
                  </a:cubicBezTo>
                  <a:cubicBezTo>
                    <a:pt x="0" y="1"/>
                    <a:pt x="0" y="1"/>
                    <a:pt x="0" y="1"/>
                  </a:cubicBezTo>
                  <a:cubicBezTo>
                    <a:pt x="0" y="0"/>
                    <a:pt x="1" y="0"/>
                    <a:pt x="1" y="0"/>
                  </a:cubicBezTo>
                  <a:cubicBezTo>
                    <a:pt x="9" y="0"/>
                    <a:pt x="9" y="0"/>
                    <a:pt x="9" y="0"/>
                  </a:cubicBezTo>
                  <a:cubicBezTo>
                    <a:pt x="10" y="1"/>
                    <a:pt x="10" y="1"/>
                    <a:pt x="10" y="2"/>
                  </a:cubicBezTo>
                  <a:cubicBezTo>
                    <a:pt x="10" y="2"/>
                    <a:pt x="10" y="2"/>
                    <a:pt x="10" y="2"/>
                  </a:cubicBezTo>
                  <a:cubicBezTo>
                    <a:pt x="10" y="3"/>
                    <a:pt x="10" y="3"/>
                    <a:pt x="9" y="3"/>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52">
              <a:extLst>
                <a:ext uri="{FF2B5EF4-FFF2-40B4-BE49-F238E27FC236}">
                  <a16:creationId xmlns:a16="http://schemas.microsoft.com/office/drawing/2014/main" id="{19B8B310-FC01-47F2-B705-FA7FD4DC6F06}"/>
                </a:ext>
              </a:extLst>
            </p:cNvPr>
            <p:cNvSpPr>
              <a:spLocks/>
            </p:cNvSpPr>
            <p:nvPr/>
          </p:nvSpPr>
          <p:spPr bwMode="auto">
            <a:xfrm>
              <a:off x="4484688" y="3201988"/>
              <a:ext cx="39688" cy="36513"/>
            </a:xfrm>
            <a:custGeom>
              <a:avLst/>
              <a:gdLst>
                <a:gd name="T0" fmla="*/ 3 w 9"/>
                <a:gd name="T1" fmla="*/ 8 h 8"/>
                <a:gd name="T2" fmla="*/ 1 w 9"/>
                <a:gd name="T3" fmla="*/ 8 h 8"/>
                <a:gd name="T4" fmla="*/ 1 w 9"/>
                <a:gd name="T5" fmla="*/ 8 h 8"/>
                <a:gd name="T6" fmla="*/ 1 w 9"/>
                <a:gd name="T7" fmla="*/ 6 h 8"/>
                <a:gd name="T8" fmla="*/ 7 w 9"/>
                <a:gd name="T9" fmla="*/ 1 h 8"/>
                <a:gd name="T10" fmla="*/ 9 w 9"/>
                <a:gd name="T11" fmla="*/ 1 h 8"/>
                <a:gd name="T12" fmla="*/ 9 w 9"/>
                <a:gd name="T13" fmla="*/ 1 h 8"/>
                <a:gd name="T14" fmla="*/ 9 w 9"/>
                <a:gd name="T15" fmla="*/ 3 h 8"/>
                <a:gd name="T16" fmla="*/ 3 w 9"/>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3" y="8"/>
                  </a:moveTo>
                  <a:cubicBezTo>
                    <a:pt x="2" y="8"/>
                    <a:pt x="1" y="8"/>
                    <a:pt x="1" y="8"/>
                  </a:cubicBezTo>
                  <a:cubicBezTo>
                    <a:pt x="1" y="8"/>
                    <a:pt x="1" y="8"/>
                    <a:pt x="1" y="8"/>
                  </a:cubicBezTo>
                  <a:cubicBezTo>
                    <a:pt x="0" y="7"/>
                    <a:pt x="0" y="6"/>
                    <a:pt x="1" y="6"/>
                  </a:cubicBezTo>
                  <a:cubicBezTo>
                    <a:pt x="7" y="1"/>
                    <a:pt x="7" y="1"/>
                    <a:pt x="7" y="1"/>
                  </a:cubicBezTo>
                  <a:cubicBezTo>
                    <a:pt x="7" y="0"/>
                    <a:pt x="8" y="0"/>
                    <a:pt x="9" y="1"/>
                  </a:cubicBezTo>
                  <a:cubicBezTo>
                    <a:pt x="9" y="1"/>
                    <a:pt x="9" y="1"/>
                    <a:pt x="9" y="1"/>
                  </a:cubicBezTo>
                  <a:cubicBezTo>
                    <a:pt x="9" y="1"/>
                    <a:pt x="9" y="2"/>
                    <a:pt x="9" y="3"/>
                  </a:cubicBezTo>
                  <a:cubicBezTo>
                    <a:pt x="3" y="8"/>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53">
              <a:extLst>
                <a:ext uri="{FF2B5EF4-FFF2-40B4-BE49-F238E27FC236}">
                  <a16:creationId xmlns:a16="http://schemas.microsoft.com/office/drawing/2014/main" id="{FF7C670F-FE05-4455-9F98-A7A5A9568BA1}"/>
                </a:ext>
              </a:extLst>
            </p:cNvPr>
            <p:cNvSpPr>
              <a:spLocks noEditPoints="1"/>
            </p:cNvSpPr>
            <p:nvPr/>
          </p:nvSpPr>
          <p:spPr bwMode="auto">
            <a:xfrm>
              <a:off x="4237038" y="3206751"/>
              <a:ext cx="257175" cy="354013"/>
            </a:xfrm>
            <a:custGeom>
              <a:avLst/>
              <a:gdLst>
                <a:gd name="T0" fmla="*/ 38 w 58"/>
                <a:gd name="T1" fmla="*/ 68 h 80"/>
                <a:gd name="T2" fmla="*/ 37 w 58"/>
                <a:gd name="T3" fmla="*/ 71 h 80"/>
                <a:gd name="T4" fmla="*/ 36 w 58"/>
                <a:gd name="T5" fmla="*/ 71 h 80"/>
                <a:gd name="T6" fmla="*/ 22 w 58"/>
                <a:gd name="T7" fmla="*/ 71 h 80"/>
                <a:gd name="T8" fmla="*/ 21 w 58"/>
                <a:gd name="T9" fmla="*/ 71 h 80"/>
                <a:gd name="T10" fmla="*/ 20 w 58"/>
                <a:gd name="T11" fmla="*/ 68 h 80"/>
                <a:gd name="T12" fmla="*/ 20 w 58"/>
                <a:gd name="T13" fmla="*/ 61 h 80"/>
                <a:gd name="T14" fmla="*/ 38 w 58"/>
                <a:gd name="T15" fmla="*/ 61 h 80"/>
                <a:gd name="T16" fmla="*/ 38 w 58"/>
                <a:gd name="T17" fmla="*/ 68 h 80"/>
                <a:gd name="T18" fmla="*/ 18 w 58"/>
                <a:gd name="T19" fmla="*/ 14 h 80"/>
                <a:gd name="T20" fmla="*/ 11 w 58"/>
                <a:gd name="T21" fmla="*/ 29 h 80"/>
                <a:gd name="T22" fmla="*/ 18 w 58"/>
                <a:gd name="T23" fmla="*/ 42 h 80"/>
                <a:gd name="T24" fmla="*/ 18 w 58"/>
                <a:gd name="T25" fmla="*/ 44 h 80"/>
                <a:gd name="T26" fmla="*/ 18 w 58"/>
                <a:gd name="T27" fmla="*/ 44 h 80"/>
                <a:gd name="T28" fmla="*/ 16 w 58"/>
                <a:gd name="T29" fmla="*/ 44 h 80"/>
                <a:gd name="T30" fmla="*/ 8 w 58"/>
                <a:gd name="T31" fmla="*/ 29 h 80"/>
                <a:gd name="T32" fmla="*/ 17 w 58"/>
                <a:gd name="T33" fmla="*/ 12 h 80"/>
                <a:gd name="T34" fmla="*/ 19 w 58"/>
                <a:gd name="T35" fmla="*/ 12 h 80"/>
                <a:gd name="T36" fmla="*/ 19 w 58"/>
                <a:gd name="T37" fmla="*/ 12 h 80"/>
                <a:gd name="T38" fmla="*/ 18 w 58"/>
                <a:gd name="T39" fmla="*/ 14 h 80"/>
                <a:gd name="T40" fmla="*/ 58 w 58"/>
                <a:gd name="T41" fmla="*/ 29 h 80"/>
                <a:gd name="T42" fmla="*/ 29 w 58"/>
                <a:gd name="T43" fmla="*/ 0 h 80"/>
                <a:gd name="T44" fmla="*/ 0 w 58"/>
                <a:gd name="T45" fmla="*/ 29 h 80"/>
                <a:gd name="T46" fmla="*/ 17 w 58"/>
                <a:gd name="T47" fmla="*/ 55 h 80"/>
                <a:gd name="T48" fmla="*/ 17 w 58"/>
                <a:gd name="T49" fmla="*/ 61 h 80"/>
                <a:gd name="T50" fmla="*/ 17 w 58"/>
                <a:gd name="T51" fmla="*/ 68 h 80"/>
                <a:gd name="T52" fmla="*/ 21 w 58"/>
                <a:gd name="T53" fmla="*/ 74 h 80"/>
                <a:gd name="T54" fmla="*/ 22 w 58"/>
                <a:gd name="T55" fmla="*/ 76 h 80"/>
                <a:gd name="T56" fmla="*/ 27 w 58"/>
                <a:gd name="T57" fmla="*/ 80 h 80"/>
                <a:gd name="T58" fmla="*/ 31 w 58"/>
                <a:gd name="T59" fmla="*/ 80 h 80"/>
                <a:gd name="T60" fmla="*/ 36 w 58"/>
                <a:gd name="T61" fmla="*/ 76 h 80"/>
                <a:gd name="T62" fmla="*/ 37 w 58"/>
                <a:gd name="T63" fmla="*/ 74 h 80"/>
                <a:gd name="T64" fmla="*/ 41 w 58"/>
                <a:gd name="T65" fmla="*/ 68 h 80"/>
                <a:gd name="T66" fmla="*/ 41 w 58"/>
                <a:gd name="T67" fmla="*/ 58 h 80"/>
                <a:gd name="T68" fmla="*/ 41 w 58"/>
                <a:gd name="T69" fmla="*/ 55 h 80"/>
                <a:gd name="T70" fmla="*/ 58 w 58"/>
                <a:gd name="T71" fmla="*/ 2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80">
                  <a:moveTo>
                    <a:pt x="38" y="68"/>
                  </a:moveTo>
                  <a:cubicBezTo>
                    <a:pt x="38" y="69"/>
                    <a:pt x="38" y="70"/>
                    <a:pt x="37" y="71"/>
                  </a:cubicBezTo>
                  <a:cubicBezTo>
                    <a:pt x="37" y="71"/>
                    <a:pt x="36" y="71"/>
                    <a:pt x="36" y="71"/>
                  </a:cubicBezTo>
                  <a:cubicBezTo>
                    <a:pt x="22" y="71"/>
                    <a:pt x="22" y="71"/>
                    <a:pt x="22" y="71"/>
                  </a:cubicBezTo>
                  <a:cubicBezTo>
                    <a:pt x="22" y="71"/>
                    <a:pt x="21" y="71"/>
                    <a:pt x="21" y="71"/>
                  </a:cubicBezTo>
                  <a:cubicBezTo>
                    <a:pt x="20" y="70"/>
                    <a:pt x="20" y="69"/>
                    <a:pt x="20" y="68"/>
                  </a:cubicBezTo>
                  <a:cubicBezTo>
                    <a:pt x="20" y="61"/>
                    <a:pt x="20" y="61"/>
                    <a:pt x="20" y="61"/>
                  </a:cubicBezTo>
                  <a:cubicBezTo>
                    <a:pt x="38" y="61"/>
                    <a:pt x="38" y="61"/>
                    <a:pt x="38" y="61"/>
                  </a:cubicBezTo>
                  <a:cubicBezTo>
                    <a:pt x="38" y="68"/>
                    <a:pt x="38" y="68"/>
                    <a:pt x="38" y="68"/>
                  </a:cubicBezTo>
                  <a:close/>
                  <a:moveTo>
                    <a:pt x="18" y="14"/>
                  </a:moveTo>
                  <a:cubicBezTo>
                    <a:pt x="14" y="17"/>
                    <a:pt x="11" y="23"/>
                    <a:pt x="11" y="29"/>
                  </a:cubicBezTo>
                  <a:cubicBezTo>
                    <a:pt x="11" y="34"/>
                    <a:pt x="14" y="39"/>
                    <a:pt x="18" y="42"/>
                  </a:cubicBezTo>
                  <a:cubicBezTo>
                    <a:pt x="18" y="43"/>
                    <a:pt x="18" y="43"/>
                    <a:pt x="18" y="44"/>
                  </a:cubicBezTo>
                  <a:cubicBezTo>
                    <a:pt x="18" y="44"/>
                    <a:pt x="18" y="44"/>
                    <a:pt x="18" y="44"/>
                  </a:cubicBezTo>
                  <a:cubicBezTo>
                    <a:pt x="17" y="45"/>
                    <a:pt x="16" y="45"/>
                    <a:pt x="16" y="44"/>
                  </a:cubicBezTo>
                  <a:cubicBezTo>
                    <a:pt x="11" y="41"/>
                    <a:pt x="8" y="35"/>
                    <a:pt x="8" y="29"/>
                  </a:cubicBezTo>
                  <a:cubicBezTo>
                    <a:pt x="8" y="22"/>
                    <a:pt x="12" y="16"/>
                    <a:pt x="17" y="12"/>
                  </a:cubicBezTo>
                  <a:cubicBezTo>
                    <a:pt x="17" y="12"/>
                    <a:pt x="18" y="12"/>
                    <a:pt x="19" y="12"/>
                  </a:cubicBezTo>
                  <a:cubicBezTo>
                    <a:pt x="19" y="12"/>
                    <a:pt x="19" y="12"/>
                    <a:pt x="19" y="12"/>
                  </a:cubicBezTo>
                  <a:cubicBezTo>
                    <a:pt x="19" y="13"/>
                    <a:pt x="19" y="14"/>
                    <a:pt x="18" y="14"/>
                  </a:cubicBezTo>
                  <a:close/>
                  <a:moveTo>
                    <a:pt x="58" y="29"/>
                  </a:moveTo>
                  <a:cubicBezTo>
                    <a:pt x="58" y="13"/>
                    <a:pt x="45" y="0"/>
                    <a:pt x="29" y="0"/>
                  </a:cubicBezTo>
                  <a:cubicBezTo>
                    <a:pt x="13" y="0"/>
                    <a:pt x="0" y="13"/>
                    <a:pt x="0" y="29"/>
                  </a:cubicBezTo>
                  <a:cubicBezTo>
                    <a:pt x="0" y="40"/>
                    <a:pt x="7" y="50"/>
                    <a:pt x="17" y="55"/>
                  </a:cubicBezTo>
                  <a:cubicBezTo>
                    <a:pt x="17" y="61"/>
                    <a:pt x="17" y="61"/>
                    <a:pt x="17" y="61"/>
                  </a:cubicBezTo>
                  <a:cubicBezTo>
                    <a:pt x="17" y="68"/>
                    <a:pt x="17" y="68"/>
                    <a:pt x="17" y="68"/>
                  </a:cubicBezTo>
                  <a:cubicBezTo>
                    <a:pt x="17" y="71"/>
                    <a:pt x="19" y="73"/>
                    <a:pt x="21" y="74"/>
                  </a:cubicBezTo>
                  <a:cubicBezTo>
                    <a:pt x="21" y="74"/>
                    <a:pt x="22" y="75"/>
                    <a:pt x="22" y="76"/>
                  </a:cubicBezTo>
                  <a:cubicBezTo>
                    <a:pt x="23" y="78"/>
                    <a:pt x="25" y="80"/>
                    <a:pt x="27" y="80"/>
                  </a:cubicBezTo>
                  <a:cubicBezTo>
                    <a:pt x="31" y="80"/>
                    <a:pt x="31" y="80"/>
                    <a:pt x="31" y="80"/>
                  </a:cubicBezTo>
                  <a:cubicBezTo>
                    <a:pt x="33" y="80"/>
                    <a:pt x="35" y="78"/>
                    <a:pt x="36" y="76"/>
                  </a:cubicBezTo>
                  <a:cubicBezTo>
                    <a:pt x="36" y="75"/>
                    <a:pt x="37" y="74"/>
                    <a:pt x="37" y="74"/>
                  </a:cubicBezTo>
                  <a:cubicBezTo>
                    <a:pt x="39" y="73"/>
                    <a:pt x="41" y="71"/>
                    <a:pt x="41" y="68"/>
                  </a:cubicBezTo>
                  <a:cubicBezTo>
                    <a:pt x="41" y="58"/>
                    <a:pt x="41" y="58"/>
                    <a:pt x="41" y="58"/>
                  </a:cubicBezTo>
                  <a:cubicBezTo>
                    <a:pt x="41" y="55"/>
                    <a:pt x="41" y="55"/>
                    <a:pt x="41" y="55"/>
                  </a:cubicBezTo>
                  <a:cubicBezTo>
                    <a:pt x="51" y="50"/>
                    <a:pt x="58" y="40"/>
                    <a:pt x="5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200">
            <a:extLst>
              <a:ext uri="{FF2B5EF4-FFF2-40B4-BE49-F238E27FC236}">
                <a16:creationId xmlns:a16="http://schemas.microsoft.com/office/drawing/2014/main" id="{8AE9C848-59E3-4DB6-A3F0-8C1663F0E408}"/>
              </a:ext>
            </a:extLst>
          </p:cNvPr>
          <p:cNvGrpSpPr/>
          <p:nvPr/>
        </p:nvGrpSpPr>
        <p:grpSpPr>
          <a:xfrm>
            <a:off x="5876467" y="3340521"/>
            <a:ext cx="418367" cy="481756"/>
            <a:chOff x="5932488" y="3127376"/>
            <a:chExt cx="314325" cy="361950"/>
          </a:xfrm>
          <a:solidFill>
            <a:schemeClr val="accent2"/>
          </a:solidFill>
        </p:grpSpPr>
        <p:sp>
          <p:nvSpPr>
            <p:cNvPr id="202" name="Freeform 54">
              <a:extLst>
                <a:ext uri="{FF2B5EF4-FFF2-40B4-BE49-F238E27FC236}">
                  <a16:creationId xmlns:a16="http://schemas.microsoft.com/office/drawing/2014/main" id="{1CC0D32E-78D2-40BC-89D0-0770C11E70E2}"/>
                </a:ext>
              </a:extLst>
            </p:cNvPr>
            <p:cNvSpPr>
              <a:spLocks noEditPoints="1"/>
            </p:cNvSpPr>
            <p:nvPr/>
          </p:nvSpPr>
          <p:spPr bwMode="auto">
            <a:xfrm>
              <a:off x="5932488" y="3127376"/>
              <a:ext cx="314325" cy="361950"/>
            </a:xfrm>
            <a:custGeom>
              <a:avLst/>
              <a:gdLst>
                <a:gd name="T0" fmla="*/ 25 w 71"/>
                <a:gd name="T1" fmla="*/ 3 h 82"/>
                <a:gd name="T2" fmla="*/ 23 w 71"/>
                <a:gd name="T3" fmla="*/ 5 h 82"/>
                <a:gd name="T4" fmla="*/ 24 w 71"/>
                <a:gd name="T5" fmla="*/ 7 h 82"/>
                <a:gd name="T6" fmla="*/ 26 w 71"/>
                <a:gd name="T7" fmla="*/ 7 h 82"/>
                <a:gd name="T8" fmla="*/ 26 w 71"/>
                <a:gd name="T9" fmla="*/ 25 h 82"/>
                <a:gd name="T10" fmla="*/ 21 w 71"/>
                <a:gd name="T11" fmla="*/ 44 h 82"/>
                <a:gd name="T12" fmla="*/ 5 w 71"/>
                <a:gd name="T13" fmla="*/ 73 h 82"/>
                <a:gd name="T14" fmla="*/ 5 w 71"/>
                <a:gd name="T15" fmla="*/ 77 h 82"/>
                <a:gd name="T16" fmla="*/ 8 w 71"/>
                <a:gd name="T17" fmla="*/ 78 h 82"/>
                <a:gd name="T18" fmla="*/ 63 w 71"/>
                <a:gd name="T19" fmla="*/ 78 h 82"/>
                <a:gd name="T20" fmla="*/ 66 w 71"/>
                <a:gd name="T21" fmla="*/ 77 h 82"/>
                <a:gd name="T22" fmla="*/ 66 w 71"/>
                <a:gd name="T23" fmla="*/ 73 h 82"/>
                <a:gd name="T24" fmla="*/ 50 w 71"/>
                <a:gd name="T25" fmla="*/ 44 h 82"/>
                <a:gd name="T26" fmla="*/ 45 w 71"/>
                <a:gd name="T27" fmla="*/ 26 h 82"/>
                <a:gd name="T28" fmla="*/ 45 w 71"/>
                <a:gd name="T29" fmla="*/ 7 h 82"/>
                <a:gd name="T30" fmla="*/ 46 w 71"/>
                <a:gd name="T31" fmla="*/ 7 h 82"/>
                <a:gd name="T32" fmla="*/ 48 w 71"/>
                <a:gd name="T33" fmla="*/ 5 h 82"/>
                <a:gd name="T34" fmla="*/ 46 w 71"/>
                <a:gd name="T35" fmla="*/ 3 h 82"/>
                <a:gd name="T36" fmla="*/ 25 w 71"/>
                <a:gd name="T37" fmla="*/ 3 h 82"/>
                <a:gd name="T38" fmla="*/ 63 w 71"/>
                <a:gd name="T39" fmla="*/ 82 h 82"/>
                <a:gd name="T40" fmla="*/ 8 w 71"/>
                <a:gd name="T41" fmla="*/ 82 h 82"/>
                <a:gd name="T42" fmla="*/ 1 w 71"/>
                <a:gd name="T43" fmla="*/ 79 h 82"/>
                <a:gd name="T44" fmla="*/ 1 w 71"/>
                <a:gd name="T45" fmla="*/ 72 h 82"/>
                <a:gd name="T46" fmla="*/ 18 w 71"/>
                <a:gd name="T47" fmla="*/ 42 h 82"/>
                <a:gd name="T48" fmla="*/ 22 w 71"/>
                <a:gd name="T49" fmla="*/ 25 h 82"/>
                <a:gd name="T50" fmla="*/ 22 w 71"/>
                <a:gd name="T51" fmla="*/ 10 h 82"/>
                <a:gd name="T52" fmla="*/ 20 w 71"/>
                <a:gd name="T53" fmla="*/ 4 h 82"/>
                <a:gd name="T54" fmla="*/ 25 w 71"/>
                <a:gd name="T55" fmla="*/ 0 h 82"/>
                <a:gd name="T56" fmla="*/ 46 w 71"/>
                <a:gd name="T57" fmla="*/ 0 h 82"/>
                <a:gd name="T58" fmla="*/ 51 w 71"/>
                <a:gd name="T59" fmla="*/ 5 h 82"/>
                <a:gd name="T60" fmla="*/ 49 w 71"/>
                <a:gd name="T61" fmla="*/ 10 h 82"/>
                <a:gd name="T62" fmla="*/ 49 w 71"/>
                <a:gd name="T63" fmla="*/ 26 h 82"/>
                <a:gd name="T64" fmla="*/ 53 w 71"/>
                <a:gd name="T65" fmla="*/ 42 h 82"/>
                <a:gd name="T66" fmla="*/ 69 w 71"/>
                <a:gd name="T67" fmla="*/ 72 h 82"/>
                <a:gd name="T68" fmla="*/ 69 w 71"/>
                <a:gd name="T69" fmla="*/ 79 h 82"/>
                <a:gd name="T70" fmla="*/ 63 w 71"/>
                <a:gd name="T7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82">
                  <a:moveTo>
                    <a:pt x="25" y="3"/>
                  </a:moveTo>
                  <a:cubicBezTo>
                    <a:pt x="24" y="3"/>
                    <a:pt x="24" y="5"/>
                    <a:pt x="23" y="5"/>
                  </a:cubicBezTo>
                  <a:cubicBezTo>
                    <a:pt x="23" y="5"/>
                    <a:pt x="23" y="6"/>
                    <a:pt x="24" y="7"/>
                  </a:cubicBezTo>
                  <a:cubicBezTo>
                    <a:pt x="26" y="7"/>
                    <a:pt x="26" y="7"/>
                    <a:pt x="26" y="7"/>
                  </a:cubicBezTo>
                  <a:cubicBezTo>
                    <a:pt x="26" y="25"/>
                    <a:pt x="26" y="25"/>
                    <a:pt x="26" y="25"/>
                  </a:cubicBezTo>
                  <a:cubicBezTo>
                    <a:pt x="26" y="32"/>
                    <a:pt x="24" y="38"/>
                    <a:pt x="21" y="44"/>
                  </a:cubicBezTo>
                  <a:cubicBezTo>
                    <a:pt x="5" y="73"/>
                    <a:pt x="5" y="73"/>
                    <a:pt x="5" y="73"/>
                  </a:cubicBezTo>
                  <a:cubicBezTo>
                    <a:pt x="4" y="75"/>
                    <a:pt x="4" y="76"/>
                    <a:pt x="5" y="77"/>
                  </a:cubicBezTo>
                  <a:cubicBezTo>
                    <a:pt x="5" y="78"/>
                    <a:pt x="6" y="78"/>
                    <a:pt x="8" y="78"/>
                  </a:cubicBezTo>
                  <a:cubicBezTo>
                    <a:pt x="63" y="78"/>
                    <a:pt x="63" y="78"/>
                    <a:pt x="63" y="78"/>
                  </a:cubicBezTo>
                  <a:cubicBezTo>
                    <a:pt x="64" y="78"/>
                    <a:pt x="66" y="78"/>
                    <a:pt x="66" y="77"/>
                  </a:cubicBezTo>
                  <a:cubicBezTo>
                    <a:pt x="67" y="76"/>
                    <a:pt x="67" y="74"/>
                    <a:pt x="66" y="73"/>
                  </a:cubicBezTo>
                  <a:cubicBezTo>
                    <a:pt x="50" y="44"/>
                    <a:pt x="50" y="44"/>
                    <a:pt x="50" y="44"/>
                  </a:cubicBezTo>
                  <a:cubicBezTo>
                    <a:pt x="47" y="38"/>
                    <a:pt x="45" y="32"/>
                    <a:pt x="45" y="26"/>
                  </a:cubicBezTo>
                  <a:cubicBezTo>
                    <a:pt x="45" y="7"/>
                    <a:pt x="45" y="7"/>
                    <a:pt x="45" y="7"/>
                  </a:cubicBezTo>
                  <a:cubicBezTo>
                    <a:pt x="46" y="7"/>
                    <a:pt x="46" y="7"/>
                    <a:pt x="46" y="7"/>
                  </a:cubicBezTo>
                  <a:cubicBezTo>
                    <a:pt x="48" y="6"/>
                    <a:pt x="48" y="5"/>
                    <a:pt x="48" y="5"/>
                  </a:cubicBezTo>
                  <a:cubicBezTo>
                    <a:pt x="48" y="4"/>
                    <a:pt x="47" y="3"/>
                    <a:pt x="46" y="3"/>
                  </a:cubicBezTo>
                  <a:cubicBezTo>
                    <a:pt x="25" y="3"/>
                    <a:pt x="25" y="3"/>
                    <a:pt x="25" y="3"/>
                  </a:cubicBezTo>
                  <a:close/>
                  <a:moveTo>
                    <a:pt x="63" y="82"/>
                  </a:moveTo>
                  <a:cubicBezTo>
                    <a:pt x="8" y="82"/>
                    <a:pt x="8" y="82"/>
                    <a:pt x="8" y="82"/>
                  </a:cubicBezTo>
                  <a:cubicBezTo>
                    <a:pt x="5" y="82"/>
                    <a:pt x="3" y="81"/>
                    <a:pt x="1" y="79"/>
                  </a:cubicBezTo>
                  <a:cubicBezTo>
                    <a:pt x="0" y="77"/>
                    <a:pt x="0" y="74"/>
                    <a:pt x="1" y="72"/>
                  </a:cubicBezTo>
                  <a:cubicBezTo>
                    <a:pt x="18" y="42"/>
                    <a:pt x="18" y="42"/>
                    <a:pt x="18" y="42"/>
                  </a:cubicBezTo>
                  <a:cubicBezTo>
                    <a:pt x="21" y="37"/>
                    <a:pt x="22" y="31"/>
                    <a:pt x="22" y="25"/>
                  </a:cubicBezTo>
                  <a:cubicBezTo>
                    <a:pt x="22" y="10"/>
                    <a:pt x="22" y="10"/>
                    <a:pt x="22" y="10"/>
                  </a:cubicBezTo>
                  <a:cubicBezTo>
                    <a:pt x="20" y="9"/>
                    <a:pt x="20" y="7"/>
                    <a:pt x="20" y="4"/>
                  </a:cubicBezTo>
                  <a:cubicBezTo>
                    <a:pt x="20" y="2"/>
                    <a:pt x="22" y="0"/>
                    <a:pt x="25" y="0"/>
                  </a:cubicBezTo>
                  <a:cubicBezTo>
                    <a:pt x="46" y="0"/>
                    <a:pt x="46" y="0"/>
                    <a:pt x="46" y="0"/>
                  </a:cubicBezTo>
                  <a:cubicBezTo>
                    <a:pt x="49" y="0"/>
                    <a:pt x="51" y="2"/>
                    <a:pt x="51" y="5"/>
                  </a:cubicBezTo>
                  <a:cubicBezTo>
                    <a:pt x="52" y="7"/>
                    <a:pt x="51" y="9"/>
                    <a:pt x="49" y="10"/>
                  </a:cubicBezTo>
                  <a:cubicBezTo>
                    <a:pt x="49" y="26"/>
                    <a:pt x="49" y="26"/>
                    <a:pt x="49" y="26"/>
                  </a:cubicBezTo>
                  <a:cubicBezTo>
                    <a:pt x="49" y="31"/>
                    <a:pt x="50" y="37"/>
                    <a:pt x="53" y="42"/>
                  </a:cubicBezTo>
                  <a:cubicBezTo>
                    <a:pt x="69" y="72"/>
                    <a:pt x="69" y="72"/>
                    <a:pt x="69" y="72"/>
                  </a:cubicBezTo>
                  <a:cubicBezTo>
                    <a:pt x="71" y="74"/>
                    <a:pt x="71" y="76"/>
                    <a:pt x="69" y="79"/>
                  </a:cubicBezTo>
                  <a:cubicBezTo>
                    <a:pt x="68" y="81"/>
                    <a:pt x="66" y="82"/>
                    <a:pt x="6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5">
              <a:extLst>
                <a:ext uri="{FF2B5EF4-FFF2-40B4-BE49-F238E27FC236}">
                  <a16:creationId xmlns:a16="http://schemas.microsoft.com/office/drawing/2014/main" id="{B8B54A27-B7B4-430F-A6E5-A84B00B23614}"/>
                </a:ext>
              </a:extLst>
            </p:cNvPr>
            <p:cNvSpPr>
              <a:spLocks noEditPoints="1"/>
            </p:cNvSpPr>
            <p:nvPr/>
          </p:nvSpPr>
          <p:spPr bwMode="auto">
            <a:xfrm>
              <a:off x="5972175" y="3335338"/>
              <a:ext cx="234950" cy="119063"/>
            </a:xfrm>
            <a:custGeom>
              <a:avLst/>
              <a:gdLst>
                <a:gd name="T0" fmla="*/ 34 w 53"/>
                <a:gd name="T1" fmla="*/ 24 h 27"/>
                <a:gd name="T2" fmla="*/ 32 w 53"/>
                <a:gd name="T3" fmla="*/ 22 h 27"/>
                <a:gd name="T4" fmla="*/ 34 w 53"/>
                <a:gd name="T5" fmla="*/ 20 h 27"/>
                <a:gd name="T6" fmla="*/ 36 w 53"/>
                <a:gd name="T7" fmla="*/ 22 h 27"/>
                <a:gd name="T8" fmla="*/ 34 w 53"/>
                <a:gd name="T9" fmla="*/ 24 h 27"/>
                <a:gd name="T10" fmla="*/ 29 w 53"/>
                <a:gd name="T11" fmla="*/ 7 h 27"/>
                <a:gd name="T12" fmla="*/ 31 w 53"/>
                <a:gd name="T13" fmla="*/ 5 h 27"/>
                <a:gd name="T14" fmla="*/ 33 w 53"/>
                <a:gd name="T15" fmla="*/ 7 h 27"/>
                <a:gd name="T16" fmla="*/ 31 w 53"/>
                <a:gd name="T17" fmla="*/ 8 h 27"/>
                <a:gd name="T18" fmla="*/ 29 w 53"/>
                <a:gd name="T19" fmla="*/ 7 h 27"/>
                <a:gd name="T20" fmla="*/ 17 w 53"/>
                <a:gd name="T21" fmla="*/ 17 h 27"/>
                <a:gd name="T22" fmla="*/ 15 w 53"/>
                <a:gd name="T23" fmla="*/ 15 h 27"/>
                <a:gd name="T24" fmla="*/ 17 w 53"/>
                <a:gd name="T25" fmla="*/ 13 h 27"/>
                <a:gd name="T26" fmla="*/ 19 w 53"/>
                <a:gd name="T27" fmla="*/ 15 h 27"/>
                <a:gd name="T28" fmla="*/ 17 w 53"/>
                <a:gd name="T29" fmla="*/ 17 h 27"/>
                <a:gd name="T30" fmla="*/ 51 w 53"/>
                <a:gd name="T31" fmla="*/ 22 h 27"/>
                <a:gd name="T32" fmla="*/ 39 w 53"/>
                <a:gd name="T33" fmla="*/ 0 h 27"/>
                <a:gd name="T34" fmla="*/ 14 w 53"/>
                <a:gd name="T35" fmla="*/ 0 h 27"/>
                <a:gd name="T36" fmla="*/ 2 w 53"/>
                <a:gd name="T37" fmla="*/ 22 h 27"/>
                <a:gd name="T38" fmla="*/ 3 w 53"/>
                <a:gd name="T39" fmla="*/ 27 h 27"/>
                <a:gd name="T40" fmla="*/ 50 w 53"/>
                <a:gd name="T41" fmla="*/ 27 h 27"/>
                <a:gd name="T42" fmla="*/ 51 w 53"/>
                <a:gd name="T43"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27">
                  <a:moveTo>
                    <a:pt x="34" y="24"/>
                  </a:moveTo>
                  <a:cubicBezTo>
                    <a:pt x="33" y="24"/>
                    <a:pt x="32" y="23"/>
                    <a:pt x="32" y="22"/>
                  </a:cubicBezTo>
                  <a:cubicBezTo>
                    <a:pt x="32" y="21"/>
                    <a:pt x="33" y="20"/>
                    <a:pt x="34" y="20"/>
                  </a:cubicBezTo>
                  <a:cubicBezTo>
                    <a:pt x="35" y="20"/>
                    <a:pt x="36" y="21"/>
                    <a:pt x="36" y="22"/>
                  </a:cubicBezTo>
                  <a:cubicBezTo>
                    <a:pt x="36" y="23"/>
                    <a:pt x="35" y="24"/>
                    <a:pt x="34" y="24"/>
                  </a:cubicBezTo>
                  <a:close/>
                  <a:moveTo>
                    <a:pt x="29" y="7"/>
                  </a:moveTo>
                  <a:cubicBezTo>
                    <a:pt x="29" y="5"/>
                    <a:pt x="30" y="5"/>
                    <a:pt x="31" y="5"/>
                  </a:cubicBezTo>
                  <a:cubicBezTo>
                    <a:pt x="32" y="5"/>
                    <a:pt x="33" y="5"/>
                    <a:pt x="33" y="7"/>
                  </a:cubicBezTo>
                  <a:cubicBezTo>
                    <a:pt x="33" y="8"/>
                    <a:pt x="32" y="8"/>
                    <a:pt x="31" y="8"/>
                  </a:cubicBezTo>
                  <a:cubicBezTo>
                    <a:pt x="30" y="8"/>
                    <a:pt x="29" y="8"/>
                    <a:pt x="29" y="7"/>
                  </a:cubicBezTo>
                  <a:close/>
                  <a:moveTo>
                    <a:pt x="17" y="17"/>
                  </a:moveTo>
                  <a:cubicBezTo>
                    <a:pt x="16" y="17"/>
                    <a:pt x="15" y="16"/>
                    <a:pt x="15" y="15"/>
                  </a:cubicBezTo>
                  <a:cubicBezTo>
                    <a:pt x="15" y="14"/>
                    <a:pt x="16" y="13"/>
                    <a:pt x="17" y="13"/>
                  </a:cubicBezTo>
                  <a:cubicBezTo>
                    <a:pt x="18" y="13"/>
                    <a:pt x="19" y="14"/>
                    <a:pt x="19" y="15"/>
                  </a:cubicBezTo>
                  <a:cubicBezTo>
                    <a:pt x="19" y="16"/>
                    <a:pt x="18" y="17"/>
                    <a:pt x="17" y="17"/>
                  </a:cubicBezTo>
                  <a:close/>
                  <a:moveTo>
                    <a:pt x="51" y="22"/>
                  </a:moveTo>
                  <a:cubicBezTo>
                    <a:pt x="51" y="22"/>
                    <a:pt x="39" y="0"/>
                    <a:pt x="39" y="0"/>
                  </a:cubicBezTo>
                  <a:cubicBezTo>
                    <a:pt x="14" y="0"/>
                    <a:pt x="14" y="0"/>
                    <a:pt x="14" y="0"/>
                  </a:cubicBezTo>
                  <a:cubicBezTo>
                    <a:pt x="14" y="0"/>
                    <a:pt x="2" y="22"/>
                    <a:pt x="2" y="22"/>
                  </a:cubicBezTo>
                  <a:cubicBezTo>
                    <a:pt x="0" y="24"/>
                    <a:pt x="0" y="27"/>
                    <a:pt x="3" y="27"/>
                  </a:cubicBezTo>
                  <a:cubicBezTo>
                    <a:pt x="50" y="27"/>
                    <a:pt x="50" y="27"/>
                    <a:pt x="50" y="27"/>
                  </a:cubicBezTo>
                  <a:cubicBezTo>
                    <a:pt x="53" y="27"/>
                    <a:pt x="53" y="24"/>
                    <a:pt x="5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 name="Group 203">
            <a:extLst>
              <a:ext uri="{FF2B5EF4-FFF2-40B4-BE49-F238E27FC236}">
                <a16:creationId xmlns:a16="http://schemas.microsoft.com/office/drawing/2014/main" id="{8A3B12FD-7819-447C-AA25-FB89E3DFCEF0}"/>
              </a:ext>
            </a:extLst>
          </p:cNvPr>
          <p:cNvGrpSpPr/>
          <p:nvPr/>
        </p:nvGrpSpPr>
        <p:grpSpPr>
          <a:xfrm>
            <a:off x="9285460" y="3345487"/>
            <a:ext cx="439286" cy="471825"/>
            <a:chOff x="7677150" y="3176588"/>
            <a:chExt cx="300038" cy="322263"/>
          </a:xfrm>
          <a:solidFill>
            <a:schemeClr val="accent3"/>
          </a:solidFill>
        </p:grpSpPr>
        <p:sp>
          <p:nvSpPr>
            <p:cNvPr id="205" name="Freeform 56">
              <a:extLst>
                <a:ext uri="{FF2B5EF4-FFF2-40B4-BE49-F238E27FC236}">
                  <a16:creationId xmlns:a16="http://schemas.microsoft.com/office/drawing/2014/main" id="{3C1C8236-8996-4242-8182-B8DDFEED9A50}"/>
                </a:ext>
              </a:extLst>
            </p:cNvPr>
            <p:cNvSpPr>
              <a:spLocks noEditPoints="1"/>
            </p:cNvSpPr>
            <p:nvPr/>
          </p:nvSpPr>
          <p:spPr bwMode="auto">
            <a:xfrm>
              <a:off x="7729538" y="3176588"/>
              <a:ext cx="247650" cy="230188"/>
            </a:xfrm>
            <a:custGeom>
              <a:avLst/>
              <a:gdLst>
                <a:gd name="T0" fmla="*/ 29 w 56"/>
                <a:gd name="T1" fmla="*/ 7 h 52"/>
                <a:gd name="T2" fmla="*/ 15 w 56"/>
                <a:gd name="T3" fmla="*/ 14 h 52"/>
                <a:gd name="T4" fmla="*/ 17 w 56"/>
                <a:gd name="T5" fmla="*/ 40 h 52"/>
                <a:gd name="T6" fmla="*/ 29 w 56"/>
                <a:gd name="T7" fmla="*/ 45 h 52"/>
                <a:gd name="T8" fmla="*/ 44 w 56"/>
                <a:gd name="T9" fmla="*/ 38 h 52"/>
                <a:gd name="T10" fmla="*/ 48 w 56"/>
                <a:gd name="T11" fmla="*/ 24 h 52"/>
                <a:gd name="T12" fmla="*/ 42 w 56"/>
                <a:gd name="T13" fmla="*/ 11 h 52"/>
                <a:gd name="T14" fmla="*/ 29 w 56"/>
                <a:gd name="T15" fmla="*/ 7 h 52"/>
                <a:gd name="T16" fmla="*/ 29 w 56"/>
                <a:gd name="T17" fmla="*/ 52 h 52"/>
                <a:gd name="T18" fmla="*/ 12 w 56"/>
                <a:gd name="T19" fmla="*/ 46 h 52"/>
                <a:gd name="T20" fmla="*/ 9 w 56"/>
                <a:gd name="T21" fmla="*/ 9 h 52"/>
                <a:gd name="T22" fmla="*/ 29 w 56"/>
                <a:gd name="T23" fmla="*/ 0 h 52"/>
                <a:gd name="T24" fmla="*/ 46 w 56"/>
                <a:gd name="T25" fmla="*/ 6 h 52"/>
                <a:gd name="T26" fmla="*/ 55 w 56"/>
                <a:gd name="T27" fmla="*/ 24 h 52"/>
                <a:gd name="T28" fmla="*/ 49 w 56"/>
                <a:gd name="T29" fmla="*/ 43 h 52"/>
                <a:gd name="T30" fmla="*/ 29 w 56"/>
                <a:gd name="T3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2">
                  <a:moveTo>
                    <a:pt x="29" y="7"/>
                  </a:moveTo>
                  <a:cubicBezTo>
                    <a:pt x="24" y="7"/>
                    <a:pt x="18" y="9"/>
                    <a:pt x="15" y="14"/>
                  </a:cubicBezTo>
                  <a:cubicBezTo>
                    <a:pt x="8" y="21"/>
                    <a:pt x="9" y="33"/>
                    <a:pt x="17" y="40"/>
                  </a:cubicBezTo>
                  <a:cubicBezTo>
                    <a:pt x="20" y="43"/>
                    <a:pt x="25" y="45"/>
                    <a:pt x="29" y="45"/>
                  </a:cubicBezTo>
                  <a:cubicBezTo>
                    <a:pt x="35" y="45"/>
                    <a:pt x="40" y="42"/>
                    <a:pt x="44" y="38"/>
                  </a:cubicBezTo>
                  <a:cubicBezTo>
                    <a:pt x="47" y="34"/>
                    <a:pt x="49" y="29"/>
                    <a:pt x="48" y="24"/>
                  </a:cubicBezTo>
                  <a:cubicBezTo>
                    <a:pt x="48" y="19"/>
                    <a:pt x="45" y="15"/>
                    <a:pt x="42" y="11"/>
                  </a:cubicBezTo>
                  <a:cubicBezTo>
                    <a:pt x="38" y="8"/>
                    <a:pt x="34" y="7"/>
                    <a:pt x="29" y="7"/>
                  </a:cubicBezTo>
                  <a:close/>
                  <a:moveTo>
                    <a:pt x="29" y="52"/>
                  </a:moveTo>
                  <a:cubicBezTo>
                    <a:pt x="23" y="52"/>
                    <a:pt x="17" y="50"/>
                    <a:pt x="12" y="46"/>
                  </a:cubicBezTo>
                  <a:cubicBezTo>
                    <a:pt x="1" y="36"/>
                    <a:pt x="0" y="20"/>
                    <a:pt x="9" y="9"/>
                  </a:cubicBezTo>
                  <a:cubicBezTo>
                    <a:pt x="14" y="3"/>
                    <a:pt x="22" y="0"/>
                    <a:pt x="29" y="0"/>
                  </a:cubicBezTo>
                  <a:cubicBezTo>
                    <a:pt x="35" y="0"/>
                    <a:pt x="41" y="2"/>
                    <a:pt x="46" y="6"/>
                  </a:cubicBezTo>
                  <a:cubicBezTo>
                    <a:pt x="51" y="10"/>
                    <a:pt x="55" y="17"/>
                    <a:pt x="55" y="24"/>
                  </a:cubicBezTo>
                  <a:cubicBezTo>
                    <a:pt x="56" y="31"/>
                    <a:pt x="54" y="37"/>
                    <a:pt x="49" y="43"/>
                  </a:cubicBezTo>
                  <a:cubicBezTo>
                    <a:pt x="44" y="48"/>
                    <a:pt x="37" y="52"/>
                    <a:pt x="2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57">
              <a:extLst>
                <a:ext uri="{FF2B5EF4-FFF2-40B4-BE49-F238E27FC236}">
                  <a16:creationId xmlns:a16="http://schemas.microsoft.com/office/drawing/2014/main" id="{83EC2F81-8210-4253-81B7-1EF5E32BE06A}"/>
                </a:ext>
              </a:extLst>
            </p:cNvPr>
            <p:cNvSpPr>
              <a:spLocks/>
            </p:cNvSpPr>
            <p:nvPr/>
          </p:nvSpPr>
          <p:spPr bwMode="auto">
            <a:xfrm>
              <a:off x="7747000" y="3357563"/>
              <a:ext cx="57150" cy="57150"/>
            </a:xfrm>
            <a:custGeom>
              <a:avLst/>
              <a:gdLst>
                <a:gd name="T0" fmla="*/ 17 w 36"/>
                <a:gd name="T1" fmla="*/ 36 h 36"/>
                <a:gd name="T2" fmla="*/ 0 w 36"/>
                <a:gd name="T3" fmla="*/ 25 h 36"/>
                <a:gd name="T4" fmla="*/ 22 w 36"/>
                <a:gd name="T5" fmla="*/ 0 h 36"/>
                <a:gd name="T6" fmla="*/ 36 w 36"/>
                <a:gd name="T7" fmla="*/ 11 h 36"/>
                <a:gd name="T8" fmla="*/ 17 w 36"/>
                <a:gd name="T9" fmla="*/ 36 h 36"/>
                <a:gd name="T10" fmla="*/ 17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17" y="36"/>
                  </a:moveTo>
                  <a:lnTo>
                    <a:pt x="0" y="25"/>
                  </a:lnTo>
                  <a:lnTo>
                    <a:pt x="22" y="0"/>
                  </a:lnTo>
                  <a:lnTo>
                    <a:pt x="36" y="11"/>
                  </a:lnTo>
                  <a:lnTo>
                    <a:pt x="17" y="36"/>
                  </a:ln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58">
              <a:extLst>
                <a:ext uri="{FF2B5EF4-FFF2-40B4-BE49-F238E27FC236}">
                  <a16:creationId xmlns:a16="http://schemas.microsoft.com/office/drawing/2014/main" id="{01F87B08-5F20-4093-B341-2F063F25434B}"/>
                </a:ext>
              </a:extLst>
            </p:cNvPr>
            <p:cNvSpPr>
              <a:spLocks/>
            </p:cNvSpPr>
            <p:nvPr/>
          </p:nvSpPr>
          <p:spPr bwMode="auto">
            <a:xfrm>
              <a:off x="7677150" y="3387726"/>
              <a:ext cx="100013" cy="111125"/>
            </a:xfrm>
            <a:custGeom>
              <a:avLst/>
              <a:gdLst>
                <a:gd name="T0" fmla="*/ 10 w 23"/>
                <a:gd name="T1" fmla="*/ 23 h 25"/>
                <a:gd name="T2" fmla="*/ 5 w 23"/>
                <a:gd name="T3" fmla="*/ 24 h 25"/>
                <a:gd name="T4" fmla="*/ 2 w 23"/>
                <a:gd name="T5" fmla="*/ 21 h 25"/>
                <a:gd name="T6" fmla="*/ 1 w 23"/>
                <a:gd name="T7" fmla="*/ 16 h 25"/>
                <a:gd name="T8" fmla="*/ 13 w 23"/>
                <a:gd name="T9" fmla="*/ 2 h 25"/>
                <a:gd name="T10" fmla="*/ 18 w 23"/>
                <a:gd name="T11" fmla="*/ 1 h 25"/>
                <a:gd name="T12" fmla="*/ 22 w 23"/>
                <a:gd name="T13" fmla="*/ 5 h 25"/>
                <a:gd name="T14" fmla="*/ 22 w 23"/>
                <a:gd name="T15" fmla="*/ 10 h 25"/>
                <a:gd name="T16" fmla="*/ 10 w 23"/>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10" y="23"/>
                  </a:moveTo>
                  <a:cubicBezTo>
                    <a:pt x="9" y="25"/>
                    <a:pt x="7" y="25"/>
                    <a:pt x="5" y="24"/>
                  </a:cubicBezTo>
                  <a:cubicBezTo>
                    <a:pt x="2" y="21"/>
                    <a:pt x="2" y="21"/>
                    <a:pt x="2" y="21"/>
                  </a:cubicBezTo>
                  <a:cubicBezTo>
                    <a:pt x="0" y="19"/>
                    <a:pt x="0" y="17"/>
                    <a:pt x="1" y="16"/>
                  </a:cubicBezTo>
                  <a:cubicBezTo>
                    <a:pt x="13" y="2"/>
                    <a:pt x="13" y="2"/>
                    <a:pt x="13" y="2"/>
                  </a:cubicBezTo>
                  <a:cubicBezTo>
                    <a:pt x="14" y="0"/>
                    <a:pt x="17" y="0"/>
                    <a:pt x="18" y="1"/>
                  </a:cubicBezTo>
                  <a:cubicBezTo>
                    <a:pt x="22" y="5"/>
                    <a:pt x="22" y="5"/>
                    <a:pt x="22" y="5"/>
                  </a:cubicBezTo>
                  <a:cubicBezTo>
                    <a:pt x="23" y="6"/>
                    <a:pt x="23" y="8"/>
                    <a:pt x="22" y="10"/>
                  </a:cubicBezTo>
                  <a:cubicBezTo>
                    <a:pt x="10" y="23"/>
                    <a:pt x="10" y="23"/>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59">
              <a:extLst>
                <a:ext uri="{FF2B5EF4-FFF2-40B4-BE49-F238E27FC236}">
                  <a16:creationId xmlns:a16="http://schemas.microsoft.com/office/drawing/2014/main" id="{A2694890-D41B-4DF5-844D-B42D17055F80}"/>
                </a:ext>
              </a:extLst>
            </p:cNvPr>
            <p:cNvSpPr>
              <a:spLocks/>
            </p:cNvSpPr>
            <p:nvPr/>
          </p:nvSpPr>
          <p:spPr bwMode="auto">
            <a:xfrm>
              <a:off x="7804150" y="3216276"/>
              <a:ext cx="79375" cy="44450"/>
            </a:xfrm>
            <a:custGeom>
              <a:avLst/>
              <a:gdLst>
                <a:gd name="T0" fmla="*/ 17 w 18"/>
                <a:gd name="T1" fmla="*/ 4 h 10"/>
                <a:gd name="T2" fmla="*/ 9 w 18"/>
                <a:gd name="T3" fmla="*/ 5 h 10"/>
                <a:gd name="T4" fmla="*/ 1 w 18"/>
                <a:gd name="T5" fmla="*/ 8 h 10"/>
                <a:gd name="T6" fmla="*/ 8 w 18"/>
                <a:gd name="T7" fmla="*/ 1 h 10"/>
                <a:gd name="T8" fmla="*/ 17 w 18"/>
                <a:gd name="T9" fmla="*/ 4 h 10"/>
              </a:gdLst>
              <a:ahLst/>
              <a:cxnLst>
                <a:cxn ang="0">
                  <a:pos x="T0" y="T1"/>
                </a:cxn>
                <a:cxn ang="0">
                  <a:pos x="T2" y="T3"/>
                </a:cxn>
                <a:cxn ang="0">
                  <a:pos x="T4" y="T5"/>
                </a:cxn>
                <a:cxn ang="0">
                  <a:pos x="T6" y="T7"/>
                </a:cxn>
                <a:cxn ang="0">
                  <a:pos x="T8" y="T9"/>
                </a:cxn>
              </a:cxnLst>
              <a:rect l="0" t="0" r="r" b="b"/>
              <a:pathLst>
                <a:path w="18" h="10">
                  <a:moveTo>
                    <a:pt x="17" y="4"/>
                  </a:moveTo>
                  <a:cubicBezTo>
                    <a:pt x="18" y="6"/>
                    <a:pt x="14" y="4"/>
                    <a:pt x="9" y="5"/>
                  </a:cubicBezTo>
                  <a:cubicBezTo>
                    <a:pt x="5" y="6"/>
                    <a:pt x="2" y="10"/>
                    <a:pt x="1" y="8"/>
                  </a:cubicBezTo>
                  <a:cubicBezTo>
                    <a:pt x="0" y="5"/>
                    <a:pt x="5" y="2"/>
                    <a:pt x="8" y="1"/>
                  </a:cubicBezTo>
                  <a:cubicBezTo>
                    <a:pt x="11" y="0"/>
                    <a:pt x="17" y="1"/>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60">
              <a:extLst>
                <a:ext uri="{FF2B5EF4-FFF2-40B4-BE49-F238E27FC236}">
                  <a16:creationId xmlns:a16="http://schemas.microsoft.com/office/drawing/2014/main" id="{05104B39-A80C-470D-940E-7F9E0FA58ED1}"/>
                </a:ext>
              </a:extLst>
            </p:cNvPr>
            <p:cNvSpPr>
              <a:spLocks/>
            </p:cNvSpPr>
            <p:nvPr/>
          </p:nvSpPr>
          <p:spPr bwMode="auto">
            <a:xfrm>
              <a:off x="7883525" y="3228976"/>
              <a:ext cx="22225" cy="17463"/>
            </a:xfrm>
            <a:custGeom>
              <a:avLst/>
              <a:gdLst>
                <a:gd name="T0" fmla="*/ 5 w 5"/>
                <a:gd name="T1" fmla="*/ 3 h 4"/>
                <a:gd name="T2" fmla="*/ 2 w 5"/>
                <a:gd name="T3" fmla="*/ 3 h 4"/>
                <a:gd name="T4" fmla="*/ 1 w 5"/>
                <a:gd name="T5" fmla="*/ 2 h 4"/>
                <a:gd name="T6" fmla="*/ 2 w 5"/>
                <a:gd name="T7" fmla="*/ 0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4" y="4"/>
                    <a:pt x="3" y="4"/>
                    <a:pt x="2" y="3"/>
                  </a:cubicBezTo>
                  <a:cubicBezTo>
                    <a:pt x="1" y="3"/>
                    <a:pt x="0" y="3"/>
                    <a:pt x="1" y="2"/>
                  </a:cubicBezTo>
                  <a:cubicBezTo>
                    <a:pt x="1" y="0"/>
                    <a:pt x="1" y="0"/>
                    <a:pt x="2" y="0"/>
                  </a:cubicBezTo>
                  <a:cubicBezTo>
                    <a:pt x="3" y="1"/>
                    <a:pt x="5" y="2"/>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6" name="TextBox 215">
            <a:extLst>
              <a:ext uri="{FF2B5EF4-FFF2-40B4-BE49-F238E27FC236}">
                <a16:creationId xmlns:a16="http://schemas.microsoft.com/office/drawing/2014/main" id="{EB742C3D-258E-4376-84D9-916FFDBEB45F}"/>
              </a:ext>
            </a:extLst>
          </p:cNvPr>
          <p:cNvSpPr txBox="1"/>
          <p:nvPr/>
        </p:nvSpPr>
        <p:spPr>
          <a:xfrm>
            <a:off x="1427868" y="5188395"/>
            <a:ext cx="238014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to be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for 45 making it meet great team.</a:t>
            </a:r>
          </a:p>
        </p:txBody>
      </p:sp>
      <p:sp>
        <p:nvSpPr>
          <p:cNvPr id="217" name="Title 21">
            <a:extLst>
              <a:ext uri="{FF2B5EF4-FFF2-40B4-BE49-F238E27FC236}">
                <a16:creationId xmlns:a16="http://schemas.microsoft.com/office/drawing/2014/main" id="{9B3E137E-AD9E-4C74-A7D0-9F7C00E5609E}"/>
              </a:ext>
            </a:extLst>
          </p:cNvPr>
          <p:cNvSpPr txBox="1">
            <a:spLocks/>
          </p:cNvSpPr>
          <p:nvPr/>
        </p:nvSpPr>
        <p:spPr>
          <a:xfrm>
            <a:off x="1533901" y="4797824"/>
            <a:ext cx="2168080" cy="388623"/>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000" dirty="0">
                <a:latin typeface="Bell MT bold" panose="0203070306050A020303" pitchFamily="18" charset="0"/>
              </a:rPr>
              <a:t>Project One</a:t>
            </a:r>
            <a:endParaRPr lang="en-US" sz="2000" dirty="0">
              <a:latin typeface="Bell MT bold" panose="0203070306050A020303" pitchFamily="18" charset="0"/>
            </a:endParaRPr>
          </a:p>
        </p:txBody>
      </p:sp>
      <p:sp>
        <p:nvSpPr>
          <p:cNvPr id="218" name="TextBox 217">
            <a:extLst>
              <a:ext uri="{FF2B5EF4-FFF2-40B4-BE49-F238E27FC236}">
                <a16:creationId xmlns:a16="http://schemas.microsoft.com/office/drawing/2014/main" id="{A9DC3B47-CDC8-4D54-B605-66496CB116DB}"/>
              </a:ext>
            </a:extLst>
          </p:cNvPr>
          <p:cNvSpPr txBox="1"/>
          <p:nvPr/>
        </p:nvSpPr>
        <p:spPr>
          <a:xfrm>
            <a:off x="4895576" y="5188395"/>
            <a:ext cx="238014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to be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for 45 making it meet great team.</a:t>
            </a:r>
          </a:p>
        </p:txBody>
      </p:sp>
      <p:sp>
        <p:nvSpPr>
          <p:cNvPr id="219" name="Title 21">
            <a:extLst>
              <a:ext uri="{FF2B5EF4-FFF2-40B4-BE49-F238E27FC236}">
                <a16:creationId xmlns:a16="http://schemas.microsoft.com/office/drawing/2014/main" id="{FC2E9DF0-3B54-4B8B-A0B5-C9455F898106}"/>
              </a:ext>
            </a:extLst>
          </p:cNvPr>
          <p:cNvSpPr txBox="1">
            <a:spLocks/>
          </p:cNvSpPr>
          <p:nvPr/>
        </p:nvSpPr>
        <p:spPr>
          <a:xfrm>
            <a:off x="5001609" y="4797824"/>
            <a:ext cx="2168080" cy="388623"/>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000" dirty="0">
                <a:latin typeface="Bell MT bold" panose="0203070306050A020303" pitchFamily="18" charset="0"/>
              </a:rPr>
              <a:t>Project One</a:t>
            </a:r>
            <a:endParaRPr lang="en-US" sz="2000" dirty="0">
              <a:latin typeface="Bell MT bold" panose="0203070306050A020303" pitchFamily="18" charset="0"/>
            </a:endParaRPr>
          </a:p>
        </p:txBody>
      </p:sp>
      <p:sp>
        <p:nvSpPr>
          <p:cNvPr id="220" name="TextBox 219">
            <a:extLst>
              <a:ext uri="{FF2B5EF4-FFF2-40B4-BE49-F238E27FC236}">
                <a16:creationId xmlns:a16="http://schemas.microsoft.com/office/drawing/2014/main" id="{740D598D-3AD5-4D9F-83CF-6B0113A06734}"/>
              </a:ext>
            </a:extLst>
          </p:cNvPr>
          <p:cNvSpPr txBox="1"/>
          <p:nvPr/>
        </p:nvSpPr>
        <p:spPr>
          <a:xfrm>
            <a:off x="8363284" y="5188395"/>
            <a:ext cx="2380146" cy="716415"/>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to be it’s</a:t>
            </a:r>
          </a:p>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for 45 making it meet great team.</a:t>
            </a:r>
          </a:p>
        </p:txBody>
      </p:sp>
      <p:sp>
        <p:nvSpPr>
          <p:cNvPr id="221" name="Title 21">
            <a:extLst>
              <a:ext uri="{FF2B5EF4-FFF2-40B4-BE49-F238E27FC236}">
                <a16:creationId xmlns:a16="http://schemas.microsoft.com/office/drawing/2014/main" id="{4D89500E-F1E3-4EA9-BE20-2978F31C32E0}"/>
              </a:ext>
            </a:extLst>
          </p:cNvPr>
          <p:cNvSpPr txBox="1">
            <a:spLocks/>
          </p:cNvSpPr>
          <p:nvPr/>
        </p:nvSpPr>
        <p:spPr>
          <a:xfrm>
            <a:off x="8469317" y="4797824"/>
            <a:ext cx="2168080" cy="388623"/>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000" dirty="0">
                <a:latin typeface="Bell MT bold" panose="0203070306050A020303" pitchFamily="18" charset="0"/>
              </a:rPr>
              <a:t>Project One</a:t>
            </a:r>
            <a:endParaRPr lang="en-US" sz="2000" dirty="0">
              <a:latin typeface="Bell MT bold" panose="0203070306050A020303" pitchFamily="18" charset="0"/>
            </a:endParaRPr>
          </a:p>
        </p:txBody>
      </p:sp>
      <p:sp>
        <p:nvSpPr>
          <p:cNvPr id="222" name="Title 21">
            <a:extLst>
              <a:ext uri="{FF2B5EF4-FFF2-40B4-BE49-F238E27FC236}">
                <a16:creationId xmlns:a16="http://schemas.microsoft.com/office/drawing/2014/main" id="{4113E4A8-AFC2-4301-929D-0F44746DCBFB}"/>
              </a:ext>
            </a:extLst>
          </p:cNvPr>
          <p:cNvSpPr txBox="1">
            <a:spLocks/>
          </p:cNvSpPr>
          <p:nvPr/>
        </p:nvSpPr>
        <p:spPr>
          <a:xfrm>
            <a:off x="1533901" y="1878716"/>
            <a:ext cx="2168080" cy="568988"/>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3200" dirty="0">
                <a:solidFill>
                  <a:schemeClr val="bg1">
                    <a:lumMod val="50000"/>
                  </a:schemeClr>
                </a:solidFill>
                <a:latin typeface="Bell MT bold" panose="0203070306050A020303" pitchFamily="18" charset="0"/>
              </a:rPr>
              <a:t>2017</a:t>
            </a:r>
            <a:endParaRPr lang="en-US" sz="3200" dirty="0">
              <a:solidFill>
                <a:schemeClr val="bg1">
                  <a:lumMod val="50000"/>
                </a:schemeClr>
              </a:solidFill>
              <a:latin typeface="Bell MT bold" panose="0203070306050A020303" pitchFamily="18" charset="0"/>
            </a:endParaRPr>
          </a:p>
        </p:txBody>
      </p:sp>
      <p:sp>
        <p:nvSpPr>
          <p:cNvPr id="223" name="Title 21">
            <a:extLst>
              <a:ext uri="{FF2B5EF4-FFF2-40B4-BE49-F238E27FC236}">
                <a16:creationId xmlns:a16="http://schemas.microsoft.com/office/drawing/2014/main" id="{BC04535E-71A5-413C-AB12-0A5191AB2196}"/>
              </a:ext>
            </a:extLst>
          </p:cNvPr>
          <p:cNvSpPr txBox="1">
            <a:spLocks/>
          </p:cNvSpPr>
          <p:nvPr/>
        </p:nvSpPr>
        <p:spPr>
          <a:xfrm>
            <a:off x="5001609" y="1878716"/>
            <a:ext cx="2168080" cy="568988"/>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3200" dirty="0">
                <a:solidFill>
                  <a:schemeClr val="bg1">
                    <a:lumMod val="50000"/>
                  </a:schemeClr>
                </a:solidFill>
                <a:latin typeface="Bell MT bold" panose="0203070306050A020303" pitchFamily="18" charset="0"/>
              </a:rPr>
              <a:t>2018</a:t>
            </a:r>
            <a:endParaRPr lang="en-US" sz="3200" dirty="0">
              <a:solidFill>
                <a:schemeClr val="bg1">
                  <a:lumMod val="50000"/>
                </a:schemeClr>
              </a:solidFill>
              <a:latin typeface="Bell MT bold" panose="0203070306050A020303" pitchFamily="18" charset="0"/>
            </a:endParaRPr>
          </a:p>
        </p:txBody>
      </p:sp>
      <p:sp>
        <p:nvSpPr>
          <p:cNvPr id="224" name="Title 21">
            <a:extLst>
              <a:ext uri="{FF2B5EF4-FFF2-40B4-BE49-F238E27FC236}">
                <a16:creationId xmlns:a16="http://schemas.microsoft.com/office/drawing/2014/main" id="{16054198-0862-4C0E-92C6-A9CB385C55D9}"/>
              </a:ext>
            </a:extLst>
          </p:cNvPr>
          <p:cNvSpPr txBox="1">
            <a:spLocks/>
          </p:cNvSpPr>
          <p:nvPr/>
        </p:nvSpPr>
        <p:spPr>
          <a:xfrm>
            <a:off x="8469317" y="1878716"/>
            <a:ext cx="2168080" cy="568988"/>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3200" dirty="0">
                <a:solidFill>
                  <a:schemeClr val="bg1">
                    <a:lumMod val="50000"/>
                  </a:schemeClr>
                </a:solidFill>
                <a:latin typeface="Bell MT bold" panose="0203070306050A020303" pitchFamily="18" charset="0"/>
              </a:rPr>
              <a:t>2019</a:t>
            </a:r>
            <a:endParaRPr lang="en-US" sz="3200" dirty="0">
              <a:solidFill>
                <a:schemeClr val="bg1">
                  <a:lumMod val="50000"/>
                </a:schemeClr>
              </a:solidFill>
              <a:latin typeface="Bell MT bold" panose="0203070306050A020303" pitchFamily="18" charset="0"/>
            </a:endParaRPr>
          </a:p>
        </p:txBody>
      </p:sp>
    </p:spTree>
    <p:extLst>
      <p:ext uri="{BB962C8B-B14F-4D97-AF65-F5344CB8AC3E}">
        <p14:creationId xmlns:p14="http://schemas.microsoft.com/office/powerpoint/2010/main" val="848958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Smart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Analysis</a:t>
            </a:r>
          </a:p>
        </p:txBody>
      </p:sp>
      <p:graphicFrame>
        <p:nvGraphicFramePr>
          <p:cNvPr id="50" name="Chart 49">
            <a:extLst>
              <a:ext uri="{FF2B5EF4-FFF2-40B4-BE49-F238E27FC236}">
                <a16:creationId xmlns:a16="http://schemas.microsoft.com/office/drawing/2014/main" id="{5BE071F7-FE26-4B70-A23E-3D6E721DE336}"/>
              </a:ext>
            </a:extLst>
          </p:cNvPr>
          <p:cNvGraphicFramePr/>
          <p:nvPr/>
        </p:nvGraphicFramePr>
        <p:xfrm>
          <a:off x="737529" y="1978987"/>
          <a:ext cx="5567640" cy="4038654"/>
        </p:xfrm>
        <a:graphic>
          <a:graphicData uri="http://schemas.openxmlformats.org/drawingml/2006/chart">
            <c:chart xmlns:c="http://schemas.openxmlformats.org/drawingml/2006/chart" xmlns:r="http://schemas.openxmlformats.org/officeDocument/2006/relationships" r:id="rId2"/>
          </a:graphicData>
        </a:graphic>
      </p:graphicFrame>
      <p:grpSp>
        <p:nvGrpSpPr>
          <p:cNvPr id="51" name="Group 50">
            <a:extLst>
              <a:ext uri="{FF2B5EF4-FFF2-40B4-BE49-F238E27FC236}">
                <a16:creationId xmlns:a16="http://schemas.microsoft.com/office/drawing/2014/main" id="{61E9DE84-C6F8-49D4-B4E7-8B2A4D260EAA}"/>
              </a:ext>
            </a:extLst>
          </p:cNvPr>
          <p:cNvGrpSpPr/>
          <p:nvPr/>
        </p:nvGrpSpPr>
        <p:grpSpPr>
          <a:xfrm>
            <a:off x="7003714" y="4437923"/>
            <a:ext cx="2154161" cy="1579718"/>
            <a:chOff x="6991515" y="4268302"/>
            <a:chExt cx="2154161" cy="1579718"/>
          </a:xfrm>
        </p:grpSpPr>
        <p:graphicFrame>
          <p:nvGraphicFramePr>
            <p:cNvPr id="52" name="Chart 51">
              <a:extLst>
                <a:ext uri="{FF2B5EF4-FFF2-40B4-BE49-F238E27FC236}">
                  <a16:creationId xmlns:a16="http://schemas.microsoft.com/office/drawing/2014/main" id="{BFC1B239-0E22-43A3-9768-563C40E8F5C8}"/>
                </a:ext>
              </a:extLst>
            </p:cNvPr>
            <p:cNvGraphicFramePr/>
            <p:nvPr/>
          </p:nvGraphicFramePr>
          <p:xfrm>
            <a:off x="6991515" y="4268302"/>
            <a:ext cx="2154161" cy="1579718"/>
          </p:xfrm>
          <a:graphic>
            <a:graphicData uri="http://schemas.openxmlformats.org/drawingml/2006/chart">
              <c:chart xmlns:c="http://schemas.openxmlformats.org/drawingml/2006/chart" xmlns:r="http://schemas.openxmlformats.org/officeDocument/2006/relationships" r:id="rId3"/>
            </a:graphicData>
          </a:graphic>
        </p:graphicFrame>
        <p:sp>
          <p:nvSpPr>
            <p:cNvPr id="53" name="TextBox 52">
              <a:extLst>
                <a:ext uri="{FF2B5EF4-FFF2-40B4-BE49-F238E27FC236}">
                  <a16:creationId xmlns:a16="http://schemas.microsoft.com/office/drawing/2014/main" id="{B8FBA5BB-DDE1-42E4-A6E3-A7210927E2F6}"/>
                </a:ext>
              </a:extLst>
            </p:cNvPr>
            <p:cNvSpPr txBox="1"/>
            <p:nvPr/>
          </p:nvSpPr>
          <p:spPr>
            <a:xfrm>
              <a:off x="7690060" y="4877156"/>
              <a:ext cx="757071" cy="323165"/>
            </a:xfrm>
            <a:prstGeom prst="rect">
              <a:avLst/>
            </a:prstGeom>
            <a:noFill/>
          </p:spPr>
          <p:txBody>
            <a:bodyPr wrap="square" rtlCol="0">
              <a:spAutoFit/>
            </a:bodyPr>
            <a:lstStyle/>
            <a:p>
              <a:pPr algn="ctr"/>
              <a:r>
                <a:rPr lang="en-US" sz="1500" dirty="0">
                  <a:solidFill>
                    <a:schemeClr val="bg1">
                      <a:lumMod val="50000"/>
                    </a:schemeClr>
                  </a:solidFill>
                  <a:latin typeface="Lato Bold" panose="020F0502020204030203" pitchFamily="34" charset="0"/>
                  <a:ea typeface="Lato Bold" panose="020F0502020204030203" pitchFamily="34" charset="0"/>
                  <a:cs typeface="Lato Bold" panose="020F0502020204030203" pitchFamily="34" charset="0"/>
                </a:rPr>
                <a:t>$500</a:t>
              </a:r>
            </a:p>
          </p:txBody>
        </p:sp>
      </p:grpSp>
      <p:grpSp>
        <p:nvGrpSpPr>
          <p:cNvPr id="54" name="Group 53">
            <a:extLst>
              <a:ext uri="{FF2B5EF4-FFF2-40B4-BE49-F238E27FC236}">
                <a16:creationId xmlns:a16="http://schemas.microsoft.com/office/drawing/2014/main" id="{175E8003-498E-44B7-A022-6413AD89B5F6}"/>
              </a:ext>
            </a:extLst>
          </p:cNvPr>
          <p:cNvGrpSpPr/>
          <p:nvPr/>
        </p:nvGrpSpPr>
        <p:grpSpPr>
          <a:xfrm>
            <a:off x="8921715" y="4437923"/>
            <a:ext cx="2154161" cy="1579718"/>
            <a:chOff x="7013145" y="4268302"/>
            <a:chExt cx="2154161" cy="1579718"/>
          </a:xfrm>
        </p:grpSpPr>
        <p:graphicFrame>
          <p:nvGraphicFramePr>
            <p:cNvPr id="55" name="Chart 54">
              <a:extLst>
                <a:ext uri="{FF2B5EF4-FFF2-40B4-BE49-F238E27FC236}">
                  <a16:creationId xmlns:a16="http://schemas.microsoft.com/office/drawing/2014/main" id="{D0FA66EE-7283-4103-B4E1-88AFF0B3CB69}"/>
                </a:ext>
              </a:extLst>
            </p:cNvPr>
            <p:cNvGraphicFramePr/>
            <p:nvPr/>
          </p:nvGraphicFramePr>
          <p:xfrm>
            <a:off x="7013145" y="4268302"/>
            <a:ext cx="2154161" cy="1579718"/>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a:extLst>
                <a:ext uri="{FF2B5EF4-FFF2-40B4-BE49-F238E27FC236}">
                  <a16:creationId xmlns:a16="http://schemas.microsoft.com/office/drawing/2014/main" id="{0F7A59B5-E6D6-4E49-95EC-3DA5AC3ECC0A}"/>
                </a:ext>
              </a:extLst>
            </p:cNvPr>
            <p:cNvSpPr txBox="1"/>
            <p:nvPr/>
          </p:nvSpPr>
          <p:spPr>
            <a:xfrm>
              <a:off x="7690060" y="4877156"/>
              <a:ext cx="757071" cy="323165"/>
            </a:xfrm>
            <a:prstGeom prst="rect">
              <a:avLst/>
            </a:prstGeom>
            <a:noFill/>
          </p:spPr>
          <p:txBody>
            <a:bodyPr wrap="square" rtlCol="0">
              <a:spAutoFit/>
            </a:bodyPr>
            <a:lstStyle/>
            <a:p>
              <a:pPr algn="ctr"/>
              <a:r>
                <a:rPr lang="en-US" sz="1500" dirty="0">
                  <a:solidFill>
                    <a:schemeClr val="bg1">
                      <a:lumMod val="50000"/>
                    </a:schemeClr>
                  </a:solidFill>
                  <a:latin typeface="Lato Bold" panose="020F0502020204030203" pitchFamily="34" charset="0"/>
                  <a:ea typeface="Lato Bold" panose="020F0502020204030203" pitchFamily="34" charset="0"/>
                  <a:cs typeface="Lato Bold" panose="020F0502020204030203" pitchFamily="34" charset="0"/>
                </a:rPr>
                <a:t>$39</a:t>
              </a:r>
            </a:p>
          </p:txBody>
        </p:sp>
      </p:grpSp>
      <p:sp>
        <p:nvSpPr>
          <p:cNvPr id="57" name="Rectangle 56">
            <a:extLst>
              <a:ext uri="{FF2B5EF4-FFF2-40B4-BE49-F238E27FC236}">
                <a16:creationId xmlns:a16="http://schemas.microsoft.com/office/drawing/2014/main" id="{7F62FDD7-4073-4711-BF64-6323FA150086}"/>
              </a:ext>
            </a:extLst>
          </p:cNvPr>
          <p:cNvSpPr/>
          <p:nvPr/>
        </p:nvSpPr>
        <p:spPr>
          <a:xfrm>
            <a:off x="7320136" y="2698754"/>
            <a:ext cx="3971046" cy="724942"/>
          </a:xfrm>
          <a:prstGeom prst="rect">
            <a:avLst/>
          </a:prstGeom>
        </p:spPr>
        <p:txBody>
          <a:bodyPr wrap="square">
            <a:spAutoFit/>
          </a:bodyPr>
          <a:lstStyle/>
          <a:p>
            <a:pPr fontAlgn="base">
              <a:lnSpc>
                <a:spcPts val="1700"/>
              </a:lnSpc>
            </a:pPr>
            <a:r>
              <a:rPr lang="en-US" sz="1000" dirty="0">
                <a:latin typeface="Lato" panose="020F0502020204030203" pitchFamily="34" charset="0"/>
                <a:ea typeface="Open Sans" panose="020B0606030504020204" pitchFamily="34" charset="0"/>
                <a:cs typeface="Open Sans" panose="020B0606030504020204" pitchFamily="34" charset="0"/>
              </a:rPr>
              <a:t>Ut utricles impediment so dales. Aliquot Fringilla aliquot exist</a:t>
            </a:r>
          </a:p>
          <a:p>
            <a:pPr fontAlgn="base">
              <a:lnSpc>
                <a:spcPts val="1700"/>
              </a:lnSpc>
            </a:pPr>
            <a:r>
              <a:rPr lang="en-US" sz="1000" dirty="0">
                <a:latin typeface="Lato" panose="020F0502020204030203" pitchFamily="34" charset="0"/>
                <a:ea typeface="Open Sans" panose="020B0606030504020204" pitchFamily="34" charset="0"/>
                <a:cs typeface="Open Sans" panose="020B0606030504020204" pitchFamily="34" charset="0"/>
              </a:rPr>
              <a:t>a met elemental. Proin Bibendum solicitude fugit. Cur abitur Ut Cur abitur Ut getas just, </a:t>
            </a:r>
            <a:endParaRPr lang="it-IT" sz="1000" b="1" dirty="0">
              <a:solidFill>
                <a:schemeClr val="accent1"/>
              </a:solidFill>
              <a:latin typeface="Lato" panose="020F0502020204030203"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A180D577-F76F-441F-BECA-2D4263F8CE21}"/>
              </a:ext>
            </a:extLst>
          </p:cNvPr>
          <p:cNvSpPr/>
          <p:nvPr/>
        </p:nvSpPr>
        <p:spPr>
          <a:xfrm>
            <a:off x="7364695" y="1852720"/>
            <a:ext cx="2634100" cy="673786"/>
          </a:xfrm>
          <a:prstGeom prst="rect">
            <a:avLst/>
          </a:prstGeom>
        </p:spPr>
        <p:txBody>
          <a:bodyPr wrap="square">
            <a:spAutoFit/>
          </a:bodyPr>
          <a:lstStyle/>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Standing And</a:t>
            </a:r>
          </a:p>
          <a:p>
            <a:pPr>
              <a:lnSpc>
                <a:spcPts val="2600"/>
              </a:lnSpc>
            </a:pPr>
            <a:r>
              <a:rPr lang="en-GB"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Thought</a:t>
            </a:r>
          </a:p>
        </p:txBody>
      </p:sp>
      <p:sp>
        <p:nvSpPr>
          <p:cNvPr id="63" name="Rectangle 62">
            <a:extLst>
              <a:ext uri="{FF2B5EF4-FFF2-40B4-BE49-F238E27FC236}">
                <a16:creationId xmlns:a16="http://schemas.microsoft.com/office/drawing/2014/main" id="{2CA65D95-B638-455C-A1C9-5B7E7C5CEE39}"/>
              </a:ext>
            </a:extLst>
          </p:cNvPr>
          <p:cNvSpPr/>
          <p:nvPr/>
        </p:nvSpPr>
        <p:spPr>
          <a:xfrm>
            <a:off x="7320136" y="3568338"/>
            <a:ext cx="3971046" cy="501163"/>
          </a:xfrm>
          <a:prstGeom prst="rect">
            <a:avLst/>
          </a:prstGeom>
        </p:spPr>
        <p:txBody>
          <a:bodyPr wrap="square">
            <a:spAutoFit/>
          </a:bodyPr>
          <a:lstStyle/>
          <a:p>
            <a:pPr fontAlgn="base">
              <a:lnSpc>
                <a:spcPts val="1700"/>
              </a:lnSpc>
            </a:pPr>
            <a:r>
              <a:rPr lang="en-US" sz="1000" dirty="0">
                <a:latin typeface="Lato" panose="020F0502020204030203" pitchFamily="34" charset="0"/>
                <a:ea typeface="Open Sans" panose="020B0606030504020204" pitchFamily="34" charset="0"/>
                <a:cs typeface="Open Sans" panose="020B0606030504020204" pitchFamily="34" charset="0"/>
              </a:rPr>
              <a:t>Ut utricles impediment so dales. Aliquot Fringilla aliquot exist</a:t>
            </a:r>
          </a:p>
          <a:p>
            <a:pPr fontAlgn="base">
              <a:lnSpc>
                <a:spcPts val="1700"/>
              </a:lnSpc>
            </a:pPr>
            <a:r>
              <a:rPr lang="en-US" sz="1000" dirty="0">
                <a:latin typeface="Lato" panose="020F0502020204030203" pitchFamily="34" charset="0"/>
                <a:ea typeface="Open Sans" panose="020B0606030504020204" pitchFamily="34" charset="0"/>
                <a:cs typeface="Open Sans" panose="020B0606030504020204" pitchFamily="34" charset="0"/>
              </a:rPr>
              <a:t>a met elemental. Proin Bibendum</a:t>
            </a:r>
            <a:endParaRPr lang="it-IT" sz="1000" b="1" dirty="0">
              <a:solidFill>
                <a:schemeClr val="accent1"/>
              </a:solidFill>
              <a:latin typeface="Lato" panose="020F0502020204030203"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272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815A25E-8E0A-E5DC-D37A-9A2C669297B1}"/>
              </a:ext>
            </a:extLst>
          </p:cNvPr>
          <p:cNvSpPr/>
          <p:nvPr/>
        </p:nvSpPr>
        <p:spPr>
          <a:xfrm>
            <a:off x="3202855" y="5275474"/>
            <a:ext cx="1457349" cy="1459173"/>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12" name="Freeform 2">
            <a:extLst>
              <a:ext uri="{FF2B5EF4-FFF2-40B4-BE49-F238E27FC236}">
                <a16:creationId xmlns:a16="http://schemas.microsoft.com/office/drawing/2014/main" id="{B5DC4B07-F64F-BFB5-8FFF-6B808F4E4F4C}"/>
              </a:ext>
            </a:extLst>
          </p:cNvPr>
          <p:cNvSpPr/>
          <p:nvPr/>
        </p:nvSpPr>
        <p:spPr>
          <a:xfrm>
            <a:off x="-1020668" y="3331717"/>
            <a:ext cx="5009592" cy="4473918"/>
          </a:xfrm>
          <a:custGeom>
            <a:avLst/>
            <a:gdLst/>
            <a:ahLst/>
            <a:cxnLst/>
            <a:rect l="l" t="t" r="r" b="b"/>
            <a:pathLst>
              <a:path w="6706849" h="6706849">
                <a:moveTo>
                  <a:pt x="0" y="0"/>
                </a:moveTo>
                <a:lnTo>
                  <a:pt x="6706849" y="0"/>
                </a:lnTo>
                <a:lnTo>
                  <a:pt x="6706849" y="6706849"/>
                </a:lnTo>
                <a:lnTo>
                  <a:pt x="0" y="6706849"/>
                </a:lnTo>
                <a:lnTo>
                  <a:pt x="0" y="0"/>
                </a:lnTo>
                <a:close/>
              </a:path>
            </a:pathLst>
          </a:custGeom>
          <a:blipFill>
            <a:blip r:embed="rId3"/>
            <a:stretch>
              <a:fillRect/>
            </a:stretch>
          </a:blipFill>
        </p:spPr>
      </p:sp>
      <p:sp>
        <p:nvSpPr>
          <p:cNvPr id="13" name="Freeform 3">
            <a:extLst>
              <a:ext uri="{FF2B5EF4-FFF2-40B4-BE49-F238E27FC236}">
                <a16:creationId xmlns:a16="http://schemas.microsoft.com/office/drawing/2014/main" id="{F6AB6688-9EC3-0F94-36A1-154FB1CFAAAC}"/>
              </a:ext>
            </a:extLst>
          </p:cNvPr>
          <p:cNvSpPr/>
          <p:nvPr/>
        </p:nvSpPr>
        <p:spPr>
          <a:xfrm>
            <a:off x="0" y="4193183"/>
            <a:ext cx="2750097" cy="2582416"/>
          </a:xfrm>
          <a:custGeom>
            <a:avLst/>
            <a:gdLst/>
            <a:ahLst/>
            <a:cxnLst/>
            <a:rect l="l" t="t" r="r" b="b"/>
            <a:pathLst>
              <a:path w="5262244" h="5268830">
                <a:moveTo>
                  <a:pt x="0" y="0"/>
                </a:moveTo>
                <a:lnTo>
                  <a:pt x="5262243" y="0"/>
                </a:lnTo>
                <a:lnTo>
                  <a:pt x="5262243" y="5268830"/>
                </a:lnTo>
                <a:lnTo>
                  <a:pt x="0" y="5268830"/>
                </a:lnTo>
                <a:lnTo>
                  <a:pt x="0" y="0"/>
                </a:lnTo>
                <a:close/>
              </a:path>
            </a:pathLst>
          </a:custGeom>
          <a:blipFill>
            <a:blip r:embed="rId2"/>
            <a:stretch>
              <a:fillRect/>
            </a:stretch>
          </a:blipFill>
        </p:spPr>
        <p:txBody>
          <a:bodyPr/>
          <a:lstStyle/>
          <a:p>
            <a:endParaRPr lang="en-US"/>
          </a:p>
        </p:txBody>
      </p:sp>
      <p:sp>
        <p:nvSpPr>
          <p:cNvPr id="2" name="Freeform 4">
            <a:extLst>
              <a:ext uri="{FF2B5EF4-FFF2-40B4-BE49-F238E27FC236}">
                <a16:creationId xmlns:a16="http://schemas.microsoft.com/office/drawing/2014/main" id="{C2ED1D02-6BDE-AC87-0407-E05C3CE72E25}"/>
              </a:ext>
            </a:extLst>
          </p:cNvPr>
          <p:cNvSpPr/>
          <p:nvPr/>
        </p:nvSpPr>
        <p:spPr>
          <a:xfrm>
            <a:off x="1420363" y="3089581"/>
            <a:ext cx="1042918" cy="1021084"/>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3C450007-E453-2F8E-E88D-4E8F062D54E5}"/>
              </a:ext>
            </a:extLst>
          </p:cNvPr>
          <p:cNvSpPr txBox="1"/>
          <p:nvPr/>
        </p:nvSpPr>
        <p:spPr>
          <a:xfrm>
            <a:off x="178291" y="72259"/>
            <a:ext cx="4114101" cy="661720"/>
          </a:xfrm>
          <a:prstGeom prst="rect">
            <a:avLst/>
          </a:prstGeom>
          <a:noFill/>
        </p:spPr>
        <p:txBody>
          <a:bodyPr wrap="square">
            <a:spAutoFit/>
          </a:bodyPr>
          <a:lstStyle/>
          <a:p>
            <a:r>
              <a:rPr lang="en-US" sz="3700" b="1" dirty="0">
                <a:latin typeface="Bell MT" panose="02020503060305020303" pitchFamily="18" charset="0"/>
                <a:ea typeface="Open Sans" panose="020B0606030504020204" pitchFamily="34" charset="0"/>
                <a:cs typeface="Open Sans" panose="020B0606030504020204" pitchFamily="34" charset="0"/>
              </a:rPr>
              <a:t>Solution</a:t>
            </a:r>
          </a:p>
        </p:txBody>
      </p:sp>
      <p:sp>
        <p:nvSpPr>
          <p:cNvPr id="4" name="TextBox 5">
            <a:extLst>
              <a:ext uri="{FF2B5EF4-FFF2-40B4-BE49-F238E27FC236}">
                <a16:creationId xmlns:a16="http://schemas.microsoft.com/office/drawing/2014/main" id="{CF4947D0-5729-A444-FF20-B4BFCDC7008B}"/>
              </a:ext>
            </a:extLst>
          </p:cNvPr>
          <p:cNvSpPr txBox="1"/>
          <p:nvPr/>
        </p:nvSpPr>
        <p:spPr>
          <a:xfrm>
            <a:off x="812830" y="856844"/>
            <a:ext cx="9693306" cy="533800"/>
          </a:xfrm>
          <a:prstGeom prst="rect">
            <a:avLst/>
          </a:prstGeom>
        </p:spPr>
        <p:txBody>
          <a:bodyPr wrap="square" lIns="0" tIns="0" rIns="0" bIns="0" rtlCol="0" anchor="t">
            <a:spAutoFit/>
          </a:bodyPr>
          <a:lstStyle/>
          <a:p>
            <a:pPr>
              <a:lnSpc>
                <a:spcPts val="4680"/>
              </a:lnSpc>
            </a:pPr>
            <a:r>
              <a:rPr lang="en-US" sz="2800" dirty="0">
                <a:solidFill>
                  <a:schemeClr val="accent5">
                    <a:lumMod val="60000"/>
                    <a:lumOff val="40000"/>
                  </a:schemeClr>
                </a:solidFill>
                <a:latin typeface="Caladea Bold"/>
              </a:rPr>
              <a:t>The solution by using computational method like our project</a:t>
            </a:r>
          </a:p>
        </p:txBody>
      </p:sp>
      <p:sp>
        <p:nvSpPr>
          <p:cNvPr id="5" name="Freeform 4">
            <a:extLst>
              <a:ext uri="{FF2B5EF4-FFF2-40B4-BE49-F238E27FC236}">
                <a16:creationId xmlns:a16="http://schemas.microsoft.com/office/drawing/2014/main" id="{982B5646-41D5-D5C5-C861-6BFAE4DD33E9}"/>
              </a:ext>
            </a:extLst>
          </p:cNvPr>
          <p:cNvSpPr/>
          <p:nvPr/>
        </p:nvSpPr>
        <p:spPr>
          <a:xfrm>
            <a:off x="613424" y="1123743"/>
            <a:ext cx="199406" cy="206067"/>
          </a:xfrm>
          <a:custGeom>
            <a:avLst/>
            <a:gdLst/>
            <a:ahLst/>
            <a:cxnLst/>
            <a:rect l="l" t="t" r="r" b="b"/>
            <a:pathLst>
              <a:path w="1457349" h="1459173">
                <a:moveTo>
                  <a:pt x="0" y="0"/>
                </a:moveTo>
                <a:lnTo>
                  <a:pt x="1457349" y="0"/>
                </a:lnTo>
                <a:lnTo>
                  <a:pt x="1457349" y="1459173"/>
                </a:lnTo>
                <a:lnTo>
                  <a:pt x="0" y="1459173"/>
                </a:lnTo>
                <a:lnTo>
                  <a:pt x="0" y="0"/>
                </a:lnTo>
                <a:close/>
              </a:path>
            </a:pathLst>
          </a:custGeom>
          <a:blipFill>
            <a:blip r:embed="rId2"/>
            <a:stretch>
              <a:fillRect/>
            </a:stretch>
          </a:blipFill>
        </p:spPr>
        <p:txBody>
          <a:bodyPr/>
          <a:lstStyle/>
          <a:p>
            <a:endParaRPr lang="en-US"/>
          </a:p>
        </p:txBody>
      </p:sp>
      <p:sp>
        <p:nvSpPr>
          <p:cNvPr id="7" name="Freeform 95">
            <a:extLst>
              <a:ext uri="{FF2B5EF4-FFF2-40B4-BE49-F238E27FC236}">
                <a16:creationId xmlns:a16="http://schemas.microsoft.com/office/drawing/2014/main" id="{800B5FC6-CC88-1D6A-9F9E-3FD4766385F8}"/>
              </a:ext>
            </a:extLst>
          </p:cNvPr>
          <p:cNvSpPr>
            <a:spLocks/>
          </p:cNvSpPr>
          <p:nvPr/>
        </p:nvSpPr>
        <p:spPr bwMode="auto">
          <a:xfrm rot="3391105">
            <a:off x="2626707" y="1679529"/>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5">
            <a:extLst>
              <a:ext uri="{FF2B5EF4-FFF2-40B4-BE49-F238E27FC236}">
                <a16:creationId xmlns:a16="http://schemas.microsoft.com/office/drawing/2014/main" id="{8017E3A4-DCB3-C92A-ED73-81B7CB366534}"/>
              </a:ext>
            </a:extLst>
          </p:cNvPr>
          <p:cNvSpPr>
            <a:spLocks/>
          </p:cNvSpPr>
          <p:nvPr/>
        </p:nvSpPr>
        <p:spPr bwMode="auto">
          <a:xfrm rot="3391105">
            <a:off x="2607154" y="2275083"/>
            <a:ext cx="246780" cy="223220"/>
          </a:xfrm>
          <a:custGeom>
            <a:avLst/>
            <a:gdLst>
              <a:gd name="T0" fmla="*/ 153 w 160"/>
              <a:gd name="T1" fmla="*/ 0 h 160"/>
              <a:gd name="T2" fmla="*/ 151 w 160"/>
              <a:gd name="T3" fmla="*/ 1 h 160"/>
              <a:gd name="T4" fmla="*/ 148 w 160"/>
              <a:gd name="T5" fmla="*/ 1 h 160"/>
              <a:gd name="T6" fmla="*/ 4 w 160"/>
              <a:gd name="T7" fmla="*/ 85 h 160"/>
              <a:gd name="T8" fmla="*/ 2 w 160"/>
              <a:gd name="T9" fmla="*/ 87 h 160"/>
              <a:gd name="T10" fmla="*/ 1 w 160"/>
              <a:gd name="T11" fmla="*/ 88 h 160"/>
              <a:gd name="T12" fmla="*/ 0 w 160"/>
              <a:gd name="T13" fmla="*/ 90 h 160"/>
              <a:gd name="T14" fmla="*/ 0 w 160"/>
              <a:gd name="T15" fmla="*/ 92 h 160"/>
              <a:gd name="T16" fmla="*/ 0 w 160"/>
              <a:gd name="T17" fmla="*/ 94 h 160"/>
              <a:gd name="T18" fmla="*/ 1 w 160"/>
              <a:gd name="T19" fmla="*/ 96 h 160"/>
              <a:gd name="T20" fmla="*/ 3 w 160"/>
              <a:gd name="T21" fmla="*/ 97 h 160"/>
              <a:gd name="T22" fmla="*/ 4 w 160"/>
              <a:gd name="T23" fmla="*/ 99 h 160"/>
              <a:gd name="T24" fmla="*/ 38 w 160"/>
              <a:gd name="T25" fmla="*/ 112 h 160"/>
              <a:gd name="T26" fmla="*/ 127 w 160"/>
              <a:gd name="T27" fmla="*/ 34 h 160"/>
              <a:gd name="T28" fmla="*/ 128 w 160"/>
              <a:gd name="T29" fmla="*/ 33 h 160"/>
              <a:gd name="T30" fmla="*/ 128 w 160"/>
              <a:gd name="T31" fmla="*/ 33 h 160"/>
              <a:gd name="T32" fmla="*/ 129 w 160"/>
              <a:gd name="T33" fmla="*/ 34 h 160"/>
              <a:gd name="T34" fmla="*/ 130 w 160"/>
              <a:gd name="T35" fmla="*/ 35 h 160"/>
              <a:gd name="T36" fmla="*/ 130 w 160"/>
              <a:gd name="T37" fmla="*/ 36 h 160"/>
              <a:gd name="T38" fmla="*/ 130 w 160"/>
              <a:gd name="T39" fmla="*/ 36 h 160"/>
              <a:gd name="T40" fmla="*/ 55 w 160"/>
              <a:gd name="T41" fmla="*/ 128 h 160"/>
              <a:gd name="T42" fmla="*/ 55 w 160"/>
              <a:gd name="T43" fmla="*/ 153 h 160"/>
              <a:gd name="T44" fmla="*/ 55 w 160"/>
              <a:gd name="T45" fmla="*/ 155 h 160"/>
              <a:gd name="T46" fmla="*/ 56 w 160"/>
              <a:gd name="T47" fmla="*/ 157 h 160"/>
              <a:gd name="T48" fmla="*/ 58 w 160"/>
              <a:gd name="T49" fmla="*/ 159 h 160"/>
              <a:gd name="T50" fmla="*/ 60 w 160"/>
              <a:gd name="T51" fmla="*/ 160 h 160"/>
              <a:gd name="T52" fmla="*/ 62 w 160"/>
              <a:gd name="T53" fmla="*/ 160 h 160"/>
              <a:gd name="T54" fmla="*/ 64 w 160"/>
              <a:gd name="T55" fmla="*/ 160 h 160"/>
              <a:gd name="T56" fmla="*/ 66 w 160"/>
              <a:gd name="T57" fmla="*/ 159 h 160"/>
              <a:gd name="T58" fmla="*/ 68 w 160"/>
              <a:gd name="T59" fmla="*/ 158 h 160"/>
              <a:gd name="T60" fmla="*/ 88 w 160"/>
              <a:gd name="T61" fmla="*/ 134 h 160"/>
              <a:gd name="T62" fmla="*/ 126 w 160"/>
              <a:gd name="T63" fmla="*/ 150 h 160"/>
              <a:gd name="T64" fmla="*/ 128 w 160"/>
              <a:gd name="T65" fmla="*/ 150 h 160"/>
              <a:gd name="T66" fmla="*/ 131 w 160"/>
              <a:gd name="T67" fmla="*/ 150 h 160"/>
              <a:gd name="T68" fmla="*/ 133 w 160"/>
              <a:gd name="T69" fmla="*/ 149 h 160"/>
              <a:gd name="T70" fmla="*/ 135 w 160"/>
              <a:gd name="T71" fmla="*/ 148 h 160"/>
              <a:gd name="T72" fmla="*/ 136 w 160"/>
              <a:gd name="T73" fmla="*/ 147 h 160"/>
              <a:gd name="T74" fmla="*/ 136 w 160"/>
              <a:gd name="T75" fmla="*/ 146 h 160"/>
              <a:gd name="T76" fmla="*/ 137 w 160"/>
              <a:gd name="T77" fmla="*/ 144 h 160"/>
              <a:gd name="T78" fmla="*/ 160 w 160"/>
              <a:gd name="T79" fmla="*/ 10 h 160"/>
              <a:gd name="T80" fmla="*/ 160 w 160"/>
              <a:gd name="T81" fmla="*/ 7 h 160"/>
              <a:gd name="T82" fmla="*/ 159 w 160"/>
              <a:gd name="T83" fmla="*/ 5 h 160"/>
              <a:gd name="T84" fmla="*/ 158 w 160"/>
              <a:gd name="T85" fmla="*/ 3 h 160"/>
              <a:gd name="T86" fmla="*/ 156 w 160"/>
              <a:gd name="T87" fmla="*/ 2 h 160"/>
              <a:gd name="T88" fmla="*/ 155 w 160"/>
              <a:gd name="T89" fmla="*/ 1 h 160"/>
              <a:gd name="T90" fmla="*/ 153 w 160"/>
              <a:gd name="T91" fmla="*/ 0 h 160"/>
              <a:gd name="T92" fmla="*/ 153 w 160"/>
              <a:gd name="T93" fmla="*/ 0 h 160"/>
              <a:gd name="T94" fmla="*/ 153 w 16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53" y="0"/>
                </a:moveTo>
                <a:lnTo>
                  <a:pt x="151" y="1"/>
                </a:lnTo>
                <a:lnTo>
                  <a:pt x="148" y="1"/>
                </a:lnTo>
                <a:lnTo>
                  <a:pt x="4" y="85"/>
                </a:lnTo>
                <a:lnTo>
                  <a:pt x="2" y="87"/>
                </a:lnTo>
                <a:lnTo>
                  <a:pt x="1" y="88"/>
                </a:lnTo>
                <a:lnTo>
                  <a:pt x="0" y="90"/>
                </a:lnTo>
                <a:lnTo>
                  <a:pt x="0" y="92"/>
                </a:lnTo>
                <a:lnTo>
                  <a:pt x="0" y="94"/>
                </a:lnTo>
                <a:lnTo>
                  <a:pt x="1" y="96"/>
                </a:lnTo>
                <a:lnTo>
                  <a:pt x="3" y="97"/>
                </a:lnTo>
                <a:lnTo>
                  <a:pt x="4" y="99"/>
                </a:lnTo>
                <a:lnTo>
                  <a:pt x="38" y="112"/>
                </a:lnTo>
                <a:lnTo>
                  <a:pt x="127" y="34"/>
                </a:lnTo>
                <a:lnTo>
                  <a:pt x="128" y="33"/>
                </a:lnTo>
                <a:lnTo>
                  <a:pt x="128" y="33"/>
                </a:lnTo>
                <a:lnTo>
                  <a:pt x="129" y="34"/>
                </a:lnTo>
                <a:lnTo>
                  <a:pt x="130" y="35"/>
                </a:lnTo>
                <a:lnTo>
                  <a:pt x="130" y="36"/>
                </a:lnTo>
                <a:lnTo>
                  <a:pt x="130" y="36"/>
                </a:lnTo>
                <a:lnTo>
                  <a:pt x="55" y="128"/>
                </a:lnTo>
                <a:lnTo>
                  <a:pt x="55" y="153"/>
                </a:lnTo>
                <a:lnTo>
                  <a:pt x="55" y="155"/>
                </a:lnTo>
                <a:lnTo>
                  <a:pt x="56" y="157"/>
                </a:lnTo>
                <a:lnTo>
                  <a:pt x="58" y="159"/>
                </a:lnTo>
                <a:lnTo>
                  <a:pt x="60" y="160"/>
                </a:lnTo>
                <a:lnTo>
                  <a:pt x="62" y="160"/>
                </a:lnTo>
                <a:lnTo>
                  <a:pt x="64" y="160"/>
                </a:lnTo>
                <a:lnTo>
                  <a:pt x="66" y="159"/>
                </a:lnTo>
                <a:lnTo>
                  <a:pt x="68" y="158"/>
                </a:lnTo>
                <a:lnTo>
                  <a:pt x="88" y="134"/>
                </a:lnTo>
                <a:lnTo>
                  <a:pt x="126" y="150"/>
                </a:lnTo>
                <a:lnTo>
                  <a:pt x="128" y="150"/>
                </a:lnTo>
                <a:lnTo>
                  <a:pt x="131" y="150"/>
                </a:lnTo>
                <a:lnTo>
                  <a:pt x="133" y="149"/>
                </a:lnTo>
                <a:lnTo>
                  <a:pt x="135" y="148"/>
                </a:lnTo>
                <a:lnTo>
                  <a:pt x="136" y="147"/>
                </a:lnTo>
                <a:lnTo>
                  <a:pt x="136" y="146"/>
                </a:lnTo>
                <a:lnTo>
                  <a:pt x="137" y="144"/>
                </a:lnTo>
                <a:lnTo>
                  <a:pt x="160" y="10"/>
                </a:lnTo>
                <a:lnTo>
                  <a:pt x="160" y="7"/>
                </a:lnTo>
                <a:lnTo>
                  <a:pt x="159" y="5"/>
                </a:lnTo>
                <a:lnTo>
                  <a:pt x="158" y="3"/>
                </a:lnTo>
                <a:lnTo>
                  <a:pt x="156" y="2"/>
                </a:lnTo>
                <a:lnTo>
                  <a:pt x="155" y="1"/>
                </a:lnTo>
                <a:lnTo>
                  <a:pt x="153" y="0"/>
                </a:lnTo>
                <a:lnTo>
                  <a:pt x="153" y="0"/>
                </a:lnTo>
                <a:lnTo>
                  <a:pt x="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5">
            <a:extLst>
              <a:ext uri="{FF2B5EF4-FFF2-40B4-BE49-F238E27FC236}">
                <a16:creationId xmlns:a16="http://schemas.microsoft.com/office/drawing/2014/main" id="{E3BC110F-0B92-7456-900E-D0F512898D1E}"/>
              </a:ext>
            </a:extLst>
          </p:cNvPr>
          <p:cNvSpPr txBox="1"/>
          <p:nvPr/>
        </p:nvSpPr>
        <p:spPr>
          <a:xfrm>
            <a:off x="3013374" y="1683314"/>
            <a:ext cx="9006991" cy="492443"/>
          </a:xfrm>
          <a:prstGeom prst="rect">
            <a:avLst/>
          </a:prstGeom>
        </p:spPr>
        <p:txBody>
          <a:bodyPr wrap="square" lIns="0" tIns="0" rIns="0" bIns="0" rtlCol="0" anchor="t">
            <a:spAutoFit/>
          </a:bodyPr>
          <a:lstStyle/>
          <a:p>
            <a:r>
              <a:rPr lang="en-US" sz="1600" dirty="0">
                <a:latin typeface="Caladea Bold"/>
              </a:rPr>
              <a:t>Build a good model with good accuracy this model takes a photo and classify pneumonia or normal this mean we have computer vision problem</a:t>
            </a:r>
          </a:p>
        </p:txBody>
      </p:sp>
      <p:sp>
        <p:nvSpPr>
          <p:cNvPr id="11" name="TextBox 5">
            <a:extLst>
              <a:ext uri="{FF2B5EF4-FFF2-40B4-BE49-F238E27FC236}">
                <a16:creationId xmlns:a16="http://schemas.microsoft.com/office/drawing/2014/main" id="{A8FC3DF7-67C5-FD68-63F6-ADDF81AD776C}"/>
              </a:ext>
            </a:extLst>
          </p:cNvPr>
          <p:cNvSpPr txBox="1"/>
          <p:nvPr/>
        </p:nvSpPr>
        <p:spPr>
          <a:xfrm>
            <a:off x="3013374" y="2304959"/>
            <a:ext cx="9006991" cy="492443"/>
          </a:xfrm>
          <a:prstGeom prst="rect">
            <a:avLst/>
          </a:prstGeom>
        </p:spPr>
        <p:txBody>
          <a:bodyPr wrap="square" lIns="0" tIns="0" rIns="0" bIns="0" rtlCol="0" anchor="t">
            <a:spAutoFit/>
          </a:bodyPr>
          <a:lstStyle/>
          <a:p>
            <a:r>
              <a:rPr lang="en-US" sz="1600" dirty="0">
                <a:latin typeface="Caladea Bold"/>
              </a:rPr>
              <a:t>This will save money and also time because our website will be free for everyone just user join and enter information and upload photo so he don’t need to go anywhere</a:t>
            </a:r>
          </a:p>
        </p:txBody>
      </p:sp>
    </p:spTree>
    <p:extLst>
      <p:ext uri="{BB962C8B-B14F-4D97-AF65-F5344CB8AC3E}">
        <p14:creationId xmlns:p14="http://schemas.microsoft.com/office/powerpoint/2010/main" val="3192859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Market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Overview</a:t>
            </a:r>
          </a:p>
        </p:txBody>
      </p:sp>
      <p:graphicFrame>
        <p:nvGraphicFramePr>
          <p:cNvPr id="3" name="Chart 2">
            <a:extLst>
              <a:ext uri="{FF2B5EF4-FFF2-40B4-BE49-F238E27FC236}">
                <a16:creationId xmlns:a16="http://schemas.microsoft.com/office/drawing/2014/main" id="{98133E7E-1520-45DD-90C2-5812EB932D31}"/>
              </a:ext>
            </a:extLst>
          </p:cNvPr>
          <p:cNvGraphicFramePr/>
          <p:nvPr/>
        </p:nvGraphicFramePr>
        <p:xfrm>
          <a:off x="635001" y="1920202"/>
          <a:ext cx="5460999" cy="4069397"/>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14">
            <a:extLst>
              <a:ext uri="{FF2B5EF4-FFF2-40B4-BE49-F238E27FC236}">
                <a16:creationId xmlns:a16="http://schemas.microsoft.com/office/drawing/2014/main" id="{97EF2748-8BE7-446E-B28B-AF9825E3F8EA}"/>
              </a:ext>
            </a:extLst>
          </p:cNvPr>
          <p:cNvGrpSpPr/>
          <p:nvPr/>
        </p:nvGrpSpPr>
        <p:grpSpPr>
          <a:xfrm>
            <a:off x="6837040" y="2081592"/>
            <a:ext cx="4576061" cy="783769"/>
            <a:chOff x="1110617" y="2640783"/>
            <a:chExt cx="4576061" cy="783769"/>
          </a:xfrm>
        </p:grpSpPr>
        <p:grpSp>
          <p:nvGrpSpPr>
            <p:cNvPr id="16" name="Group 15">
              <a:extLst>
                <a:ext uri="{FF2B5EF4-FFF2-40B4-BE49-F238E27FC236}">
                  <a16:creationId xmlns:a16="http://schemas.microsoft.com/office/drawing/2014/main" id="{231B0E04-6903-4542-818D-725FBA05DFEA}"/>
                </a:ext>
              </a:extLst>
            </p:cNvPr>
            <p:cNvGrpSpPr/>
            <p:nvPr/>
          </p:nvGrpSpPr>
          <p:grpSpPr>
            <a:xfrm>
              <a:off x="1110617" y="2651000"/>
              <a:ext cx="763335" cy="763335"/>
              <a:chOff x="6087616" y="1479070"/>
              <a:chExt cx="923636" cy="923636"/>
            </a:xfrm>
          </p:grpSpPr>
          <p:sp>
            <p:nvSpPr>
              <p:cNvPr id="19" name="Oval 18">
                <a:extLst>
                  <a:ext uri="{FF2B5EF4-FFF2-40B4-BE49-F238E27FC236}">
                    <a16:creationId xmlns:a16="http://schemas.microsoft.com/office/drawing/2014/main" id="{1B2F8BB3-4AF0-4A9C-8FF0-BFAE297B07E3}"/>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a:extLst>
                  <a:ext uri="{FF2B5EF4-FFF2-40B4-BE49-F238E27FC236}">
                    <a16:creationId xmlns:a16="http://schemas.microsoft.com/office/drawing/2014/main" id="{A429F551-0B1F-4025-A82C-51D05D51CC4D}"/>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16">
              <a:extLst>
                <a:ext uri="{FF2B5EF4-FFF2-40B4-BE49-F238E27FC236}">
                  <a16:creationId xmlns:a16="http://schemas.microsoft.com/office/drawing/2014/main" id="{92F214ED-E8C0-423E-9038-043AFF3733DD}"/>
                </a:ext>
              </a:extLst>
            </p:cNvPr>
            <p:cNvSpPr/>
            <p:nvPr/>
          </p:nvSpPr>
          <p:spPr>
            <a:xfrm>
              <a:off x="2218152" y="26407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Flexible refund </a:t>
              </a:r>
              <a:r>
                <a:rPr lang="en-US" sz="1700" dirty="0" err="1">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Polky</a:t>
              </a:r>
              <a:endPar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F277E979-EC8A-406D-B620-38AF168FB158}"/>
                </a:ext>
              </a:extLst>
            </p:cNvPr>
            <p:cNvSpPr/>
            <p:nvPr/>
          </p:nvSpPr>
          <p:spPr>
            <a:xfrm>
              <a:off x="2218151" y="29209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D5456A4D-0AD9-41EA-9DE9-44EE83CC3EA8}"/>
              </a:ext>
            </a:extLst>
          </p:cNvPr>
          <p:cNvGrpSpPr/>
          <p:nvPr/>
        </p:nvGrpSpPr>
        <p:grpSpPr>
          <a:xfrm>
            <a:off x="6837040" y="3137982"/>
            <a:ext cx="4576061" cy="783769"/>
            <a:chOff x="1110617" y="3820483"/>
            <a:chExt cx="4576061" cy="783769"/>
          </a:xfrm>
        </p:grpSpPr>
        <p:grpSp>
          <p:nvGrpSpPr>
            <p:cNvPr id="22" name="Group 21">
              <a:extLst>
                <a:ext uri="{FF2B5EF4-FFF2-40B4-BE49-F238E27FC236}">
                  <a16:creationId xmlns:a16="http://schemas.microsoft.com/office/drawing/2014/main" id="{D41D2744-AA69-46B0-A721-691954E0095B}"/>
                </a:ext>
              </a:extLst>
            </p:cNvPr>
            <p:cNvGrpSpPr/>
            <p:nvPr/>
          </p:nvGrpSpPr>
          <p:grpSpPr>
            <a:xfrm>
              <a:off x="1110617" y="3830700"/>
              <a:ext cx="763335" cy="763335"/>
              <a:chOff x="6087616" y="2687080"/>
              <a:chExt cx="923636" cy="923636"/>
            </a:xfrm>
          </p:grpSpPr>
          <p:sp>
            <p:nvSpPr>
              <p:cNvPr id="25" name="Oval 24">
                <a:extLst>
                  <a:ext uri="{FF2B5EF4-FFF2-40B4-BE49-F238E27FC236}">
                    <a16:creationId xmlns:a16="http://schemas.microsoft.com/office/drawing/2014/main" id="{4402F562-200A-4781-AF4B-30A9D5B90926}"/>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086CFB50-227D-4A8F-BE62-AE27367D4E60}"/>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BE6BADCE-B045-43D9-8279-58E83076AB95}"/>
                </a:ext>
              </a:extLst>
            </p:cNvPr>
            <p:cNvSpPr/>
            <p:nvPr/>
          </p:nvSpPr>
          <p:spPr>
            <a:xfrm>
              <a:off x="2218152" y="3820483"/>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and Secure</a:t>
              </a:r>
            </a:p>
          </p:txBody>
        </p:sp>
        <p:sp>
          <p:nvSpPr>
            <p:cNvPr id="24" name="Rectangle 23">
              <a:extLst>
                <a:ext uri="{FF2B5EF4-FFF2-40B4-BE49-F238E27FC236}">
                  <a16:creationId xmlns:a16="http://schemas.microsoft.com/office/drawing/2014/main" id="{3EE334F5-8CF1-43DE-995C-73EDD161FB27}"/>
                </a:ext>
              </a:extLst>
            </p:cNvPr>
            <p:cNvSpPr/>
            <p:nvPr/>
          </p:nvSpPr>
          <p:spPr>
            <a:xfrm>
              <a:off x="2218151" y="41006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27" name="Group 26">
            <a:extLst>
              <a:ext uri="{FF2B5EF4-FFF2-40B4-BE49-F238E27FC236}">
                <a16:creationId xmlns:a16="http://schemas.microsoft.com/office/drawing/2014/main" id="{7C712839-7105-4857-805C-8D2885C3A577}"/>
              </a:ext>
            </a:extLst>
          </p:cNvPr>
          <p:cNvGrpSpPr/>
          <p:nvPr/>
        </p:nvGrpSpPr>
        <p:grpSpPr>
          <a:xfrm>
            <a:off x="6837040" y="4194372"/>
            <a:ext cx="4576061" cy="783769"/>
            <a:chOff x="1110617" y="5000183"/>
            <a:chExt cx="4576061" cy="783769"/>
          </a:xfrm>
        </p:grpSpPr>
        <p:grpSp>
          <p:nvGrpSpPr>
            <p:cNvPr id="28" name="Group 27">
              <a:extLst>
                <a:ext uri="{FF2B5EF4-FFF2-40B4-BE49-F238E27FC236}">
                  <a16:creationId xmlns:a16="http://schemas.microsoft.com/office/drawing/2014/main" id="{A49864F7-75A7-49A8-921B-5999972B74F4}"/>
                </a:ext>
              </a:extLst>
            </p:cNvPr>
            <p:cNvGrpSpPr/>
            <p:nvPr/>
          </p:nvGrpSpPr>
          <p:grpSpPr>
            <a:xfrm>
              <a:off x="1110617" y="5010400"/>
              <a:ext cx="763335" cy="763335"/>
              <a:chOff x="6087616" y="3895090"/>
              <a:chExt cx="923636" cy="923636"/>
            </a:xfrm>
          </p:grpSpPr>
          <p:sp>
            <p:nvSpPr>
              <p:cNvPr id="31" name="Oval 30">
                <a:extLst>
                  <a:ext uri="{FF2B5EF4-FFF2-40B4-BE49-F238E27FC236}">
                    <a16:creationId xmlns:a16="http://schemas.microsoft.com/office/drawing/2014/main" id="{2D4F05DA-60EC-4B86-A892-F2F219FACB32}"/>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4EC769C7-AB6C-4C88-8111-3631C24B2A16}"/>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 name="Rectangle 28">
              <a:extLst>
                <a:ext uri="{FF2B5EF4-FFF2-40B4-BE49-F238E27FC236}">
                  <a16:creationId xmlns:a16="http://schemas.microsoft.com/office/drawing/2014/main" id="{F2020F2A-D364-46B7-9030-7C9FCB44FBEE}"/>
                </a:ext>
              </a:extLst>
            </p:cNvPr>
            <p:cNvSpPr/>
            <p:nvPr/>
          </p:nvSpPr>
          <p:spPr>
            <a:xfrm>
              <a:off x="2218152" y="50001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High Quality</a:t>
              </a:r>
            </a:p>
          </p:txBody>
        </p:sp>
        <p:sp>
          <p:nvSpPr>
            <p:cNvPr id="30" name="Rectangle 29">
              <a:extLst>
                <a:ext uri="{FF2B5EF4-FFF2-40B4-BE49-F238E27FC236}">
                  <a16:creationId xmlns:a16="http://schemas.microsoft.com/office/drawing/2014/main" id="{EED2A135-E059-4B07-8AB9-81E59F7C6BA9}"/>
                </a:ext>
              </a:extLst>
            </p:cNvPr>
            <p:cNvSpPr/>
            <p:nvPr/>
          </p:nvSpPr>
          <p:spPr>
            <a:xfrm>
              <a:off x="2218151" y="52803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33" name="Group 32">
            <a:extLst>
              <a:ext uri="{FF2B5EF4-FFF2-40B4-BE49-F238E27FC236}">
                <a16:creationId xmlns:a16="http://schemas.microsoft.com/office/drawing/2014/main" id="{09E53D66-CBBC-40DE-83EE-7F145EF2120C}"/>
              </a:ext>
            </a:extLst>
          </p:cNvPr>
          <p:cNvGrpSpPr/>
          <p:nvPr/>
        </p:nvGrpSpPr>
        <p:grpSpPr>
          <a:xfrm>
            <a:off x="6837040" y="5250762"/>
            <a:ext cx="4576061" cy="783769"/>
            <a:chOff x="1110617" y="6187577"/>
            <a:chExt cx="4576061" cy="783769"/>
          </a:xfrm>
        </p:grpSpPr>
        <p:grpSp>
          <p:nvGrpSpPr>
            <p:cNvPr id="34" name="Group 33">
              <a:extLst>
                <a:ext uri="{FF2B5EF4-FFF2-40B4-BE49-F238E27FC236}">
                  <a16:creationId xmlns:a16="http://schemas.microsoft.com/office/drawing/2014/main" id="{4C7F1C01-FED6-4039-9D87-F031EA079F76}"/>
                </a:ext>
              </a:extLst>
            </p:cNvPr>
            <p:cNvGrpSpPr/>
            <p:nvPr/>
          </p:nvGrpSpPr>
          <p:grpSpPr>
            <a:xfrm>
              <a:off x="1110617" y="6190100"/>
              <a:ext cx="763335" cy="763335"/>
              <a:chOff x="6087616" y="5103100"/>
              <a:chExt cx="923636" cy="923636"/>
            </a:xfrm>
          </p:grpSpPr>
          <p:sp>
            <p:nvSpPr>
              <p:cNvPr id="37" name="Oval 36">
                <a:extLst>
                  <a:ext uri="{FF2B5EF4-FFF2-40B4-BE49-F238E27FC236}">
                    <a16:creationId xmlns:a16="http://schemas.microsoft.com/office/drawing/2014/main" id="{CA0162B7-6298-47A5-ABED-B7C16A7708D8}"/>
                  </a:ext>
                </a:extLst>
              </p:cNvPr>
              <p:cNvSpPr/>
              <p:nvPr/>
            </p:nvSpPr>
            <p:spPr>
              <a:xfrm>
                <a:off x="6087616" y="5103100"/>
                <a:ext cx="923636" cy="9236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5">
                <a:extLst>
                  <a:ext uri="{FF2B5EF4-FFF2-40B4-BE49-F238E27FC236}">
                    <a16:creationId xmlns:a16="http://schemas.microsoft.com/office/drawing/2014/main" id="{44B7F87E-2B60-43F2-AED8-25E2549BD940}"/>
                  </a:ext>
                </a:extLst>
              </p:cNvPr>
              <p:cNvSpPr>
                <a:spLocks noEditPoints="1"/>
              </p:cNvSpPr>
              <p:nvPr/>
            </p:nvSpPr>
            <p:spPr bwMode="auto">
              <a:xfrm>
                <a:off x="6371876" y="5380299"/>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Rectangle 34">
              <a:extLst>
                <a:ext uri="{FF2B5EF4-FFF2-40B4-BE49-F238E27FC236}">
                  <a16:creationId xmlns:a16="http://schemas.microsoft.com/office/drawing/2014/main" id="{117490C1-CABD-49B9-8207-81B191D567B3}"/>
                </a:ext>
              </a:extLst>
            </p:cNvPr>
            <p:cNvSpPr/>
            <p:nvPr/>
          </p:nvSpPr>
          <p:spPr>
            <a:xfrm>
              <a:off x="2218152" y="6187577"/>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24/7 Professional Support</a:t>
              </a:r>
            </a:p>
          </p:txBody>
        </p:sp>
        <p:sp>
          <p:nvSpPr>
            <p:cNvPr id="36" name="Rectangle 35">
              <a:extLst>
                <a:ext uri="{FF2B5EF4-FFF2-40B4-BE49-F238E27FC236}">
                  <a16:creationId xmlns:a16="http://schemas.microsoft.com/office/drawing/2014/main" id="{3EBB4D11-3C3F-44D4-BEBE-C1260B35B36A}"/>
                </a:ext>
              </a:extLst>
            </p:cNvPr>
            <p:cNvSpPr/>
            <p:nvPr/>
          </p:nvSpPr>
          <p:spPr>
            <a:xfrm>
              <a:off x="2218151" y="646774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313015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Marketing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Sales</a:t>
            </a:r>
          </a:p>
        </p:txBody>
      </p:sp>
      <p:grpSp>
        <p:nvGrpSpPr>
          <p:cNvPr id="39" name="Group 38">
            <a:extLst>
              <a:ext uri="{FF2B5EF4-FFF2-40B4-BE49-F238E27FC236}">
                <a16:creationId xmlns:a16="http://schemas.microsoft.com/office/drawing/2014/main" id="{4D8B4F3D-B5B9-4617-81FB-47CE4FAEF7AA}"/>
              </a:ext>
            </a:extLst>
          </p:cNvPr>
          <p:cNvGrpSpPr/>
          <p:nvPr/>
        </p:nvGrpSpPr>
        <p:grpSpPr>
          <a:xfrm>
            <a:off x="783409" y="2107545"/>
            <a:ext cx="4961204" cy="4105710"/>
            <a:chOff x="-347002" y="2171045"/>
            <a:chExt cx="4961204" cy="4105710"/>
          </a:xfrm>
          <a:effectLst>
            <a:outerShdw blurRad="190500" dist="228600" dir="8760000" algn="tr" rotWithShape="0">
              <a:prstClr val="black">
                <a:alpha val="15000"/>
              </a:prstClr>
            </a:outerShdw>
          </a:effectLst>
        </p:grpSpPr>
        <p:grpSp>
          <p:nvGrpSpPr>
            <p:cNvPr id="40" name="Group 39">
              <a:extLst>
                <a:ext uri="{FF2B5EF4-FFF2-40B4-BE49-F238E27FC236}">
                  <a16:creationId xmlns:a16="http://schemas.microsoft.com/office/drawing/2014/main" id="{46AA7A8C-213E-418D-8AC9-85AC875FE501}"/>
                </a:ext>
              </a:extLst>
            </p:cNvPr>
            <p:cNvGrpSpPr>
              <a:grpSpLocks noChangeAspect="1"/>
            </p:cNvGrpSpPr>
            <p:nvPr/>
          </p:nvGrpSpPr>
          <p:grpSpPr bwMode="auto">
            <a:xfrm>
              <a:off x="-347002" y="2171045"/>
              <a:ext cx="4961204" cy="4105710"/>
              <a:chOff x="507" y="1182"/>
              <a:chExt cx="3091" cy="2558"/>
            </a:xfrm>
          </p:grpSpPr>
          <p:sp>
            <p:nvSpPr>
              <p:cNvPr id="113" name="AutoShape 3">
                <a:extLst>
                  <a:ext uri="{FF2B5EF4-FFF2-40B4-BE49-F238E27FC236}">
                    <a16:creationId xmlns:a16="http://schemas.microsoft.com/office/drawing/2014/main" id="{A79EDD6F-BB25-44AB-885A-41637487BA9E}"/>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4" name="Freeform 5">
                <a:extLst>
                  <a:ext uri="{FF2B5EF4-FFF2-40B4-BE49-F238E27FC236}">
                    <a16:creationId xmlns:a16="http://schemas.microsoft.com/office/drawing/2014/main" id="{48949D08-1585-4EF4-B46E-DC84B416975B}"/>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5" name="Freeform 6">
                <a:extLst>
                  <a:ext uri="{FF2B5EF4-FFF2-40B4-BE49-F238E27FC236}">
                    <a16:creationId xmlns:a16="http://schemas.microsoft.com/office/drawing/2014/main" id="{E8BA4928-4357-4CEC-9405-85C981D308D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Freeform 7">
                <a:extLst>
                  <a:ext uri="{FF2B5EF4-FFF2-40B4-BE49-F238E27FC236}">
                    <a16:creationId xmlns:a16="http://schemas.microsoft.com/office/drawing/2014/main" id="{F6CF6FF8-F42E-4D57-82DA-84C74F5535A2}"/>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Freeform 9">
                <a:extLst>
                  <a:ext uri="{FF2B5EF4-FFF2-40B4-BE49-F238E27FC236}">
                    <a16:creationId xmlns:a16="http://schemas.microsoft.com/office/drawing/2014/main" id="{2ED97BC7-E6D6-43E2-97B7-265248DDC9BE}"/>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 name="Oval 10">
                <a:extLst>
                  <a:ext uri="{FF2B5EF4-FFF2-40B4-BE49-F238E27FC236}">
                    <a16:creationId xmlns:a16="http://schemas.microsoft.com/office/drawing/2014/main" id="{2330B1E5-C2CC-47CF-A7E6-D424BB5D456F}"/>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9" name="Oval 11">
                <a:extLst>
                  <a:ext uri="{FF2B5EF4-FFF2-40B4-BE49-F238E27FC236}">
                    <a16:creationId xmlns:a16="http://schemas.microsoft.com/office/drawing/2014/main" id="{37815647-CDF5-40FE-A267-FCACCEDF40CA}"/>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00" tIns="45600" rIns="91200" bIns="45600" numCol="1" anchor="t" anchorCtr="0" compatLnSpc="1">
                <a:prstTxWarp prst="textNoShape">
                  <a:avLst/>
                </a:prstTxWarp>
              </a:bodyPr>
              <a:lstStyle/>
              <a:p>
                <a:pPr marL="0" marR="0" lvl="0" indent="0" algn="ctr" defTabSz="9122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1" name="Freeform 7">
              <a:extLst>
                <a:ext uri="{FF2B5EF4-FFF2-40B4-BE49-F238E27FC236}">
                  <a16:creationId xmlns:a16="http://schemas.microsoft.com/office/drawing/2014/main" id="{3365F97B-CE26-4537-8CCC-3775AA9629C4}"/>
                </a:ext>
              </a:extLst>
            </p:cNvPr>
            <p:cNvSpPr>
              <a:spLocks/>
            </p:cNvSpPr>
            <p:nvPr/>
          </p:nvSpPr>
          <p:spPr bwMode="auto">
            <a:xfrm>
              <a:off x="-130824" y="2361229"/>
              <a:ext cx="4540681" cy="2654181"/>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bg1"/>
            </a:solidFill>
            <a:ln w="0">
              <a:noFill/>
              <a:prstDash val="solid"/>
              <a:round/>
              <a:headEnd/>
              <a:tailEnd/>
            </a:ln>
          </p:spPr>
          <p:txBody>
            <a:bodyPr vert="horz" wrap="square" lIns="91224" tIns="45612" rIns="91224" bIns="45612" numCol="1" anchor="t" anchorCtr="0" compatLnSpc="1">
              <a:prstTxWarp prst="textNoShape">
                <a:avLst/>
              </a:prstTxWarp>
            </a:bodyPr>
            <a:lstStyle/>
            <a:p>
              <a:pPr marL="0" marR="0" lvl="0" indent="0" algn="l" defTabSz="91220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02B27A51-8CB0-424B-BBC3-413A9B2076ED}"/>
                </a:ext>
              </a:extLst>
            </p:cNvPr>
            <p:cNvSpPr txBox="1"/>
            <p:nvPr/>
          </p:nvSpPr>
          <p:spPr>
            <a:xfrm>
              <a:off x="1752296" y="4510844"/>
              <a:ext cx="606032" cy="530184"/>
            </a:xfrm>
            <a:prstGeom prst="rect">
              <a:avLst/>
            </a:prstGeom>
            <a:noFill/>
          </p:spPr>
          <p:txBody>
            <a:bodyPr wrap="none" rtlCol="0">
              <a:spAutoFit/>
            </a:bodyPr>
            <a:lstStyle/>
            <a:p>
              <a:pPr marL="0" marR="0" lvl="0" indent="0" algn="ctr" defTabSz="1216795" rtl="0" eaLnBrk="1" fontAlgn="auto" latinLnBrk="0" hangingPunct="1">
                <a:lnSpc>
                  <a:spcPct val="100000"/>
                </a:lnSpc>
                <a:spcBef>
                  <a:spcPts val="0"/>
                </a:spcBef>
                <a:spcAft>
                  <a:spcPts val="0"/>
                </a:spcAft>
                <a:buClrTx/>
                <a:buSzTx/>
                <a:buFontTx/>
                <a:buNone/>
                <a:tabLst/>
                <a:defRPr/>
              </a:pPr>
              <a:r>
                <a:rPr kumimoji="0" lang="en-GB" sz="2394"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01</a:t>
              </a:r>
              <a:endParaRPr kumimoji="0" lang="en-IN" sz="2394"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grpSp>
          <p:nvGrpSpPr>
            <p:cNvPr id="43" name="Group 42">
              <a:extLst>
                <a:ext uri="{FF2B5EF4-FFF2-40B4-BE49-F238E27FC236}">
                  <a16:creationId xmlns:a16="http://schemas.microsoft.com/office/drawing/2014/main" id="{ECF0217F-6AED-4048-B83F-A34A0D74546D}"/>
                </a:ext>
              </a:extLst>
            </p:cNvPr>
            <p:cNvGrpSpPr/>
            <p:nvPr/>
          </p:nvGrpSpPr>
          <p:grpSpPr>
            <a:xfrm>
              <a:off x="1205696" y="2814543"/>
              <a:ext cx="1632705" cy="1877038"/>
              <a:chOff x="994148" y="2570667"/>
              <a:chExt cx="1686968" cy="1939421"/>
            </a:xfrm>
          </p:grpSpPr>
          <p:sp>
            <p:nvSpPr>
              <p:cNvPr id="46" name="Oval 45">
                <a:extLst>
                  <a:ext uri="{FF2B5EF4-FFF2-40B4-BE49-F238E27FC236}">
                    <a16:creationId xmlns:a16="http://schemas.microsoft.com/office/drawing/2014/main" id="{28EAF97E-8ADE-444D-8EFC-F68C67E8052F}"/>
                  </a:ext>
                </a:extLst>
              </p:cNvPr>
              <p:cNvSpPr/>
              <p:nvPr/>
            </p:nvSpPr>
            <p:spPr>
              <a:xfrm>
                <a:off x="994148" y="3661156"/>
                <a:ext cx="1686968" cy="848932"/>
              </a:xfrm>
              <a:prstGeom prst="ellips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D019AC08-150C-4FD5-954E-CD8C86A67185}"/>
                  </a:ext>
                </a:extLst>
              </p:cNvPr>
              <p:cNvGrpSpPr/>
              <p:nvPr/>
            </p:nvGrpSpPr>
            <p:grpSpPr>
              <a:xfrm>
                <a:off x="1144199" y="2570667"/>
                <a:ext cx="1454319" cy="1742169"/>
                <a:chOff x="1286126" y="4001511"/>
                <a:chExt cx="1747283" cy="2093119"/>
              </a:xfrm>
            </p:grpSpPr>
            <p:grpSp>
              <p:nvGrpSpPr>
                <p:cNvPr id="48" name="Group 47">
                  <a:extLst>
                    <a:ext uri="{FF2B5EF4-FFF2-40B4-BE49-F238E27FC236}">
                      <a16:creationId xmlns:a16="http://schemas.microsoft.com/office/drawing/2014/main" id="{57F217F5-9B8A-49F0-BB03-B4DA84C82ACD}"/>
                    </a:ext>
                  </a:extLst>
                </p:cNvPr>
                <p:cNvGrpSpPr/>
                <p:nvPr/>
              </p:nvGrpSpPr>
              <p:grpSpPr>
                <a:xfrm>
                  <a:off x="1292691" y="5096210"/>
                  <a:ext cx="1577601" cy="998420"/>
                  <a:chOff x="6338645" y="2741246"/>
                  <a:chExt cx="9070975" cy="5740767"/>
                </a:xfrm>
              </p:grpSpPr>
              <p:grpSp>
                <p:nvGrpSpPr>
                  <p:cNvPr id="97" name="Group 96">
                    <a:extLst>
                      <a:ext uri="{FF2B5EF4-FFF2-40B4-BE49-F238E27FC236}">
                        <a16:creationId xmlns:a16="http://schemas.microsoft.com/office/drawing/2014/main" id="{8DFB4AAA-5E74-4969-8176-C774272E09E7}"/>
                      </a:ext>
                    </a:extLst>
                  </p:cNvPr>
                  <p:cNvGrpSpPr/>
                  <p:nvPr/>
                </p:nvGrpSpPr>
                <p:grpSpPr>
                  <a:xfrm>
                    <a:off x="6338645" y="4813300"/>
                    <a:ext cx="9070975" cy="3668713"/>
                    <a:chOff x="3235325" y="4724400"/>
                    <a:chExt cx="9070975" cy="3668713"/>
                  </a:xfrm>
                </p:grpSpPr>
                <p:sp>
                  <p:nvSpPr>
                    <p:cNvPr id="102" name="Freeform 15">
                      <a:extLst>
                        <a:ext uri="{FF2B5EF4-FFF2-40B4-BE49-F238E27FC236}">
                          <a16:creationId xmlns:a16="http://schemas.microsoft.com/office/drawing/2014/main" id="{E12EAC4E-7BA6-4297-B56D-F507721CD9B2}"/>
                        </a:ext>
                      </a:extLst>
                    </p:cNvPr>
                    <p:cNvSpPr>
                      <a:spLocks/>
                    </p:cNvSpPr>
                    <p:nvPr/>
                  </p:nvSpPr>
                  <p:spPr bwMode="auto">
                    <a:xfrm>
                      <a:off x="3235325" y="4724400"/>
                      <a:ext cx="9070975" cy="3668713"/>
                    </a:xfrm>
                    <a:custGeom>
                      <a:avLst/>
                      <a:gdLst>
                        <a:gd name="T0" fmla="*/ 7 w 5714"/>
                        <a:gd name="T1" fmla="*/ 91 h 2311"/>
                        <a:gd name="T2" fmla="*/ 54 w 5714"/>
                        <a:gd name="T3" fmla="*/ 270 h 2311"/>
                        <a:gd name="T4" fmla="*/ 146 w 5714"/>
                        <a:gd name="T5" fmla="*/ 442 h 2311"/>
                        <a:gd name="T6" fmla="*/ 279 w 5714"/>
                        <a:gd name="T7" fmla="*/ 605 h 2311"/>
                        <a:gd name="T8" fmla="*/ 451 w 5714"/>
                        <a:gd name="T9" fmla="*/ 760 h 2311"/>
                        <a:gd name="T10" fmla="*/ 659 w 5714"/>
                        <a:gd name="T11" fmla="*/ 902 h 2311"/>
                        <a:gd name="T12" fmla="*/ 900 w 5714"/>
                        <a:gd name="T13" fmla="*/ 1032 h 2311"/>
                        <a:gd name="T14" fmla="*/ 1169 w 5714"/>
                        <a:gd name="T15" fmla="*/ 1147 h 2311"/>
                        <a:gd name="T16" fmla="*/ 1466 w 5714"/>
                        <a:gd name="T17" fmla="*/ 1244 h 2311"/>
                        <a:gd name="T18" fmla="*/ 1787 w 5714"/>
                        <a:gd name="T19" fmla="*/ 1322 h 2311"/>
                        <a:gd name="T20" fmla="*/ 2127 w 5714"/>
                        <a:gd name="T21" fmla="*/ 1382 h 2311"/>
                        <a:gd name="T22" fmla="*/ 2484 w 5714"/>
                        <a:gd name="T23" fmla="*/ 1418 h 2311"/>
                        <a:gd name="T24" fmla="*/ 2857 w 5714"/>
                        <a:gd name="T25" fmla="*/ 1430 h 2311"/>
                        <a:gd name="T26" fmla="*/ 3230 w 5714"/>
                        <a:gd name="T27" fmla="*/ 1418 h 2311"/>
                        <a:gd name="T28" fmla="*/ 3588 w 5714"/>
                        <a:gd name="T29" fmla="*/ 1382 h 2311"/>
                        <a:gd name="T30" fmla="*/ 3929 w 5714"/>
                        <a:gd name="T31" fmla="*/ 1322 h 2311"/>
                        <a:gd name="T32" fmla="*/ 4248 w 5714"/>
                        <a:gd name="T33" fmla="*/ 1244 h 2311"/>
                        <a:gd name="T34" fmla="*/ 4545 w 5714"/>
                        <a:gd name="T35" fmla="*/ 1147 h 2311"/>
                        <a:gd name="T36" fmla="*/ 4816 w 5714"/>
                        <a:gd name="T37" fmla="*/ 1032 h 2311"/>
                        <a:gd name="T38" fmla="*/ 5055 w 5714"/>
                        <a:gd name="T39" fmla="*/ 902 h 2311"/>
                        <a:gd name="T40" fmla="*/ 5263 w 5714"/>
                        <a:gd name="T41" fmla="*/ 760 h 2311"/>
                        <a:gd name="T42" fmla="*/ 5435 w 5714"/>
                        <a:gd name="T43" fmla="*/ 605 h 2311"/>
                        <a:gd name="T44" fmla="*/ 5569 w 5714"/>
                        <a:gd name="T45" fmla="*/ 442 h 2311"/>
                        <a:gd name="T46" fmla="*/ 5662 w 5714"/>
                        <a:gd name="T47" fmla="*/ 270 h 2311"/>
                        <a:gd name="T48" fmla="*/ 5709 w 5714"/>
                        <a:gd name="T49" fmla="*/ 91 h 2311"/>
                        <a:gd name="T50" fmla="*/ 5714 w 5714"/>
                        <a:gd name="T51" fmla="*/ 930 h 2311"/>
                        <a:gd name="T52" fmla="*/ 5692 w 5714"/>
                        <a:gd name="T53" fmla="*/ 1109 h 2311"/>
                        <a:gd name="T54" fmla="*/ 5621 w 5714"/>
                        <a:gd name="T55" fmla="*/ 1283 h 2311"/>
                        <a:gd name="T56" fmla="*/ 5508 w 5714"/>
                        <a:gd name="T57" fmla="*/ 1448 h 2311"/>
                        <a:gd name="T58" fmla="*/ 5353 w 5714"/>
                        <a:gd name="T59" fmla="*/ 1602 h 2311"/>
                        <a:gd name="T60" fmla="*/ 5164 w 5714"/>
                        <a:gd name="T61" fmla="*/ 1745 h 2311"/>
                        <a:gd name="T62" fmla="*/ 4939 w 5714"/>
                        <a:gd name="T63" fmla="*/ 1877 h 2311"/>
                        <a:gd name="T64" fmla="*/ 4684 w 5714"/>
                        <a:gd name="T65" fmla="*/ 1991 h 2311"/>
                        <a:gd name="T66" fmla="*/ 4399 w 5714"/>
                        <a:gd name="T67" fmla="*/ 2092 h 2311"/>
                        <a:gd name="T68" fmla="*/ 4091 w 5714"/>
                        <a:gd name="T69" fmla="*/ 2175 h 2311"/>
                        <a:gd name="T70" fmla="*/ 3761 w 5714"/>
                        <a:gd name="T71" fmla="*/ 2240 h 2311"/>
                        <a:gd name="T72" fmla="*/ 3411 w 5714"/>
                        <a:gd name="T73" fmla="*/ 2285 h 2311"/>
                        <a:gd name="T74" fmla="*/ 3046 w 5714"/>
                        <a:gd name="T75" fmla="*/ 2308 h 2311"/>
                        <a:gd name="T76" fmla="*/ 2670 w 5714"/>
                        <a:gd name="T77" fmla="*/ 2308 h 2311"/>
                        <a:gd name="T78" fmla="*/ 2304 w 5714"/>
                        <a:gd name="T79" fmla="*/ 2285 h 2311"/>
                        <a:gd name="T80" fmla="*/ 1955 w 5714"/>
                        <a:gd name="T81" fmla="*/ 2240 h 2311"/>
                        <a:gd name="T82" fmla="*/ 1624 w 5714"/>
                        <a:gd name="T83" fmla="*/ 2175 h 2311"/>
                        <a:gd name="T84" fmla="*/ 1315 w 5714"/>
                        <a:gd name="T85" fmla="*/ 2092 h 2311"/>
                        <a:gd name="T86" fmla="*/ 1032 w 5714"/>
                        <a:gd name="T87" fmla="*/ 1991 h 2311"/>
                        <a:gd name="T88" fmla="*/ 775 w 5714"/>
                        <a:gd name="T89" fmla="*/ 1877 h 2311"/>
                        <a:gd name="T90" fmla="*/ 552 w 5714"/>
                        <a:gd name="T91" fmla="*/ 1745 h 2311"/>
                        <a:gd name="T92" fmla="*/ 361 w 5714"/>
                        <a:gd name="T93" fmla="*/ 1602 h 2311"/>
                        <a:gd name="T94" fmla="*/ 208 w 5714"/>
                        <a:gd name="T95" fmla="*/ 1448 h 2311"/>
                        <a:gd name="T96" fmla="*/ 94 w 5714"/>
                        <a:gd name="T97" fmla="*/ 1283 h 2311"/>
                        <a:gd name="T98" fmla="*/ 24 w 5714"/>
                        <a:gd name="T99" fmla="*/ 1109 h 2311"/>
                        <a:gd name="T100" fmla="*/ 0 w 5714"/>
                        <a:gd name="T101" fmla="*/ 93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311">
                          <a:moveTo>
                            <a:pt x="0" y="0"/>
                          </a:moveTo>
                          <a:lnTo>
                            <a:pt x="7" y="91"/>
                          </a:lnTo>
                          <a:lnTo>
                            <a:pt x="24" y="181"/>
                          </a:lnTo>
                          <a:lnTo>
                            <a:pt x="54" y="270"/>
                          </a:lnTo>
                          <a:lnTo>
                            <a:pt x="94" y="357"/>
                          </a:lnTo>
                          <a:lnTo>
                            <a:pt x="146" y="442"/>
                          </a:lnTo>
                          <a:lnTo>
                            <a:pt x="208" y="525"/>
                          </a:lnTo>
                          <a:lnTo>
                            <a:pt x="279" y="605"/>
                          </a:lnTo>
                          <a:lnTo>
                            <a:pt x="361" y="685"/>
                          </a:lnTo>
                          <a:lnTo>
                            <a:pt x="451" y="760"/>
                          </a:lnTo>
                          <a:lnTo>
                            <a:pt x="552" y="833"/>
                          </a:lnTo>
                          <a:lnTo>
                            <a:pt x="659" y="902"/>
                          </a:lnTo>
                          <a:lnTo>
                            <a:pt x="775" y="970"/>
                          </a:lnTo>
                          <a:lnTo>
                            <a:pt x="900" y="1032"/>
                          </a:lnTo>
                          <a:lnTo>
                            <a:pt x="1032" y="1091"/>
                          </a:lnTo>
                          <a:lnTo>
                            <a:pt x="1169" y="1147"/>
                          </a:lnTo>
                          <a:lnTo>
                            <a:pt x="1315" y="1197"/>
                          </a:lnTo>
                          <a:lnTo>
                            <a:pt x="1466" y="1244"/>
                          </a:lnTo>
                          <a:lnTo>
                            <a:pt x="1624" y="1286"/>
                          </a:lnTo>
                          <a:lnTo>
                            <a:pt x="1787" y="1322"/>
                          </a:lnTo>
                          <a:lnTo>
                            <a:pt x="1955" y="1355"/>
                          </a:lnTo>
                          <a:lnTo>
                            <a:pt x="2127" y="1382"/>
                          </a:lnTo>
                          <a:lnTo>
                            <a:pt x="2304" y="1402"/>
                          </a:lnTo>
                          <a:lnTo>
                            <a:pt x="2484" y="1418"/>
                          </a:lnTo>
                          <a:lnTo>
                            <a:pt x="2670" y="1427"/>
                          </a:lnTo>
                          <a:lnTo>
                            <a:pt x="2857" y="1430"/>
                          </a:lnTo>
                          <a:lnTo>
                            <a:pt x="3046" y="1427"/>
                          </a:lnTo>
                          <a:lnTo>
                            <a:pt x="3230" y="1418"/>
                          </a:lnTo>
                          <a:lnTo>
                            <a:pt x="3411" y="1402"/>
                          </a:lnTo>
                          <a:lnTo>
                            <a:pt x="3588" y="1382"/>
                          </a:lnTo>
                          <a:lnTo>
                            <a:pt x="3761" y="1355"/>
                          </a:lnTo>
                          <a:lnTo>
                            <a:pt x="3929" y="1322"/>
                          </a:lnTo>
                          <a:lnTo>
                            <a:pt x="4091" y="1286"/>
                          </a:lnTo>
                          <a:lnTo>
                            <a:pt x="4248" y="1244"/>
                          </a:lnTo>
                          <a:lnTo>
                            <a:pt x="4399" y="1197"/>
                          </a:lnTo>
                          <a:lnTo>
                            <a:pt x="4545" y="1147"/>
                          </a:lnTo>
                          <a:lnTo>
                            <a:pt x="4684" y="1091"/>
                          </a:lnTo>
                          <a:lnTo>
                            <a:pt x="4816" y="1032"/>
                          </a:lnTo>
                          <a:lnTo>
                            <a:pt x="4939" y="970"/>
                          </a:lnTo>
                          <a:lnTo>
                            <a:pt x="5055" y="902"/>
                          </a:lnTo>
                          <a:lnTo>
                            <a:pt x="5164" y="833"/>
                          </a:lnTo>
                          <a:lnTo>
                            <a:pt x="5263" y="760"/>
                          </a:lnTo>
                          <a:lnTo>
                            <a:pt x="5353" y="685"/>
                          </a:lnTo>
                          <a:lnTo>
                            <a:pt x="5435" y="605"/>
                          </a:lnTo>
                          <a:lnTo>
                            <a:pt x="5508" y="525"/>
                          </a:lnTo>
                          <a:lnTo>
                            <a:pt x="5569" y="442"/>
                          </a:lnTo>
                          <a:lnTo>
                            <a:pt x="5621" y="357"/>
                          </a:lnTo>
                          <a:lnTo>
                            <a:pt x="5662" y="270"/>
                          </a:lnTo>
                          <a:lnTo>
                            <a:pt x="5692" y="181"/>
                          </a:lnTo>
                          <a:lnTo>
                            <a:pt x="5709" y="91"/>
                          </a:lnTo>
                          <a:lnTo>
                            <a:pt x="5714" y="0"/>
                          </a:lnTo>
                          <a:lnTo>
                            <a:pt x="5714" y="930"/>
                          </a:lnTo>
                          <a:lnTo>
                            <a:pt x="5709" y="1020"/>
                          </a:lnTo>
                          <a:lnTo>
                            <a:pt x="5692" y="1109"/>
                          </a:lnTo>
                          <a:lnTo>
                            <a:pt x="5662" y="1197"/>
                          </a:lnTo>
                          <a:lnTo>
                            <a:pt x="5621" y="1283"/>
                          </a:lnTo>
                          <a:lnTo>
                            <a:pt x="5569" y="1366"/>
                          </a:lnTo>
                          <a:lnTo>
                            <a:pt x="5508" y="1448"/>
                          </a:lnTo>
                          <a:lnTo>
                            <a:pt x="5435" y="1526"/>
                          </a:lnTo>
                          <a:lnTo>
                            <a:pt x="5353" y="1602"/>
                          </a:lnTo>
                          <a:lnTo>
                            <a:pt x="5263" y="1675"/>
                          </a:lnTo>
                          <a:lnTo>
                            <a:pt x="5164" y="1745"/>
                          </a:lnTo>
                          <a:lnTo>
                            <a:pt x="5055" y="1812"/>
                          </a:lnTo>
                          <a:lnTo>
                            <a:pt x="4939" y="1877"/>
                          </a:lnTo>
                          <a:lnTo>
                            <a:pt x="4816" y="1936"/>
                          </a:lnTo>
                          <a:lnTo>
                            <a:pt x="4684" y="1991"/>
                          </a:lnTo>
                          <a:lnTo>
                            <a:pt x="4545" y="2045"/>
                          </a:lnTo>
                          <a:lnTo>
                            <a:pt x="4399" y="2092"/>
                          </a:lnTo>
                          <a:lnTo>
                            <a:pt x="4248" y="2137"/>
                          </a:lnTo>
                          <a:lnTo>
                            <a:pt x="4091" y="2175"/>
                          </a:lnTo>
                          <a:lnTo>
                            <a:pt x="3929" y="2210"/>
                          </a:lnTo>
                          <a:lnTo>
                            <a:pt x="3761" y="2240"/>
                          </a:lnTo>
                          <a:lnTo>
                            <a:pt x="3588" y="2266"/>
                          </a:lnTo>
                          <a:lnTo>
                            <a:pt x="3411" y="2285"/>
                          </a:lnTo>
                          <a:lnTo>
                            <a:pt x="3230" y="2299"/>
                          </a:lnTo>
                          <a:lnTo>
                            <a:pt x="3046" y="2308"/>
                          </a:lnTo>
                          <a:lnTo>
                            <a:pt x="2857" y="2311"/>
                          </a:lnTo>
                          <a:lnTo>
                            <a:pt x="2670" y="2308"/>
                          </a:lnTo>
                          <a:lnTo>
                            <a:pt x="2484" y="2299"/>
                          </a:lnTo>
                          <a:lnTo>
                            <a:pt x="2304" y="2285"/>
                          </a:lnTo>
                          <a:lnTo>
                            <a:pt x="2127" y="2266"/>
                          </a:lnTo>
                          <a:lnTo>
                            <a:pt x="1955" y="2240"/>
                          </a:lnTo>
                          <a:lnTo>
                            <a:pt x="1787" y="2210"/>
                          </a:lnTo>
                          <a:lnTo>
                            <a:pt x="1624" y="2175"/>
                          </a:lnTo>
                          <a:lnTo>
                            <a:pt x="1466" y="2137"/>
                          </a:lnTo>
                          <a:lnTo>
                            <a:pt x="1315" y="2092"/>
                          </a:lnTo>
                          <a:lnTo>
                            <a:pt x="1169" y="2045"/>
                          </a:lnTo>
                          <a:lnTo>
                            <a:pt x="1032" y="1991"/>
                          </a:lnTo>
                          <a:lnTo>
                            <a:pt x="900" y="1936"/>
                          </a:lnTo>
                          <a:lnTo>
                            <a:pt x="775" y="1877"/>
                          </a:lnTo>
                          <a:lnTo>
                            <a:pt x="659" y="1812"/>
                          </a:lnTo>
                          <a:lnTo>
                            <a:pt x="552" y="1745"/>
                          </a:lnTo>
                          <a:lnTo>
                            <a:pt x="451" y="1675"/>
                          </a:lnTo>
                          <a:lnTo>
                            <a:pt x="361" y="1602"/>
                          </a:lnTo>
                          <a:lnTo>
                            <a:pt x="279" y="1526"/>
                          </a:lnTo>
                          <a:lnTo>
                            <a:pt x="208" y="1448"/>
                          </a:lnTo>
                          <a:lnTo>
                            <a:pt x="146" y="1366"/>
                          </a:lnTo>
                          <a:lnTo>
                            <a:pt x="94" y="1283"/>
                          </a:lnTo>
                          <a:lnTo>
                            <a:pt x="54" y="1197"/>
                          </a:lnTo>
                          <a:lnTo>
                            <a:pt x="24" y="1109"/>
                          </a:lnTo>
                          <a:lnTo>
                            <a:pt x="7" y="1020"/>
                          </a:lnTo>
                          <a:lnTo>
                            <a:pt x="0" y="930"/>
                          </a:lnTo>
                          <a:lnTo>
                            <a:pt x="0" y="0"/>
                          </a:lnTo>
                          <a:close/>
                        </a:path>
                      </a:pathLst>
                    </a:custGeom>
                    <a:solidFill>
                      <a:schemeClr val="accent1">
                        <a:lumMod val="75000"/>
                      </a:schemeClr>
                    </a:solidFill>
                    <a:ln w="0">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16">
                      <a:extLst>
                        <a:ext uri="{FF2B5EF4-FFF2-40B4-BE49-F238E27FC236}">
                          <a16:creationId xmlns:a16="http://schemas.microsoft.com/office/drawing/2014/main" id="{1FE407B3-8C16-4E9A-BC3E-566070061CBA}"/>
                        </a:ext>
                      </a:extLst>
                    </p:cNvPr>
                    <p:cNvSpPr>
                      <a:spLocks/>
                    </p:cNvSpPr>
                    <p:nvPr/>
                  </p:nvSpPr>
                  <p:spPr bwMode="auto">
                    <a:xfrm>
                      <a:off x="3759200" y="5773738"/>
                      <a:ext cx="349250" cy="1725613"/>
                    </a:xfrm>
                    <a:custGeom>
                      <a:avLst/>
                      <a:gdLst>
                        <a:gd name="T0" fmla="*/ 0 w 220"/>
                        <a:gd name="T1" fmla="*/ 0 h 1087"/>
                        <a:gd name="T2" fmla="*/ 67 w 220"/>
                        <a:gd name="T3" fmla="*/ 60 h 1087"/>
                        <a:gd name="T4" fmla="*/ 140 w 220"/>
                        <a:gd name="T5" fmla="*/ 118 h 1087"/>
                        <a:gd name="T6" fmla="*/ 220 w 220"/>
                        <a:gd name="T7" fmla="*/ 175 h 1087"/>
                        <a:gd name="T8" fmla="*/ 220 w 220"/>
                        <a:gd name="T9" fmla="*/ 1087 h 1087"/>
                        <a:gd name="T10" fmla="*/ 140 w 220"/>
                        <a:gd name="T11" fmla="*/ 1033 h 1087"/>
                        <a:gd name="T12" fmla="*/ 67 w 220"/>
                        <a:gd name="T13" fmla="*/ 976 h 1087"/>
                        <a:gd name="T14" fmla="*/ 0 w 220"/>
                        <a:gd name="T15" fmla="*/ 919 h 1087"/>
                        <a:gd name="T16" fmla="*/ 0 w 220"/>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1087">
                          <a:moveTo>
                            <a:pt x="0" y="0"/>
                          </a:moveTo>
                          <a:lnTo>
                            <a:pt x="67" y="60"/>
                          </a:lnTo>
                          <a:lnTo>
                            <a:pt x="140" y="118"/>
                          </a:lnTo>
                          <a:lnTo>
                            <a:pt x="220" y="175"/>
                          </a:lnTo>
                          <a:lnTo>
                            <a:pt x="220" y="1087"/>
                          </a:lnTo>
                          <a:lnTo>
                            <a:pt x="140" y="1033"/>
                          </a:lnTo>
                          <a:lnTo>
                            <a:pt x="67" y="976"/>
                          </a:lnTo>
                          <a:lnTo>
                            <a:pt x="0" y="919"/>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17">
                      <a:extLst>
                        <a:ext uri="{FF2B5EF4-FFF2-40B4-BE49-F238E27FC236}">
                          <a16:creationId xmlns:a16="http://schemas.microsoft.com/office/drawing/2014/main" id="{EC06E3B9-8EB7-435B-8E36-40B6C73FEBD6}"/>
                        </a:ext>
                      </a:extLst>
                    </p:cNvPr>
                    <p:cNvSpPr>
                      <a:spLocks/>
                    </p:cNvSpPr>
                    <p:nvPr/>
                  </p:nvSpPr>
                  <p:spPr bwMode="auto">
                    <a:xfrm>
                      <a:off x="11436350" y="5773738"/>
                      <a:ext cx="347663" cy="1725613"/>
                    </a:xfrm>
                    <a:custGeom>
                      <a:avLst/>
                      <a:gdLst>
                        <a:gd name="T0" fmla="*/ 219 w 219"/>
                        <a:gd name="T1" fmla="*/ 0 h 1087"/>
                        <a:gd name="T2" fmla="*/ 219 w 219"/>
                        <a:gd name="T3" fmla="*/ 919 h 1087"/>
                        <a:gd name="T4" fmla="*/ 151 w 219"/>
                        <a:gd name="T5" fmla="*/ 976 h 1087"/>
                        <a:gd name="T6" fmla="*/ 78 w 219"/>
                        <a:gd name="T7" fmla="*/ 1033 h 1087"/>
                        <a:gd name="T8" fmla="*/ 0 w 219"/>
                        <a:gd name="T9" fmla="*/ 1087 h 1087"/>
                        <a:gd name="T10" fmla="*/ 0 w 219"/>
                        <a:gd name="T11" fmla="*/ 175 h 1087"/>
                        <a:gd name="T12" fmla="*/ 78 w 219"/>
                        <a:gd name="T13" fmla="*/ 118 h 1087"/>
                        <a:gd name="T14" fmla="*/ 151 w 219"/>
                        <a:gd name="T15" fmla="*/ 60 h 1087"/>
                        <a:gd name="T16" fmla="*/ 219 w 219"/>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087">
                          <a:moveTo>
                            <a:pt x="219" y="0"/>
                          </a:moveTo>
                          <a:lnTo>
                            <a:pt x="219" y="919"/>
                          </a:lnTo>
                          <a:lnTo>
                            <a:pt x="151" y="976"/>
                          </a:lnTo>
                          <a:lnTo>
                            <a:pt x="78" y="1033"/>
                          </a:lnTo>
                          <a:lnTo>
                            <a:pt x="0" y="1087"/>
                          </a:lnTo>
                          <a:lnTo>
                            <a:pt x="0" y="175"/>
                          </a:lnTo>
                          <a:lnTo>
                            <a:pt x="78" y="118"/>
                          </a:lnTo>
                          <a:lnTo>
                            <a:pt x="151" y="60"/>
                          </a:lnTo>
                          <a:lnTo>
                            <a:pt x="219"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18">
                      <a:extLst>
                        <a:ext uri="{FF2B5EF4-FFF2-40B4-BE49-F238E27FC236}">
                          <a16:creationId xmlns:a16="http://schemas.microsoft.com/office/drawing/2014/main" id="{60181A8F-8B09-454A-A221-861F4E222E63}"/>
                        </a:ext>
                      </a:extLst>
                    </p:cNvPr>
                    <p:cNvSpPr>
                      <a:spLocks/>
                    </p:cNvSpPr>
                    <p:nvPr/>
                  </p:nvSpPr>
                  <p:spPr bwMode="auto">
                    <a:xfrm>
                      <a:off x="4457700" y="6267450"/>
                      <a:ext cx="347663" cy="1598613"/>
                    </a:xfrm>
                    <a:custGeom>
                      <a:avLst/>
                      <a:gdLst>
                        <a:gd name="T0" fmla="*/ 0 w 219"/>
                        <a:gd name="T1" fmla="*/ 0 h 1007"/>
                        <a:gd name="T2" fmla="*/ 106 w 219"/>
                        <a:gd name="T3" fmla="*/ 53 h 1007"/>
                        <a:gd name="T4" fmla="*/ 219 w 219"/>
                        <a:gd name="T5" fmla="*/ 106 h 1007"/>
                        <a:gd name="T6" fmla="*/ 219 w 219"/>
                        <a:gd name="T7" fmla="*/ 1007 h 1007"/>
                        <a:gd name="T8" fmla="*/ 106 w 219"/>
                        <a:gd name="T9" fmla="*/ 959 h 1007"/>
                        <a:gd name="T10" fmla="*/ 0 w 219"/>
                        <a:gd name="T11" fmla="*/ 905 h 1007"/>
                        <a:gd name="T12" fmla="*/ 0 w 219"/>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19" h="1007">
                          <a:moveTo>
                            <a:pt x="0" y="0"/>
                          </a:moveTo>
                          <a:lnTo>
                            <a:pt x="106" y="53"/>
                          </a:lnTo>
                          <a:lnTo>
                            <a:pt x="219" y="106"/>
                          </a:lnTo>
                          <a:lnTo>
                            <a:pt x="219" y="1007"/>
                          </a:lnTo>
                          <a:lnTo>
                            <a:pt x="106" y="959"/>
                          </a:lnTo>
                          <a:lnTo>
                            <a:pt x="0" y="905"/>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19">
                      <a:extLst>
                        <a:ext uri="{FF2B5EF4-FFF2-40B4-BE49-F238E27FC236}">
                          <a16:creationId xmlns:a16="http://schemas.microsoft.com/office/drawing/2014/main" id="{86D3E78B-6726-4E59-A855-687868CCB8C8}"/>
                        </a:ext>
                      </a:extLst>
                    </p:cNvPr>
                    <p:cNvSpPr>
                      <a:spLocks/>
                    </p:cNvSpPr>
                    <p:nvPr/>
                  </p:nvSpPr>
                  <p:spPr bwMode="auto">
                    <a:xfrm>
                      <a:off x="10737850" y="6267450"/>
                      <a:ext cx="349250" cy="1598613"/>
                    </a:xfrm>
                    <a:custGeom>
                      <a:avLst/>
                      <a:gdLst>
                        <a:gd name="T0" fmla="*/ 220 w 220"/>
                        <a:gd name="T1" fmla="*/ 0 h 1007"/>
                        <a:gd name="T2" fmla="*/ 220 w 220"/>
                        <a:gd name="T3" fmla="*/ 905 h 1007"/>
                        <a:gd name="T4" fmla="*/ 112 w 220"/>
                        <a:gd name="T5" fmla="*/ 959 h 1007"/>
                        <a:gd name="T6" fmla="*/ 0 w 220"/>
                        <a:gd name="T7" fmla="*/ 1007 h 1007"/>
                        <a:gd name="T8" fmla="*/ 0 w 220"/>
                        <a:gd name="T9" fmla="*/ 106 h 1007"/>
                        <a:gd name="T10" fmla="*/ 112 w 220"/>
                        <a:gd name="T11" fmla="*/ 53 h 1007"/>
                        <a:gd name="T12" fmla="*/ 220 w 220"/>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20" h="1007">
                          <a:moveTo>
                            <a:pt x="220" y="0"/>
                          </a:moveTo>
                          <a:lnTo>
                            <a:pt x="220" y="905"/>
                          </a:lnTo>
                          <a:lnTo>
                            <a:pt x="112" y="959"/>
                          </a:lnTo>
                          <a:lnTo>
                            <a:pt x="0" y="1007"/>
                          </a:lnTo>
                          <a:lnTo>
                            <a:pt x="0" y="106"/>
                          </a:lnTo>
                          <a:lnTo>
                            <a:pt x="112" y="5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20">
                      <a:extLst>
                        <a:ext uri="{FF2B5EF4-FFF2-40B4-BE49-F238E27FC236}">
                          <a16:creationId xmlns:a16="http://schemas.microsoft.com/office/drawing/2014/main" id="{CE662169-AB71-484A-B57D-E16F8D4D78B8}"/>
                        </a:ext>
                      </a:extLst>
                    </p:cNvPr>
                    <p:cNvSpPr>
                      <a:spLocks/>
                    </p:cNvSpPr>
                    <p:nvPr/>
                  </p:nvSpPr>
                  <p:spPr bwMode="auto">
                    <a:xfrm>
                      <a:off x="5154613" y="6575425"/>
                      <a:ext cx="347663" cy="1530350"/>
                    </a:xfrm>
                    <a:custGeom>
                      <a:avLst/>
                      <a:gdLst>
                        <a:gd name="T0" fmla="*/ 0 w 219"/>
                        <a:gd name="T1" fmla="*/ 0 h 964"/>
                        <a:gd name="T2" fmla="*/ 108 w 219"/>
                        <a:gd name="T3" fmla="*/ 37 h 964"/>
                        <a:gd name="T4" fmla="*/ 219 w 219"/>
                        <a:gd name="T5" fmla="*/ 71 h 964"/>
                        <a:gd name="T6" fmla="*/ 219 w 219"/>
                        <a:gd name="T7" fmla="*/ 964 h 964"/>
                        <a:gd name="T8" fmla="*/ 108 w 219"/>
                        <a:gd name="T9" fmla="*/ 931 h 964"/>
                        <a:gd name="T10" fmla="*/ 0 w 219"/>
                        <a:gd name="T11" fmla="*/ 897 h 964"/>
                        <a:gd name="T12" fmla="*/ 0 w 219"/>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9" h="964">
                          <a:moveTo>
                            <a:pt x="0" y="0"/>
                          </a:moveTo>
                          <a:lnTo>
                            <a:pt x="108" y="37"/>
                          </a:lnTo>
                          <a:lnTo>
                            <a:pt x="219" y="71"/>
                          </a:lnTo>
                          <a:lnTo>
                            <a:pt x="219" y="964"/>
                          </a:lnTo>
                          <a:lnTo>
                            <a:pt x="108" y="931"/>
                          </a:lnTo>
                          <a:lnTo>
                            <a:pt x="0" y="897"/>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21">
                      <a:extLst>
                        <a:ext uri="{FF2B5EF4-FFF2-40B4-BE49-F238E27FC236}">
                          <a16:creationId xmlns:a16="http://schemas.microsoft.com/office/drawing/2014/main" id="{96D2AAC9-8986-426C-84F2-04CFD5DA03F5}"/>
                        </a:ext>
                      </a:extLst>
                    </p:cNvPr>
                    <p:cNvSpPr>
                      <a:spLocks/>
                    </p:cNvSpPr>
                    <p:nvPr/>
                  </p:nvSpPr>
                  <p:spPr bwMode="auto">
                    <a:xfrm>
                      <a:off x="10040938" y="6575425"/>
                      <a:ext cx="346075" cy="1530350"/>
                    </a:xfrm>
                    <a:custGeom>
                      <a:avLst/>
                      <a:gdLst>
                        <a:gd name="T0" fmla="*/ 218 w 218"/>
                        <a:gd name="T1" fmla="*/ 0 h 964"/>
                        <a:gd name="T2" fmla="*/ 218 w 218"/>
                        <a:gd name="T3" fmla="*/ 897 h 964"/>
                        <a:gd name="T4" fmla="*/ 111 w 218"/>
                        <a:gd name="T5" fmla="*/ 931 h 964"/>
                        <a:gd name="T6" fmla="*/ 0 w 218"/>
                        <a:gd name="T7" fmla="*/ 964 h 964"/>
                        <a:gd name="T8" fmla="*/ 0 w 218"/>
                        <a:gd name="T9" fmla="*/ 71 h 964"/>
                        <a:gd name="T10" fmla="*/ 111 w 218"/>
                        <a:gd name="T11" fmla="*/ 37 h 964"/>
                        <a:gd name="T12" fmla="*/ 218 w 218"/>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8" h="964">
                          <a:moveTo>
                            <a:pt x="218" y="0"/>
                          </a:moveTo>
                          <a:lnTo>
                            <a:pt x="218" y="897"/>
                          </a:lnTo>
                          <a:lnTo>
                            <a:pt x="111" y="931"/>
                          </a:lnTo>
                          <a:lnTo>
                            <a:pt x="0" y="964"/>
                          </a:lnTo>
                          <a:lnTo>
                            <a:pt x="0" y="71"/>
                          </a:lnTo>
                          <a:lnTo>
                            <a:pt x="111" y="37"/>
                          </a:lnTo>
                          <a:lnTo>
                            <a:pt x="218"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9" name="Freeform 22">
                      <a:extLst>
                        <a:ext uri="{FF2B5EF4-FFF2-40B4-BE49-F238E27FC236}">
                          <a16:creationId xmlns:a16="http://schemas.microsoft.com/office/drawing/2014/main" id="{200B93C9-822A-4709-9DB1-0C5D5CAF2E01}"/>
                        </a:ext>
                      </a:extLst>
                    </p:cNvPr>
                    <p:cNvSpPr>
                      <a:spLocks/>
                    </p:cNvSpPr>
                    <p:nvPr/>
                  </p:nvSpPr>
                  <p:spPr bwMode="auto">
                    <a:xfrm>
                      <a:off x="6027738" y="6823075"/>
                      <a:ext cx="347663" cy="1470025"/>
                    </a:xfrm>
                    <a:custGeom>
                      <a:avLst/>
                      <a:gdLst>
                        <a:gd name="T0" fmla="*/ 0 w 219"/>
                        <a:gd name="T1" fmla="*/ 0 h 926"/>
                        <a:gd name="T2" fmla="*/ 108 w 219"/>
                        <a:gd name="T3" fmla="*/ 23 h 926"/>
                        <a:gd name="T4" fmla="*/ 219 w 219"/>
                        <a:gd name="T5" fmla="*/ 42 h 926"/>
                        <a:gd name="T6" fmla="*/ 219 w 219"/>
                        <a:gd name="T7" fmla="*/ 926 h 926"/>
                        <a:gd name="T8" fmla="*/ 108 w 219"/>
                        <a:gd name="T9" fmla="*/ 909 h 926"/>
                        <a:gd name="T10" fmla="*/ 0 w 219"/>
                        <a:gd name="T11" fmla="*/ 888 h 926"/>
                        <a:gd name="T12" fmla="*/ 0 w 219"/>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19" h="926">
                          <a:moveTo>
                            <a:pt x="0" y="0"/>
                          </a:moveTo>
                          <a:lnTo>
                            <a:pt x="108" y="23"/>
                          </a:lnTo>
                          <a:lnTo>
                            <a:pt x="219" y="42"/>
                          </a:lnTo>
                          <a:lnTo>
                            <a:pt x="219" y="926"/>
                          </a:lnTo>
                          <a:lnTo>
                            <a:pt x="108" y="909"/>
                          </a:lnTo>
                          <a:lnTo>
                            <a:pt x="0" y="888"/>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0" name="Freeform 23">
                      <a:extLst>
                        <a:ext uri="{FF2B5EF4-FFF2-40B4-BE49-F238E27FC236}">
                          <a16:creationId xmlns:a16="http://schemas.microsoft.com/office/drawing/2014/main" id="{42430C5D-E3A4-4F64-8D14-6F8DEA3E415F}"/>
                        </a:ext>
                      </a:extLst>
                    </p:cNvPr>
                    <p:cNvSpPr>
                      <a:spLocks/>
                    </p:cNvSpPr>
                    <p:nvPr/>
                  </p:nvSpPr>
                  <p:spPr bwMode="auto">
                    <a:xfrm>
                      <a:off x="9167813" y="6823075"/>
                      <a:ext cx="349250" cy="1470025"/>
                    </a:xfrm>
                    <a:custGeom>
                      <a:avLst/>
                      <a:gdLst>
                        <a:gd name="T0" fmla="*/ 220 w 220"/>
                        <a:gd name="T1" fmla="*/ 0 h 926"/>
                        <a:gd name="T2" fmla="*/ 220 w 220"/>
                        <a:gd name="T3" fmla="*/ 888 h 926"/>
                        <a:gd name="T4" fmla="*/ 111 w 220"/>
                        <a:gd name="T5" fmla="*/ 909 h 926"/>
                        <a:gd name="T6" fmla="*/ 0 w 220"/>
                        <a:gd name="T7" fmla="*/ 926 h 926"/>
                        <a:gd name="T8" fmla="*/ 0 w 220"/>
                        <a:gd name="T9" fmla="*/ 42 h 926"/>
                        <a:gd name="T10" fmla="*/ 111 w 220"/>
                        <a:gd name="T11" fmla="*/ 23 h 926"/>
                        <a:gd name="T12" fmla="*/ 220 w 220"/>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20" h="926">
                          <a:moveTo>
                            <a:pt x="220" y="0"/>
                          </a:moveTo>
                          <a:lnTo>
                            <a:pt x="220" y="888"/>
                          </a:lnTo>
                          <a:lnTo>
                            <a:pt x="111" y="909"/>
                          </a:lnTo>
                          <a:lnTo>
                            <a:pt x="0" y="926"/>
                          </a:lnTo>
                          <a:lnTo>
                            <a:pt x="0" y="42"/>
                          </a:lnTo>
                          <a:lnTo>
                            <a:pt x="111" y="2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1" name="Freeform 24">
                      <a:extLst>
                        <a:ext uri="{FF2B5EF4-FFF2-40B4-BE49-F238E27FC236}">
                          <a16:creationId xmlns:a16="http://schemas.microsoft.com/office/drawing/2014/main" id="{9F90F4F9-02D2-4E39-AB3E-AC3DA645209C}"/>
                        </a:ext>
                      </a:extLst>
                    </p:cNvPr>
                    <p:cNvSpPr>
                      <a:spLocks/>
                    </p:cNvSpPr>
                    <p:nvPr/>
                  </p:nvSpPr>
                  <p:spPr bwMode="auto">
                    <a:xfrm>
                      <a:off x="7073900" y="6975475"/>
                      <a:ext cx="347663" cy="1417638"/>
                    </a:xfrm>
                    <a:custGeom>
                      <a:avLst/>
                      <a:gdLst>
                        <a:gd name="T0" fmla="*/ 0 w 219"/>
                        <a:gd name="T1" fmla="*/ 0 h 893"/>
                        <a:gd name="T2" fmla="*/ 110 w 219"/>
                        <a:gd name="T3" fmla="*/ 7 h 893"/>
                        <a:gd name="T4" fmla="*/ 219 w 219"/>
                        <a:gd name="T5" fmla="*/ 12 h 893"/>
                        <a:gd name="T6" fmla="*/ 219 w 219"/>
                        <a:gd name="T7" fmla="*/ 893 h 893"/>
                        <a:gd name="T8" fmla="*/ 110 w 219"/>
                        <a:gd name="T9" fmla="*/ 890 h 893"/>
                        <a:gd name="T10" fmla="*/ 0 w 219"/>
                        <a:gd name="T11" fmla="*/ 881 h 893"/>
                        <a:gd name="T12" fmla="*/ 0 w 21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19" h="893">
                          <a:moveTo>
                            <a:pt x="0" y="0"/>
                          </a:moveTo>
                          <a:lnTo>
                            <a:pt x="110" y="7"/>
                          </a:lnTo>
                          <a:lnTo>
                            <a:pt x="219" y="12"/>
                          </a:lnTo>
                          <a:lnTo>
                            <a:pt x="219" y="893"/>
                          </a:lnTo>
                          <a:lnTo>
                            <a:pt x="110" y="890"/>
                          </a:lnTo>
                          <a:lnTo>
                            <a:pt x="0" y="881"/>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25">
                      <a:extLst>
                        <a:ext uri="{FF2B5EF4-FFF2-40B4-BE49-F238E27FC236}">
                          <a16:creationId xmlns:a16="http://schemas.microsoft.com/office/drawing/2014/main" id="{9A4DDC83-9E07-40AF-8E38-BAFE399E645B}"/>
                        </a:ext>
                      </a:extLst>
                    </p:cNvPr>
                    <p:cNvSpPr>
                      <a:spLocks/>
                    </p:cNvSpPr>
                    <p:nvPr/>
                  </p:nvSpPr>
                  <p:spPr bwMode="auto">
                    <a:xfrm>
                      <a:off x="8120063" y="6975475"/>
                      <a:ext cx="350838" cy="1417638"/>
                    </a:xfrm>
                    <a:custGeom>
                      <a:avLst/>
                      <a:gdLst>
                        <a:gd name="T0" fmla="*/ 221 w 221"/>
                        <a:gd name="T1" fmla="*/ 0 h 893"/>
                        <a:gd name="T2" fmla="*/ 221 w 221"/>
                        <a:gd name="T3" fmla="*/ 881 h 893"/>
                        <a:gd name="T4" fmla="*/ 110 w 221"/>
                        <a:gd name="T5" fmla="*/ 890 h 893"/>
                        <a:gd name="T6" fmla="*/ 0 w 221"/>
                        <a:gd name="T7" fmla="*/ 893 h 893"/>
                        <a:gd name="T8" fmla="*/ 0 w 221"/>
                        <a:gd name="T9" fmla="*/ 12 h 893"/>
                        <a:gd name="T10" fmla="*/ 110 w 221"/>
                        <a:gd name="T11" fmla="*/ 7 h 893"/>
                        <a:gd name="T12" fmla="*/ 221 w 221"/>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21" h="893">
                          <a:moveTo>
                            <a:pt x="221" y="0"/>
                          </a:moveTo>
                          <a:lnTo>
                            <a:pt x="221" y="881"/>
                          </a:lnTo>
                          <a:lnTo>
                            <a:pt x="110" y="890"/>
                          </a:lnTo>
                          <a:lnTo>
                            <a:pt x="0" y="893"/>
                          </a:lnTo>
                          <a:lnTo>
                            <a:pt x="0" y="12"/>
                          </a:lnTo>
                          <a:lnTo>
                            <a:pt x="110" y="7"/>
                          </a:lnTo>
                          <a:lnTo>
                            <a:pt x="221"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8" name="Group 97">
                    <a:extLst>
                      <a:ext uri="{FF2B5EF4-FFF2-40B4-BE49-F238E27FC236}">
                        <a16:creationId xmlns:a16="http://schemas.microsoft.com/office/drawing/2014/main" id="{4DE928DF-A290-49BF-A663-F34B3C05A8C8}"/>
                      </a:ext>
                    </a:extLst>
                  </p:cNvPr>
                  <p:cNvGrpSpPr/>
                  <p:nvPr/>
                </p:nvGrpSpPr>
                <p:grpSpPr>
                  <a:xfrm>
                    <a:off x="6338645" y="2741246"/>
                    <a:ext cx="9070975" cy="4368800"/>
                    <a:chOff x="3235325" y="2628900"/>
                    <a:chExt cx="9070975" cy="4368800"/>
                  </a:xfrm>
                </p:grpSpPr>
                <p:sp>
                  <p:nvSpPr>
                    <p:cNvPr id="99" name="Freeform 26">
                      <a:extLst>
                        <a:ext uri="{FF2B5EF4-FFF2-40B4-BE49-F238E27FC236}">
                          <a16:creationId xmlns:a16="http://schemas.microsoft.com/office/drawing/2014/main" id="{024C2BE5-B044-428F-9494-4108C4CC015F}"/>
                        </a:ext>
                      </a:extLst>
                    </p:cNvPr>
                    <p:cNvSpPr>
                      <a:spLocks/>
                    </p:cNvSpPr>
                    <p:nvPr/>
                  </p:nvSpPr>
                  <p:spPr bwMode="auto">
                    <a:xfrm>
                      <a:off x="3235325" y="2628900"/>
                      <a:ext cx="9070975" cy="4368800"/>
                    </a:xfrm>
                    <a:custGeom>
                      <a:avLst/>
                      <a:gdLst>
                        <a:gd name="T0" fmla="*/ 3038 w 5714"/>
                        <a:gd name="T1" fmla="*/ 2 h 2752"/>
                        <a:gd name="T2" fmla="*/ 3390 w 5714"/>
                        <a:gd name="T3" fmla="*/ 21 h 2752"/>
                        <a:gd name="T4" fmla="*/ 3728 w 5714"/>
                        <a:gd name="T5" fmla="*/ 59 h 2752"/>
                        <a:gd name="T6" fmla="*/ 4047 w 5714"/>
                        <a:gd name="T7" fmla="*/ 115 h 2752"/>
                        <a:gd name="T8" fmla="*/ 4349 w 5714"/>
                        <a:gd name="T9" fmla="*/ 186 h 2752"/>
                        <a:gd name="T10" fmla="*/ 4627 w 5714"/>
                        <a:gd name="T11" fmla="*/ 273 h 2752"/>
                        <a:gd name="T12" fmla="*/ 4878 w 5714"/>
                        <a:gd name="T13" fmla="*/ 374 h 2752"/>
                        <a:gd name="T14" fmla="*/ 5102 w 5714"/>
                        <a:gd name="T15" fmla="*/ 488 h 2752"/>
                        <a:gd name="T16" fmla="*/ 5296 w 5714"/>
                        <a:gd name="T17" fmla="*/ 617 h 2752"/>
                        <a:gd name="T18" fmla="*/ 5456 w 5714"/>
                        <a:gd name="T19" fmla="*/ 756 h 2752"/>
                        <a:gd name="T20" fmla="*/ 5581 w 5714"/>
                        <a:gd name="T21" fmla="*/ 905 h 2752"/>
                        <a:gd name="T22" fmla="*/ 5666 w 5714"/>
                        <a:gd name="T23" fmla="*/ 1065 h 2752"/>
                        <a:gd name="T24" fmla="*/ 5709 w 5714"/>
                        <a:gd name="T25" fmla="*/ 1233 h 2752"/>
                        <a:gd name="T26" fmla="*/ 5709 w 5714"/>
                        <a:gd name="T27" fmla="*/ 1412 h 2752"/>
                        <a:gd name="T28" fmla="*/ 5662 w 5714"/>
                        <a:gd name="T29" fmla="*/ 1590 h 2752"/>
                        <a:gd name="T30" fmla="*/ 5569 w 5714"/>
                        <a:gd name="T31" fmla="*/ 1762 h 2752"/>
                        <a:gd name="T32" fmla="*/ 5435 w 5714"/>
                        <a:gd name="T33" fmla="*/ 1927 h 2752"/>
                        <a:gd name="T34" fmla="*/ 5263 w 5714"/>
                        <a:gd name="T35" fmla="*/ 2081 h 2752"/>
                        <a:gd name="T36" fmla="*/ 5055 w 5714"/>
                        <a:gd name="T37" fmla="*/ 2224 h 2752"/>
                        <a:gd name="T38" fmla="*/ 4816 w 5714"/>
                        <a:gd name="T39" fmla="*/ 2352 h 2752"/>
                        <a:gd name="T40" fmla="*/ 4545 w 5714"/>
                        <a:gd name="T41" fmla="*/ 2467 h 2752"/>
                        <a:gd name="T42" fmla="*/ 4248 w 5714"/>
                        <a:gd name="T43" fmla="*/ 2564 h 2752"/>
                        <a:gd name="T44" fmla="*/ 3929 w 5714"/>
                        <a:gd name="T45" fmla="*/ 2644 h 2752"/>
                        <a:gd name="T46" fmla="*/ 3588 w 5714"/>
                        <a:gd name="T47" fmla="*/ 2702 h 2752"/>
                        <a:gd name="T48" fmla="*/ 3230 w 5714"/>
                        <a:gd name="T49" fmla="*/ 2738 h 2752"/>
                        <a:gd name="T50" fmla="*/ 2857 w 5714"/>
                        <a:gd name="T51" fmla="*/ 2752 h 2752"/>
                        <a:gd name="T52" fmla="*/ 2484 w 5714"/>
                        <a:gd name="T53" fmla="*/ 2738 h 2752"/>
                        <a:gd name="T54" fmla="*/ 2127 w 5714"/>
                        <a:gd name="T55" fmla="*/ 2702 h 2752"/>
                        <a:gd name="T56" fmla="*/ 1787 w 5714"/>
                        <a:gd name="T57" fmla="*/ 2644 h 2752"/>
                        <a:gd name="T58" fmla="*/ 1466 w 5714"/>
                        <a:gd name="T59" fmla="*/ 2564 h 2752"/>
                        <a:gd name="T60" fmla="*/ 1169 w 5714"/>
                        <a:gd name="T61" fmla="*/ 2467 h 2752"/>
                        <a:gd name="T62" fmla="*/ 900 w 5714"/>
                        <a:gd name="T63" fmla="*/ 2352 h 2752"/>
                        <a:gd name="T64" fmla="*/ 659 w 5714"/>
                        <a:gd name="T65" fmla="*/ 2224 h 2752"/>
                        <a:gd name="T66" fmla="*/ 451 w 5714"/>
                        <a:gd name="T67" fmla="*/ 2081 h 2752"/>
                        <a:gd name="T68" fmla="*/ 279 w 5714"/>
                        <a:gd name="T69" fmla="*/ 1927 h 2752"/>
                        <a:gd name="T70" fmla="*/ 146 w 5714"/>
                        <a:gd name="T71" fmla="*/ 1762 h 2752"/>
                        <a:gd name="T72" fmla="*/ 54 w 5714"/>
                        <a:gd name="T73" fmla="*/ 1590 h 2752"/>
                        <a:gd name="T74" fmla="*/ 7 w 5714"/>
                        <a:gd name="T75" fmla="*/ 1412 h 2752"/>
                        <a:gd name="T76" fmla="*/ 5 w 5714"/>
                        <a:gd name="T77" fmla="*/ 1233 h 2752"/>
                        <a:gd name="T78" fmla="*/ 50 w 5714"/>
                        <a:gd name="T79" fmla="*/ 1065 h 2752"/>
                        <a:gd name="T80" fmla="*/ 135 w 5714"/>
                        <a:gd name="T81" fmla="*/ 905 h 2752"/>
                        <a:gd name="T82" fmla="*/ 258 w 5714"/>
                        <a:gd name="T83" fmla="*/ 756 h 2752"/>
                        <a:gd name="T84" fmla="*/ 420 w 5714"/>
                        <a:gd name="T85" fmla="*/ 617 h 2752"/>
                        <a:gd name="T86" fmla="*/ 612 w 5714"/>
                        <a:gd name="T87" fmla="*/ 488 h 2752"/>
                        <a:gd name="T88" fmla="*/ 836 w 5714"/>
                        <a:gd name="T89" fmla="*/ 374 h 2752"/>
                        <a:gd name="T90" fmla="*/ 1089 w 5714"/>
                        <a:gd name="T91" fmla="*/ 273 h 2752"/>
                        <a:gd name="T92" fmla="*/ 1367 w 5714"/>
                        <a:gd name="T93" fmla="*/ 186 h 2752"/>
                        <a:gd name="T94" fmla="*/ 1667 w 5714"/>
                        <a:gd name="T95" fmla="*/ 115 h 2752"/>
                        <a:gd name="T96" fmla="*/ 1986 w 5714"/>
                        <a:gd name="T97" fmla="*/ 59 h 2752"/>
                        <a:gd name="T98" fmla="*/ 2325 w 5714"/>
                        <a:gd name="T99" fmla="*/ 21 h 2752"/>
                        <a:gd name="T100" fmla="*/ 2677 w 5714"/>
                        <a:gd name="T101" fmla="*/ 2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752">
                          <a:moveTo>
                            <a:pt x="2857" y="0"/>
                          </a:moveTo>
                          <a:lnTo>
                            <a:pt x="3038" y="2"/>
                          </a:lnTo>
                          <a:lnTo>
                            <a:pt x="3216" y="9"/>
                          </a:lnTo>
                          <a:lnTo>
                            <a:pt x="3390" y="21"/>
                          </a:lnTo>
                          <a:lnTo>
                            <a:pt x="3561" y="38"/>
                          </a:lnTo>
                          <a:lnTo>
                            <a:pt x="3728" y="59"/>
                          </a:lnTo>
                          <a:lnTo>
                            <a:pt x="3891" y="85"/>
                          </a:lnTo>
                          <a:lnTo>
                            <a:pt x="4047" y="115"/>
                          </a:lnTo>
                          <a:lnTo>
                            <a:pt x="4202" y="148"/>
                          </a:lnTo>
                          <a:lnTo>
                            <a:pt x="4349" y="186"/>
                          </a:lnTo>
                          <a:lnTo>
                            <a:pt x="4490" y="228"/>
                          </a:lnTo>
                          <a:lnTo>
                            <a:pt x="4627" y="273"/>
                          </a:lnTo>
                          <a:lnTo>
                            <a:pt x="4755" y="321"/>
                          </a:lnTo>
                          <a:lnTo>
                            <a:pt x="4878" y="374"/>
                          </a:lnTo>
                          <a:lnTo>
                            <a:pt x="4994" y="429"/>
                          </a:lnTo>
                          <a:lnTo>
                            <a:pt x="5102" y="488"/>
                          </a:lnTo>
                          <a:lnTo>
                            <a:pt x="5203" y="551"/>
                          </a:lnTo>
                          <a:lnTo>
                            <a:pt x="5296" y="617"/>
                          </a:lnTo>
                          <a:lnTo>
                            <a:pt x="5380" y="685"/>
                          </a:lnTo>
                          <a:lnTo>
                            <a:pt x="5456" y="756"/>
                          </a:lnTo>
                          <a:lnTo>
                            <a:pt x="5524" y="829"/>
                          </a:lnTo>
                          <a:lnTo>
                            <a:pt x="5581" y="905"/>
                          </a:lnTo>
                          <a:lnTo>
                            <a:pt x="5628" y="985"/>
                          </a:lnTo>
                          <a:lnTo>
                            <a:pt x="5666" y="1065"/>
                          </a:lnTo>
                          <a:lnTo>
                            <a:pt x="5694" y="1148"/>
                          </a:lnTo>
                          <a:lnTo>
                            <a:pt x="5709" y="1233"/>
                          </a:lnTo>
                          <a:lnTo>
                            <a:pt x="5714" y="1320"/>
                          </a:lnTo>
                          <a:lnTo>
                            <a:pt x="5709" y="1412"/>
                          </a:lnTo>
                          <a:lnTo>
                            <a:pt x="5692" y="1501"/>
                          </a:lnTo>
                          <a:lnTo>
                            <a:pt x="5662" y="1590"/>
                          </a:lnTo>
                          <a:lnTo>
                            <a:pt x="5621" y="1677"/>
                          </a:lnTo>
                          <a:lnTo>
                            <a:pt x="5569" y="1762"/>
                          </a:lnTo>
                          <a:lnTo>
                            <a:pt x="5508" y="1845"/>
                          </a:lnTo>
                          <a:lnTo>
                            <a:pt x="5435" y="1927"/>
                          </a:lnTo>
                          <a:lnTo>
                            <a:pt x="5353" y="2005"/>
                          </a:lnTo>
                          <a:lnTo>
                            <a:pt x="5263" y="2081"/>
                          </a:lnTo>
                          <a:lnTo>
                            <a:pt x="5164" y="2154"/>
                          </a:lnTo>
                          <a:lnTo>
                            <a:pt x="5055" y="2224"/>
                          </a:lnTo>
                          <a:lnTo>
                            <a:pt x="4939" y="2290"/>
                          </a:lnTo>
                          <a:lnTo>
                            <a:pt x="4816" y="2352"/>
                          </a:lnTo>
                          <a:lnTo>
                            <a:pt x="4684" y="2411"/>
                          </a:lnTo>
                          <a:lnTo>
                            <a:pt x="4545" y="2467"/>
                          </a:lnTo>
                          <a:lnTo>
                            <a:pt x="4399" y="2517"/>
                          </a:lnTo>
                          <a:lnTo>
                            <a:pt x="4248" y="2564"/>
                          </a:lnTo>
                          <a:lnTo>
                            <a:pt x="4091" y="2606"/>
                          </a:lnTo>
                          <a:lnTo>
                            <a:pt x="3929" y="2644"/>
                          </a:lnTo>
                          <a:lnTo>
                            <a:pt x="3761" y="2675"/>
                          </a:lnTo>
                          <a:lnTo>
                            <a:pt x="3588" y="2702"/>
                          </a:lnTo>
                          <a:lnTo>
                            <a:pt x="3411" y="2724"/>
                          </a:lnTo>
                          <a:lnTo>
                            <a:pt x="3230" y="2738"/>
                          </a:lnTo>
                          <a:lnTo>
                            <a:pt x="3046" y="2748"/>
                          </a:lnTo>
                          <a:lnTo>
                            <a:pt x="2857" y="2752"/>
                          </a:lnTo>
                          <a:lnTo>
                            <a:pt x="2670" y="2748"/>
                          </a:lnTo>
                          <a:lnTo>
                            <a:pt x="2484" y="2738"/>
                          </a:lnTo>
                          <a:lnTo>
                            <a:pt x="2304" y="2724"/>
                          </a:lnTo>
                          <a:lnTo>
                            <a:pt x="2127" y="2702"/>
                          </a:lnTo>
                          <a:lnTo>
                            <a:pt x="1955" y="2675"/>
                          </a:lnTo>
                          <a:lnTo>
                            <a:pt x="1787" y="2644"/>
                          </a:lnTo>
                          <a:lnTo>
                            <a:pt x="1624" y="2606"/>
                          </a:lnTo>
                          <a:lnTo>
                            <a:pt x="1466" y="2564"/>
                          </a:lnTo>
                          <a:lnTo>
                            <a:pt x="1315" y="2517"/>
                          </a:lnTo>
                          <a:lnTo>
                            <a:pt x="1169" y="2467"/>
                          </a:lnTo>
                          <a:lnTo>
                            <a:pt x="1032" y="2411"/>
                          </a:lnTo>
                          <a:lnTo>
                            <a:pt x="900" y="2352"/>
                          </a:lnTo>
                          <a:lnTo>
                            <a:pt x="775" y="2290"/>
                          </a:lnTo>
                          <a:lnTo>
                            <a:pt x="659" y="2224"/>
                          </a:lnTo>
                          <a:lnTo>
                            <a:pt x="552" y="2154"/>
                          </a:lnTo>
                          <a:lnTo>
                            <a:pt x="451" y="2081"/>
                          </a:lnTo>
                          <a:lnTo>
                            <a:pt x="361" y="2005"/>
                          </a:lnTo>
                          <a:lnTo>
                            <a:pt x="279" y="1927"/>
                          </a:lnTo>
                          <a:lnTo>
                            <a:pt x="208" y="1845"/>
                          </a:lnTo>
                          <a:lnTo>
                            <a:pt x="146" y="1762"/>
                          </a:lnTo>
                          <a:lnTo>
                            <a:pt x="94" y="1677"/>
                          </a:lnTo>
                          <a:lnTo>
                            <a:pt x="54" y="1590"/>
                          </a:lnTo>
                          <a:lnTo>
                            <a:pt x="24" y="1501"/>
                          </a:lnTo>
                          <a:lnTo>
                            <a:pt x="7" y="1412"/>
                          </a:lnTo>
                          <a:lnTo>
                            <a:pt x="0" y="1320"/>
                          </a:lnTo>
                          <a:lnTo>
                            <a:pt x="5" y="1233"/>
                          </a:lnTo>
                          <a:lnTo>
                            <a:pt x="23" y="1148"/>
                          </a:lnTo>
                          <a:lnTo>
                            <a:pt x="50" y="1065"/>
                          </a:lnTo>
                          <a:lnTo>
                            <a:pt x="87" y="985"/>
                          </a:lnTo>
                          <a:lnTo>
                            <a:pt x="135" y="905"/>
                          </a:lnTo>
                          <a:lnTo>
                            <a:pt x="193" y="829"/>
                          </a:lnTo>
                          <a:lnTo>
                            <a:pt x="258" y="756"/>
                          </a:lnTo>
                          <a:lnTo>
                            <a:pt x="335" y="685"/>
                          </a:lnTo>
                          <a:lnTo>
                            <a:pt x="420" y="617"/>
                          </a:lnTo>
                          <a:lnTo>
                            <a:pt x="512" y="551"/>
                          </a:lnTo>
                          <a:lnTo>
                            <a:pt x="612" y="488"/>
                          </a:lnTo>
                          <a:lnTo>
                            <a:pt x="722" y="429"/>
                          </a:lnTo>
                          <a:lnTo>
                            <a:pt x="836" y="374"/>
                          </a:lnTo>
                          <a:lnTo>
                            <a:pt x="959" y="321"/>
                          </a:lnTo>
                          <a:lnTo>
                            <a:pt x="1089" y="273"/>
                          </a:lnTo>
                          <a:lnTo>
                            <a:pt x="1225" y="228"/>
                          </a:lnTo>
                          <a:lnTo>
                            <a:pt x="1367" y="186"/>
                          </a:lnTo>
                          <a:lnTo>
                            <a:pt x="1514" y="148"/>
                          </a:lnTo>
                          <a:lnTo>
                            <a:pt x="1667" y="115"/>
                          </a:lnTo>
                          <a:lnTo>
                            <a:pt x="1825" y="85"/>
                          </a:lnTo>
                          <a:lnTo>
                            <a:pt x="1986" y="59"/>
                          </a:lnTo>
                          <a:lnTo>
                            <a:pt x="2155" y="38"/>
                          </a:lnTo>
                          <a:lnTo>
                            <a:pt x="2325" y="21"/>
                          </a:lnTo>
                          <a:lnTo>
                            <a:pt x="2500" y="9"/>
                          </a:lnTo>
                          <a:lnTo>
                            <a:pt x="2677" y="2"/>
                          </a:lnTo>
                          <a:lnTo>
                            <a:pt x="285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27">
                      <a:extLst>
                        <a:ext uri="{FF2B5EF4-FFF2-40B4-BE49-F238E27FC236}">
                          <a16:creationId xmlns:a16="http://schemas.microsoft.com/office/drawing/2014/main" id="{334ECA9B-5A6A-40DA-AD7D-139D4CA94363}"/>
                        </a:ext>
                      </a:extLst>
                    </p:cNvPr>
                    <p:cNvSpPr>
                      <a:spLocks/>
                    </p:cNvSpPr>
                    <p:nvPr/>
                  </p:nvSpPr>
                  <p:spPr bwMode="auto">
                    <a:xfrm>
                      <a:off x="3932238" y="3152775"/>
                      <a:ext cx="7677150" cy="3138488"/>
                    </a:xfrm>
                    <a:custGeom>
                      <a:avLst/>
                      <a:gdLst>
                        <a:gd name="T0" fmla="*/ 2611 w 4836"/>
                        <a:gd name="T1" fmla="*/ 4 h 1977"/>
                        <a:gd name="T2" fmla="*/ 2977 w 4836"/>
                        <a:gd name="T3" fmla="*/ 28 h 1977"/>
                        <a:gd name="T4" fmla="*/ 3312 w 4836"/>
                        <a:gd name="T5" fmla="*/ 75 h 1977"/>
                        <a:gd name="T6" fmla="*/ 3619 w 4836"/>
                        <a:gd name="T7" fmla="*/ 141 h 1977"/>
                        <a:gd name="T8" fmla="*/ 3893 w 4836"/>
                        <a:gd name="T9" fmla="*/ 224 h 1977"/>
                        <a:gd name="T10" fmla="*/ 4136 w 4836"/>
                        <a:gd name="T11" fmla="*/ 318 h 1977"/>
                        <a:gd name="T12" fmla="*/ 4344 w 4836"/>
                        <a:gd name="T13" fmla="*/ 424 h 1977"/>
                        <a:gd name="T14" fmla="*/ 4517 w 4836"/>
                        <a:gd name="T15" fmla="*/ 535 h 1977"/>
                        <a:gd name="T16" fmla="*/ 4654 w 4836"/>
                        <a:gd name="T17" fmla="*/ 652 h 1977"/>
                        <a:gd name="T18" fmla="*/ 4755 w 4836"/>
                        <a:gd name="T19" fmla="*/ 768 h 1977"/>
                        <a:gd name="T20" fmla="*/ 4816 w 4836"/>
                        <a:gd name="T21" fmla="*/ 883 h 1977"/>
                        <a:gd name="T22" fmla="*/ 4836 w 4836"/>
                        <a:gd name="T23" fmla="*/ 990 h 1977"/>
                        <a:gd name="T24" fmla="*/ 4816 w 4836"/>
                        <a:gd name="T25" fmla="*/ 1100 h 1977"/>
                        <a:gd name="T26" fmla="*/ 4755 w 4836"/>
                        <a:gd name="T27" fmla="*/ 1213 h 1977"/>
                        <a:gd name="T28" fmla="*/ 4654 w 4836"/>
                        <a:gd name="T29" fmla="*/ 1329 h 1977"/>
                        <a:gd name="T30" fmla="*/ 4517 w 4836"/>
                        <a:gd name="T31" fmla="*/ 1444 h 1977"/>
                        <a:gd name="T32" fmla="*/ 4344 w 4836"/>
                        <a:gd name="T33" fmla="*/ 1555 h 1977"/>
                        <a:gd name="T34" fmla="*/ 4136 w 4836"/>
                        <a:gd name="T35" fmla="*/ 1659 h 1977"/>
                        <a:gd name="T36" fmla="*/ 3893 w 4836"/>
                        <a:gd name="T37" fmla="*/ 1755 h 1977"/>
                        <a:gd name="T38" fmla="*/ 3619 w 4836"/>
                        <a:gd name="T39" fmla="*/ 1836 h 1977"/>
                        <a:gd name="T40" fmla="*/ 3312 w 4836"/>
                        <a:gd name="T41" fmla="*/ 1902 h 1977"/>
                        <a:gd name="T42" fmla="*/ 2977 w 4836"/>
                        <a:gd name="T43" fmla="*/ 1949 h 1977"/>
                        <a:gd name="T44" fmla="*/ 2611 w 4836"/>
                        <a:gd name="T45" fmla="*/ 1974 h 1977"/>
                        <a:gd name="T46" fmla="*/ 2226 w 4836"/>
                        <a:gd name="T47" fmla="*/ 1974 h 1977"/>
                        <a:gd name="T48" fmla="*/ 1861 w 4836"/>
                        <a:gd name="T49" fmla="*/ 1949 h 1977"/>
                        <a:gd name="T50" fmla="*/ 1525 w 4836"/>
                        <a:gd name="T51" fmla="*/ 1902 h 1977"/>
                        <a:gd name="T52" fmla="*/ 1218 w 4836"/>
                        <a:gd name="T53" fmla="*/ 1836 h 1977"/>
                        <a:gd name="T54" fmla="*/ 944 w 4836"/>
                        <a:gd name="T55" fmla="*/ 1755 h 1977"/>
                        <a:gd name="T56" fmla="*/ 701 w 4836"/>
                        <a:gd name="T57" fmla="*/ 1659 h 1977"/>
                        <a:gd name="T58" fmla="*/ 493 w 4836"/>
                        <a:gd name="T59" fmla="*/ 1555 h 1977"/>
                        <a:gd name="T60" fmla="*/ 319 w 4836"/>
                        <a:gd name="T61" fmla="*/ 1444 h 1977"/>
                        <a:gd name="T62" fmla="*/ 182 w 4836"/>
                        <a:gd name="T63" fmla="*/ 1329 h 1977"/>
                        <a:gd name="T64" fmla="*/ 81 w 4836"/>
                        <a:gd name="T65" fmla="*/ 1213 h 1977"/>
                        <a:gd name="T66" fmla="*/ 21 w 4836"/>
                        <a:gd name="T67" fmla="*/ 1100 h 1977"/>
                        <a:gd name="T68" fmla="*/ 0 w 4836"/>
                        <a:gd name="T69" fmla="*/ 990 h 1977"/>
                        <a:gd name="T70" fmla="*/ 21 w 4836"/>
                        <a:gd name="T71" fmla="*/ 883 h 1977"/>
                        <a:gd name="T72" fmla="*/ 81 w 4836"/>
                        <a:gd name="T73" fmla="*/ 768 h 1977"/>
                        <a:gd name="T74" fmla="*/ 182 w 4836"/>
                        <a:gd name="T75" fmla="*/ 652 h 1977"/>
                        <a:gd name="T76" fmla="*/ 319 w 4836"/>
                        <a:gd name="T77" fmla="*/ 535 h 1977"/>
                        <a:gd name="T78" fmla="*/ 493 w 4836"/>
                        <a:gd name="T79" fmla="*/ 424 h 1977"/>
                        <a:gd name="T80" fmla="*/ 701 w 4836"/>
                        <a:gd name="T81" fmla="*/ 318 h 1977"/>
                        <a:gd name="T82" fmla="*/ 944 w 4836"/>
                        <a:gd name="T83" fmla="*/ 224 h 1977"/>
                        <a:gd name="T84" fmla="*/ 1218 w 4836"/>
                        <a:gd name="T85" fmla="*/ 141 h 1977"/>
                        <a:gd name="T86" fmla="*/ 1525 w 4836"/>
                        <a:gd name="T87" fmla="*/ 75 h 1977"/>
                        <a:gd name="T88" fmla="*/ 1861 w 4836"/>
                        <a:gd name="T89" fmla="*/ 28 h 1977"/>
                        <a:gd name="T90" fmla="*/ 2226 w 4836"/>
                        <a:gd name="T91" fmla="*/ 4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6" h="1977">
                          <a:moveTo>
                            <a:pt x="2418" y="0"/>
                          </a:moveTo>
                          <a:lnTo>
                            <a:pt x="2611" y="4"/>
                          </a:lnTo>
                          <a:lnTo>
                            <a:pt x="2796" y="12"/>
                          </a:lnTo>
                          <a:lnTo>
                            <a:pt x="2977" y="28"/>
                          </a:lnTo>
                          <a:lnTo>
                            <a:pt x="3149" y="49"/>
                          </a:lnTo>
                          <a:lnTo>
                            <a:pt x="3312" y="75"/>
                          </a:lnTo>
                          <a:lnTo>
                            <a:pt x="3469" y="106"/>
                          </a:lnTo>
                          <a:lnTo>
                            <a:pt x="3619" y="141"/>
                          </a:lnTo>
                          <a:lnTo>
                            <a:pt x="3759" y="181"/>
                          </a:lnTo>
                          <a:lnTo>
                            <a:pt x="3893" y="224"/>
                          </a:lnTo>
                          <a:lnTo>
                            <a:pt x="4019" y="269"/>
                          </a:lnTo>
                          <a:lnTo>
                            <a:pt x="4136" y="318"/>
                          </a:lnTo>
                          <a:lnTo>
                            <a:pt x="4245" y="370"/>
                          </a:lnTo>
                          <a:lnTo>
                            <a:pt x="4344" y="424"/>
                          </a:lnTo>
                          <a:lnTo>
                            <a:pt x="4436" y="480"/>
                          </a:lnTo>
                          <a:lnTo>
                            <a:pt x="4517" y="535"/>
                          </a:lnTo>
                          <a:lnTo>
                            <a:pt x="4592" y="593"/>
                          </a:lnTo>
                          <a:lnTo>
                            <a:pt x="4654" y="652"/>
                          </a:lnTo>
                          <a:lnTo>
                            <a:pt x="4710" y="709"/>
                          </a:lnTo>
                          <a:lnTo>
                            <a:pt x="4755" y="768"/>
                          </a:lnTo>
                          <a:lnTo>
                            <a:pt x="4790" y="825"/>
                          </a:lnTo>
                          <a:lnTo>
                            <a:pt x="4816" y="883"/>
                          </a:lnTo>
                          <a:lnTo>
                            <a:pt x="4831" y="937"/>
                          </a:lnTo>
                          <a:lnTo>
                            <a:pt x="4836" y="990"/>
                          </a:lnTo>
                          <a:lnTo>
                            <a:pt x="4831" y="1044"/>
                          </a:lnTo>
                          <a:lnTo>
                            <a:pt x="4816" y="1100"/>
                          </a:lnTo>
                          <a:lnTo>
                            <a:pt x="4790" y="1155"/>
                          </a:lnTo>
                          <a:lnTo>
                            <a:pt x="4755" y="1213"/>
                          </a:lnTo>
                          <a:lnTo>
                            <a:pt x="4710" y="1270"/>
                          </a:lnTo>
                          <a:lnTo>
                            <a:pt x="4654" y="1329"/>
                          </a:lnTo>
                          <a:lnTo>
                            <a:pt x="4592" y="1386"/>
                          </a:lnTo>
                          <a:lnTo>
                            <a:pt x="4517" y="1444"/>
                          </a:lnTo>
                          <a:lnTo>
                            <a:pt x="4436" y="1501"/>
                          </a:lnTo>
                          <a:lnTo>
                            <a:pt x="4344" y="1555"/>
                          </a:lnTo>
                          <a:lnTo>
                            <a:pt x="4245" y="1609"/>
                          </a:lnTo>
                          <a:lnTo>
                            <a:pt x="4136" y="1659"/>
                          </a:lnTo>
                          <a:lnTo>
                            <a:pt x="4019" y="1710"/>
                          </a:lnTo>
                          <a:lnTo>
                            <a:pt x="3893" y="1755"/>
                          </a:lnTo>
                          <a:lnTo>
                            <a:pt x="3759" y="1798"/>
                          </a:lnTo>
                          <a:lnTo>
                            <a:pt x="3619" y="1836"/>
                          </a:lnTo>
                          <a:lnTo>
                            <a:pt x="3469" y="1871"/>
                          </a:lnTo>
                          <a:lnTo>
                            <a:pt x="3312" y="1902"/>
                          </a:lnTo>
                          <a:lnTo>
                            <a:pt x="3149" y="1929"/>
                          </a:lnTo>
                          <a:lnTo>
                            <a:pt x="2977" y="1949"/>
                          </a:lnTo>
                          <a:lnTo>
                            <a:pt x="2796" y="1965"/>
                          </a:lnTo>
                          <a:lnTo>
                            <a:pt x="2611" y="1974"/>
                          </a:lnTo>
                          <a:lnTo>
                            <a:pt x="2418" y="1977"/>
                          </a:lnTo>
                          <a:lnTo>
                            <a:pt x="2226" y="1974"/>
                          </a:lnTo>
                          <a:lnTo>
                            <a:pt x="2040" y="1965"/>
                          </a:lnTo>
                          <a:lnTo>
                            <a:pt x="1861" y="1949"/>
                          </a:lnTo>
                          <a:lnTo>
                            <a:pt x="1690" y="1929"/>
                          </a:lnTo>
                          <a:lnTo>
                            <a:pt x="1525" y="1902"/>
                          </a:lnTo>
                          <a:lnTo>
                            <a:pt x="1369" y="1871"/>
                          </a:lnTo>
                          <a:lnTo>
                            <a:pt x="1218" y="1836"/>
                          </a:lnTo>
                          <a:lnTo>
                            <a:pt x="1077" y="1798"/>
                          </a:lnTo>
                          <a:lnTo>
                            <a:pt x="944" y="1755"/>
                          </a:lnTo>
                          <a:lnTo>
                            <a:pt x="819" y="1710"/>
                          </a:lnTo>
                          <a:lnTo>
                            <a:pt x="701" y="1659"/>
                          </a:lnTo>
                          <a:lnTo>
                            <a:pt x="593" y="1609"/>
                          </a:lnTo>
                          <a:lnTo>
                            <a:pt x="493" y="1555"/>
                          </a:lnTo>
                          <a:lnTo>
                            <a:pt x="401" y="1501"/>
                          </a:lnTo>
                          <a:lnTo>
                            <a:pt x="319" y="1444"/>
                          </a:lnTo>
                          <a:lnTo>
                            <a:pt x="246" y="1386"/>
                          </a:lnTo>
                          <a:lnTo>
                            <a:pt x="182" y="1329"/>
                          </a:lnTo>
                          <a:lnTo>
                            <a:pt x="127" y="1270"/>
                          </a:lnTo>
                          <a:lnTo>
                            <a:pt x="81" y="1213"/>
                          </a:lnTo>
                          <a:lnTo>
                            <a:pt x="47" y="1155"/>
                          </a:lnTo>
                          <a:lnTo>
                            <a:pt x="21" y="1100"/>
                          </a:lnTo>
                          <a:lnTo>
                            <a:pt x="5" y="1044"/>
                          </a:lnTo>
                          <a:lnTo>
                            <a:pt x="0" y="990"/>
                          </a:lnTo>
                          <a:lnTo>
                            <a:pt x="5" y="937"/>
                          </a:lnTo>
                          <a:lnTo>
                            <a:pt x="21" y="883"/>
                          </a:lnTo>
                          <a:lnTo>
                            <a:pt x="47" y="825"/>
                          </a:lnTo>
                          <a:lnTo>
                            <a:pt x="81" y="768"/>
                          </a:lnTo>
                          <a:lnTo>
                            <a:pt x="127" y="709"/>
                          </a:lnTo>
                          <a:lnTo>
                            <a:pt x="182" y="652"/>
                          </a:lnTo>
                          <a:lnTo>
                            <a:pt x="246" y="593"/>
                          </a:lnTo>
                          <a:lnTo>
                            <a:pt x="319" y="535"/>
                          </a:lnTo>
                          <a:lnTo>
                            <a:pt x="401" y="480"/>
                          </a:lnTo>
                          <a:lnTo>
                            <a:pt x="493" y="424"/>
                          </a:lnTo>
                          <a:lnTo>
                            <a:pt x="593" y="370"/>
                          </a:lnTo>
                          <a:lnTo>
                            <a:pt x="701" y="318"/>
                          </a:lnTo>
                          <a:lnTo>
                            <a:pt x="819" y="269"/>
                          </a:lnTo>
                          <a:lnTo>
                            <a:pt x="944" y="224"/>
                          </a:lnTo>
                          <a:lnTo>
                            <a:pt x="1077" y="181"/>
                          </a:lnTo>
                          <a:lnTo>
                            <a:pt x="1218" y="141"/>
                          </a:lnTo>
                          <a:lnTo>
                            <a:pt x="1369" y="106"/>
                          </a:lnTo>
                          <a:lnTo>
                            <a:pt x="1525" y="75"/>
                          </a:lnTo>
                          <a:lnTo>
                            <a:pt x="1690" y="49"/>
                          </a:lnTo>
                          <a:lnTo>
                            <a:pt x="1861" y="28"/>
                          </a:lnTo>
                          <a:lnTo>
                            <a:pt x="2040" y="12"/>
                          </a:lnTo>
                          <a:lnTo>
                            <a:pt x="2226" y="4"/>
                          </a:lnTo>
                          <a:lnTo>
                            <a:pt x="2418"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28">
                      <a:extLst>
                        <a:ext uri="{FF2B5EF4-FFF2-40B4-BE49-F238E27FC236}">
                          <a16:creationId xmlns:a16="http://schemas.microsoft.com/office/drawing/2014/main" id="{226A05F7-40EC-4D48-A276-23F42FEC0812}"/>
                        </a:ext>
                      </a:extLst>
                    </p:cNvPr>
                    <p:cNvSpPr>
                      <a:spLocks/>
                    </p:cNvSpPr>
                    <p:nvPr/>
                  </p:nvSpPr>
                  <p:spPr bwMode="auto">
                    <a:xfrm>
                      <a:off x="6200775" y="3851275"/>
                      <a:ext cx="3035300" cy="2446338"/>
                    </a:xfrm>
                    <a:custGeom>
                      <a:avLst/>
                      <a:gdLst>
                        <a:gd name="T0" fmla="*/ 458 w 1912"/>
                        <a:gd name="T1" fmla="*/ 3 h 1541"/>
                        <a:gd name="T2" fmla="*/ 516 w 1912"/>
                        <a:gd name="T3" fmla="*/ 34 h 1541"/>
                        <a:gd name="T4" fmla="*/ 618 w 1912"/>
                        <a:gd name="T5" fmla="*/ 69 h 1541"/>
                        <a:gd name="T6" fmla="*/ 758 w 1912"/>
                        <a:gd name="T7" fmla="*/ 92 h 1541"/>
                        <a:gd name="T8" fmla="*/ 909 w 1912"/>
                        <a:gd name="T9" fmla="*/ 93 h 1541"/>
                        <a:gd name="T10" fmla="*/ 1053 w 1912"/>
                        <a:gd name="T11" fmla="*/ 95 h 1541"/>
                        <a:gd name="T12" fmla="*/ 1220 w 1912"/>
                        <a:gd name="T13" fmla="*/ 107 h 1541"/>
                        <a:gd name="T14" fmla="*/ 1366 w 1912"/>
                        <a:gd name="T15" fmla="*/ 137 h 1541"/>
                        <a:gd name="T16" fmla="*/ 1489 w 1912"/>
                        <a:gd name="T17" fmla="*/ 182 h 1541"/>
                        <a:gd name="T18" fmla="*/ 1588 w 1912"/>
                        <a:gd name="T19" fmla="*/ 246 h 1541"/>
                        <a:gd name="T20" fmla="*/ 1662 w 1912"/>
                        <a:gd name="T21" fmla="*/ 331 h 1541"/>
                        <a:gd name="T22" fmla="*/ 1732 w 1912"/>
                        <a:gd name="T23" fmla="*/ 396 h 1541"/>
                        <a:gd name="T24" fmla="*/ 1799 w 1912"/>
                        <a:gd name="T25" fmla="*/ 439 h 1541"/>
                        <a:gd name="T26" fmla="*/ 1837 w 1912"/>
                        <a:gd name="T27" fmla="*/ 493 h 1541"/>
                        <a:gd name="T28" fmla="*/ 1862 w 1912"/>
                        <a:gd name="T29" fmla="*/ 592 h 1541"/>
                        <a:gd name="T30" fmla="*/ 1837 w 1912"/>
                        <a:gd name="T31" fmla="*/ 648 h 1541"/>
                        <a:gd name="T32" fmla="*/ 1777 w 1912"/>
                        <a:gd name="T33" fmla="*/ 688 h 1541"/>
                        <a:gd name="T34" fmla="*/ 1725 w 1912"/>
                        <a:gd name="T35" fmla="*/ 748 h 1541"/>
                        <a:gd name="T36" fmla="*/ 1688 w 1912"/>
                        <a:gd name="T37" fmla="*/ 840 h 1541"/>
                        <a:gd name="T38" fmla="*/ 1628 w 1912"/>
                        <a:gd name="T39" fmla="*/ 924 h 1541"/>
                        <a:gd name="T40" fmla="*/ 1541 w 1912"/>
                        <a:gd name="T41" fmla="*/ 997 h 1541"/>
                        <a:gd name="T42" fmla="*/ 1426 w 1912"/>
                        <a:gd name="T43" fmla="*/ 1058 h 1541"/>
                        <a:gd name="T44" fmla="*/ 1371 w 1912"/>
                        <a:gd name="T45" fmla="*/ 1198 h 1541"/>
                        <a:gd name="T46" fmla="*/ 1392 w 1912"/>
                        <a:gd name="T47" fmla="*/ 1240 h 1541"/>
                        <a:gd name="T48" fmla="*/ 1438 w 1912"/>
                        <a:gd name="T49" fmla="*/ 1271 h 1541"/>
                        <a:gd name="T50" fmla="*/ 1770 w 1912"/>
                        <a:gd name="T51" fmla="*/ 1475 h 1541"/>
                        <a:gd name="T52" fmla="*/ 1464 w 1912"/>
                        <a:gd name="T53" fmla="*/ 1516 h 1541"/>
                        <a:gd name="T54" fmla="*/ 1135 w 1912"/>
                        <a:gd name="T55" fmla="*/ 1539 h 1541"/>
                        <a:gd name="T56" fmla="*/ 786 w 1912"/>
                        <a:gd name="T57" fmla="*/ 1539 h 1541"/>
                        <a:gd name="T58" fmla="*/ 453 w 1912"/>
                        <a:gd name="T59" fmla="*/ 1516 h 1541"/>
                        <a:gd name="T60" fmla="*/ 146 w 1912"/>
                        <a:gd name="T61" fmla="*/ 1473 h 1541"/>
                        <a:gd name="T62" fmla="*/ 484 w 1912"/>
                        <a:gd name="T63" fmla="*/ 1270 h 1541"/>
                        <a:gd name="T64" fmla="*/ 531 w 1912"/>
                        <a:gd name="T65" fmla="*/ 1240 h 1541"/>
                        <a:gd name="T66" fmla="*/ 554 w 1912"/>
                        <a:gd name="T67" fmla="*/ 1198 h 1541"/>
                        <a:gd name="T68" fmla="*/ 498 w 1912"/>
                        <a:gd name="T69" fmla="*/ 1058 h 1541"/>
                        <a:gd name="T70" fmla="*/ 384 w 1912"/>
                        <a:gd name="T71" fmla="*/ 997 h 1541"/>
                        <a:gd name="T72" fmla="*/ 297 w 1912"/>
                        <a:gd name="T73" fmla="*/ 924 h 1541"/>
                        <a:gd name="T74" fmla="*/ 238 w 1912"/>
                        <a:gd name="T75" fmla="*/ 840 h 1541"/>
                        <a:gd name="T76" fmla="*/ 200 w 1912"/>
                        <a:gd name="T77" fmla="*/ 748 h 1541"/>
                        <a:gd name="T78" fmla="*/ 148 w 1912"/>
                        <a:gd name="T79" fmla="*/ 688 h 1541"/>
                        <a:gd name="T80" fmla="*/ 87 w 1912"/>
                        <a:gd name="T81" fmla="*/ 648 h 1541"/>
                        <a:gd name="T82" fmla="*/ 63 w 1912"/>
                        <a:gd name="T83" fmla="*/ 592 h 1541"/>
                        <a:gd name="T84" fmla="*/ 87 w 1912"/>
                        <a:gd name="T85" fmla="*/ 495 h 1541"/>
                        <a:gd name="T86" fmla="*/ 125 w 1912"/>
                        <a:gd name="T87" fmla="*/ 439 h 1541"/>
                        <a:gd name="T88" fmla="*/ 193 w 1912"/>
                        <a:gd name="T89" fmla="*/ 397 h 1541"/>
                        <a:gd name="T90" fmla="*/ 264 w 1912"/>
                        <a:gd name="T91" fmla="*/ 323 h 1541"/>
                        <a:gd name="T92" fmla="*/ 346 w 1912"/>
                        <a:gd name="T93" fmla="*/ 219 h 1541"/>
                        <a:gd name="T94" fmla="*/ 391 w 1912"/>
                        <a:gd name="T95" fmla="*/ 175 h 1541"/>
                        <a:gd name="T96" fmla="*/ 418 w 1912"/>
                        <a:gd name="T97" fmla="*/ 149 h 1541"/>
                        <a:gd name="T98" fmla="*/ 432 w 1912"/>
                        <a:gd name="T99" fmla="*/ 125 h 1541"/>
                        <a:gd name="T100" fmla="*/ 432 w 1912"/>
                        <a:gd name="T101" fmla="*/ 90 h 1541"/>
                        <a:gd name="T102" fmla="*/ 425 w 1912"/>
                        <a:gd name="T103" fmla="*/ 36 h 1541"/>
                        <a:gd name="T104" fmla="*/ 429 w 1912"/>
                        <a:gd name="T105" fmla="*/ 5 h 1541"/>
                        <a:gd name="T106" fmla="*/ 450 w 1912"/>
                        <a:gd name="T107"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12" h="1541">
                          <a:moveTo>
                            <a:pt x="450" y="0"/>
                          </a:moveTo>
                          <a:lnTo>
                            <a:pt x="458" y="3"/>
                          </a:lnTo>
                          <a:lnTo>
                            <a:pt x="484" y="19"/>
                          </a:lnTo>
                          <a:lnTo>
                            <a:pt x="516" y="34"/>
                          </a:lnTo>
                          <a:lnTo>
                            <a:pt x="554" y="50"/>
                          </a:lnTo>
                          <a:lnTo>
                            <a:pt x="618" y="69"/>
                          </a:lnTo>
                          <a:lnTo>
                            <a:pt x="686" y="83"/>
                          </a:lnTo>
                          <a:lnTo>
                            <a:pt x="758" y="92"/>
                          </a:lnTo>
                          <a:lnTo>
                            <a:pt x="833" y="95"/>
                          </a:lnTo>
                          <a:lnTo>
                            <a:pt x="909" y="93"/>
                          </a:lnTo>
                          <a:lnTo>
                            <a:pt x="961" y="93"/>
                          </a:lnTo>
                          <a:lnTo>
                            <a:pt x="1053" y="95"/>
                          </a:lnTo>
                          <a:lnTo>
                            <a:pt x="1140" y="99"/>
                          </a:lnTo>
                          <a:lnTo>
                            <a:pt x="1220" y="107"/>
                          </a:lnTo>
                          <a:lnTo>
                            <a:pt x="1296" y="121"/>
                          </a:lnTo>
                          <a:lnTo>
                            <a:pt x="1366" y="137"/>
                          </a:lnTo>
                          <a:lnTo>
                            <a:pt x="1430" y="158"/>
                          </a:lnTo>
                          <a:lnTo>
                            <a:pt x="1489" y="182"/>
                          </a:lnTo>
                          <a:lnTo>
                            <a:pt x="1541" y="213"/>
                          </a:lnTo>
                          <a:lnTo>
                            <a:pt x="1588" y="246"/>
                          </a:lnTo>
                          <a:lnTo>
                            <a:pt x="1628" y="286"/>
                          </a:lnTo>
                          <a:lnTo>
                            <a:pt x="1662" y="331"/>
                          </a:lnTo>
                          <a:lnTo>
                            <a:pt x="1690" y="382"/>
                          </a:lnTo>
                          <a:lnTo>
                            <a:pt x="1732" y="396"/>
                          </a:lnTo>
                          <a:lnTo>
                            <a:pt x="1768" y="417"/>
                          </a:lnTo>
                          <a:lnTo>
                            <a:pt x="1799" y="439"/>
                          </a:lnTo>
                          <a:lnTo>
                            <a:pt x="1824" y="465"/>
                          </a:lnTo>
                          <a:lnTo>
                            <a:pt x="1837" y="493"/>
                          </a:lnTo>
                          <a:lnTo>
                            <a:pt x="1858" y="561"/>
                          </a:lnTo>
                          <a:lnTo>
                            <a:pt x="1862" y="592"/>
                          </a:lnTo>
                          <a:lnTo>
                            <a:pt x="1855" y="622"/>
                          </a:lnTo>
                          <a:lnTo>
                            <a:pt x="1837" y="648"/>
                          </a:lnTo>
                          <a:lnTo>
                            <a:pt x="1811" y="670"/>
                          </a:lnTo>
                          <a:lnTo>
                            <a:pt x="1777" y="688"/>
                          </a:lnTo>
                          <a:lnTo>
                            <a:pt x="1735" y="700"/>
                          </a:lnTo>
                          <a:lnTo>
                            <a:pt x="1725" y="748"/>
                          </a:lnTo>
                          <a:lnTo>
                            <a:pt x="1709" y="795"/>
                          </a:lnTo>
                          <a:lnTo>
                            <a:pt x="1688" y="840"/>
                          </a:lnTo>
                          <a:lnTo>
                            <a:pt x="1661" y="882"/>
                          </a:lnTo>
                          <a:lnTo>
                            <a:pt x="1628" y="924"/>
                          </a:lnTo>
                          <a:lnTo>
                            <a:pt x="1588" y="962"/>
                          </a:lnTo>
                          <a:lnTo>
                            <a:pt x="1541" y="997"/>
                          </a:lnTo>
                          <a:lnTo>
                            <a:pt x="1487" y="1030"/>
                          </a:lnTo>
                          <a:lnTo>
                            <a:pt x="1426" y="1058"/>
                          </a:lnTo>
                          <a:lnTo>
                            <a:pt x="1359" y="1084"/>
                          </a:lnTo>
                          <a:lnTo>
                            <a:pt x="1371" y="1198"/>
                          </a:lnTo>
                          <a:lnTo>
                            <a:pt x="1378" y="1221"/>
                          </a:lnTo>
                          <a:lnTo>
                            <a:pt x="1392" y="1240"/>
                          </a:lnTo>
                          <a:lnTo>
                            <a:pt x="1412" y="1257"/>
                          </a:lnTo>
                          <a:lnTo>
                            <a:pt x="1438" y="1271"/>
                          </a:lnTo>
                          <a:lnTo>
                            <a:pt x="1912" y="1449"/>
                          </a:lnTo>
                          <a:lnTo>
                            <a:pt x="1770" y="1475"/>
                          </a:lnTo>
                          <a:lnTo>
                            <a:pt x="1619" y="1497"/>
                          </a:lnTo>
                          <a:lnTo>
                            <a:pt x="1464" y="1516"/>
                          </a:lnTo>
                          <a:lnTo>
                            <a:pt x="1303" y="1530"/>
                          </a:lnTo>
                          <a:lnTo>
                            <a:pt x="1135" y="1539"/>
                          </a:lnTo>
                          <a:lnTo>
                            <a:pt x="961" y="1541"/>
                          </a:lnTo>
                          <a:lnTo>
                            <a:pt x="786" y="1539"/>
                          </a:lnTo>
                          <a:lnTo>
                            <a:pt x="618" y="1530"/>
                          </a:lnTo>
                          <a:lnTo>
                            <a:pt x="453" y="1516"/>
                          </a:lnTo>
                          <a:lnTo>
                            <a:pt x="297" y="1497"/>
                          </a:lnTo>
                          <a:lnTo>
                            <a:pt x="146" y="1473"/>
                          </a:lnTo>
                          <a:lnTo>
                            <a:pt x="0" y="1445"/>
                          </a:lnTo>
                          <a:lnTo>
                            <a:pt x="484" y="1270"/>
                          </a:lnTo>
                          <a:lnTo>
                            <a:pt x="512" y="1257"/>
                          </a:lnTo>
                          <a:lnTo>
                            <a:pt x="531" y="1240"/>
                          </a:lnTo>
                          <a:lnTo>
                            <a:pt x="547" y="1219"/>
                          </a:lnTo>
                          <a:lnTo>
                            <a:pt x="554" y="1198"/>
                          </a:lnTo>
                          <a:lnTo>
                            <a:pt x="566" y="1084"/>
                          </a:lnTo>
                          <a:lnTo>
                            <a:pt x="498" y="1058"/>
                          </a:lnTo>
                          <a:lnTo>
                            <a:pt x="438" y="1030"/>
                          </a:lnTo>
                          <a:lnTo>
                            <a:pt x="384" y="997"/>
                          </a:lnTo>
                          <a:lnTo>
                            <a:pt x="337" y="962"/>
                          </a:lnTo>
                          <a:lnTo>
                            <a:pt x="297" y="924"/>
                          </a:lnTo>
                          <a:lnTo>
                            <a:pt x="264" y="882"/>
                          </a:lnTo>
                          <a:lnTo>
                            <a:pt x="238" y="840"/>
                          </a:lnTo>
                          <a:lnTo>
                            <a:pt x="215" y="795"/>
                          </a:lnTo>
                          <a:lnTo>
                            <a:pt x="200" y="748"/>
                          </a:lnTo>
                          <a:lnTo>
                            <a:pt x="189" y="700"/>
                          </a:lnTo>
                          <a:lnTo>
                            <a:pt x="148" y="688"/>
                          </a:lnTo>
                          <a:lnTo>
                            <a:pt x="113" y="670"/>
                          </a:lnTo>
                          <a:lnTo>
                            <a:pt x="87" y="648"/>
                          </a:lnTo>
                          <a:lnTo>
                            <a:pt x="70" y="622"/>
                          </a:lnTo>
                          <a:lnTo>
                            <a:pt x="63" y="592"/>
                          </a:lnTo>
                          <a:lnTo>
                            <a:pt x="66" y="563"/>
                          </a:lnTo>
                          <a:lnTo>
                            <a:pt x="87" y="495"/>
                          </a:lnTo>
                          <a:lnTo>
                            <a:pt x="101" y="465"/>
                          </a:lnTo>
                          <a:lnTo>
                            <a:pt x="125" y="439"/>
                          </a:lnTo>
                          <a:lnTo>
                            <a:pt x="156" y="417"/>
                          </a:lnTo>
                          <a:lnTo>
                            <a:pt x="193" y="397"/>
                          </a:lnTo>
                          <a:lnTo>
                            <a:pt x="235" y="382"/>
                          </a:lnTo>
                          <a:lnTo>
                            <a:pt x="264" y="323"/>
                          </a:lnTo>
                          <a:lnTo>
                            <a:pt x="302" y="269"/>
                          </a:lnTo>
                          <a:lnTo>
                            <a:pt x="346" y="219"/>
                          </a:lnTo>
                          <a:lnTo>
                            <a:pt x="370" y="194"/>
                          </a:lnTo>
                          <a:lnTo>
                            <a:pt x="391" y="175"/>
                          </a:lnTo>
                          <a:lnTo>
                            <a:pt x="406" y="161"/>
                          </a:lnTo>
                          <a:lnTo>
                            <a:pt x="418" y="149"/>
                          </a:lnTo>
                          <a:lnTo>
                            <a:pt x="427" y="137"/>
                          </a:lnTo>
                          <a:lnTo>
                            <a:pt x="432" y="125"/>
                          </a:lnTo>
                          <a:lnTo>
                            <a:pt x="434" y="109"/>
                          </a:lnTo>
                          <a:lnTo>
                            <a:pt x="432" y="90"/>
                          </a:lnTo>
                          <a:lnTo>
                            <a:pt x="431" y="66"/>
                          </a:lnTo>
                          <a:lnTo>
                            <a:pt x="425" y="36"/>
                          </a:lnTo>
                          <a:lnTo>
                            <a:pt x="425" y="10"/>
                          </a:lnTo>
                          <a:lnTo>
                            <a:pt x="429" y="5"/>
                          </a:lnTo>
                          <a:lnTo>
                            <a:pt x="438" y="1"/>
                          </a:lnTo>
                          <a:lnTo>
                            <a:pt x="45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9" name="Group 48">
                  <a:extLst>
                    <a:ext uri="{FF2B5EF4-FFF2-40B4-BE49-F238E27FC236}">
                      <a16:creationId xmlns:a16="http://schemas.microsoft.com/office/drawing/2014/main" id="{4A047113-253A-49A9-AB15-0F8BCB57C359}"/>
                    </a:ext>
                  </a:extLst>
                </p:cNvPr>
                <p:cNvGrpSpPr/>
                <p:nvPr/>
              </p:nvGrpSpPr>
              <p:grpSpPr>
                <a:xfrm>
                  <a:off x="1455808" y="4838657"/>
                  <a:ext cx="1577601" cy="998420"/>
                  <a:chOff x="6338645" y="2741246"/>
                  <a:chExt cx="9070975" cy="5740767"/>
                </a:xfrm>
              </p:grpSpPr>
              <p:grpSp>
                <p:nvGrpSpPr>
                  <p:cNvPr id="81" name="Group 80">
                    <a:extLst>
                      <a:ext uri="{FF2B5EF4-FFF2-40B4-BE49-F238E27FC236}">
                        <a16:creationId xmlns:a16="http://schemas.microsoft.com/office/drawing/2014/main" id="{6C87A899-0A3E-417A-AAB0-70002E816A97}"/>
                      </a:ext>
                    </a:extLst>
                  </p:cNvPr>
                  <p:cNvGrpSpPr/>
                  <p:nvPr/>
                </p:nvGrpSpPr>
                <p:grpSpPr>
                  <a:xfrm>
                    <a:off x="6338645" y="4813300"/>
                    <a:ext cx="9070975" cy="3668713"/>
                    <a:chOff x="3235325" y="4724400"/>
                    <a:chExt cx="9070975" cy="3668713"/>
                  </a:xfrm>
                </p:grpSpPr>
                <p:sp>
                  <p:nvSpPr>
                    <p:cNvPr id="86" name="Freeform 15">
                      <a:extLst>
                        <a:ext uri="{FF2B5EF4-FFF2-40B4-BE49-F238E27FC236}">
                          <a16:creationId xmlns:a16="http://schemas.microsoft.com/office/drawing/2014/main" id="{AFB31CDB-6DF6-4F6B-B282-F35514E09889}"/>
                        </a:ext>
                      </a:extLst>
                    </p:cNvPr>
                    <p:cNvSpPr>
                      <a:spLocks/>
                    </p:cNvSpPr>
                    <p:nvPr/>
                  </p:nvSpPr>
                  <p:spPr bwMode="auto">
                    <a:xfrm>
                      <a:off x="3235325" y="4724400"/>
                      <a:ext cx="9070975" cy="3668713"/>
                    </a:xfrm>
                    <a:custGeom>
                      <a:avLst/>
                      <a:gdLst>
                        <a:gd name="T0" fmla="*/ 7 w 5714"/>
                        <a:gd name="T1" fmla="*/ 91 h 2311"/>
                        <a:gd name="T2" fmla="*/ 54 w 5714"/>
                        <a:gd name="T3" fmla="*/ 270 h 2311"/>
                        <a:gd name="T4" fmla="*/ 146 w 5714"/>
                        <a:gd name="T5" fmla="*/ 442 h 2311"/>
                        <a:gd name="T6" fmla="*/ 279 w 5714"/>
                        <a:gd name="T7" fmla="*/ 605 h 2311"/>
                        <a:gd name="T8" fmla="*/ 451 w 5714"/>
                        <a:gd name="T9" fmla="*/ 760 h 2311"/>
                        <a:gd name="T10" fmla="*/ 659 w 5714"/>
                        <a:gd name="T11" fmla="*/ 902 h 2311"/>
                        <a:gd name="T12" fmla="*/ 900 w 5714"/>
                        <a:gd name="T13" fmla="*/ 1032 h 2311"/>
                        <a:gd name="T14" fmla="*/ 1169 w 5714"/>
                        <a:gd name="T15" fmla="*/ 1147 h 2311"/>
                        <a:gd name="T16" fmla="*/ 1466 w 5714"/>
                        <a:gd name="T17" fmla="*/ 1244 h 2311"/>
                        <a:gd name="T18" fmla="*/ 1787 w 5714"/>
                        <a:gd name="T19" fmla="*/ 1322 h 2311"/>
                        <a:gd name="T20" fmla="*/ 2127 w 5714"/>
                        <a:gd name="T21" fmla="*/ 1382 h 2311"/>
                        <a:gd name="T22" fmla="*/ 2484 w 5714"/>
                        <a:gd name="T23" fmla="*/ 1418 h 2311"/>
                        <a:gd name="T24" fmla="*/ 2857 w 5714"/>
                        <a:gd name="T25" fmla="*/ 1430 h 2311"/>
                        <a:gd name="T26" fmla="*/ 3230 w 5714"/>
                        <a:gd name="T27" fmla="*/ 1418 h 2311"/>
                        <a:gd name="T28" fmla="*/ 3588 w 5714"/>
                        <a:gd name="T29" fmla="*/ 1382 h 2311"/>
                        <a:gd name="T30" fmla="*/ 3929 w 5714"/>
                        <a:gd name="T31" fmla="*/ 1322 h 2311"/>
                        <a:gd name="T32" fmla="*/ 4248 w 5714"/>
                        <a:gd name="T33" fmla="*/ 1244 h 2311"/>
                        <a:gd name="T34" fmla="*/ 4545 w 5714"/>
                        <a:gd name="T35" fmla="*/ 1147 h 2311"/>
                        <a:gd name="T36" fmla="*/ 4816 w 5714"/>
                        <a:gd name="T37" fmla="*/ 1032 h 2311"/>
                        <a:gd name="T38" fmla="*/ 5055 w 5714"/>
                        <a:gd name="T39" fmla="*/ 902 h 2311"/>
                        <a:gd name="T40" fmla="*/ 5263 w 5714"/>
                        <a:gd name="T41" fmla="*/ 760 h 2311"/>
                        <a:gd name="T42" fmla="*/ 5435 w 5714"/>
                        <a:gd name="T43" fmla="*/ 605 h 2311"/>
                        <a:gd name="T44" fmla="*/ 5569 w 5714"/>
                        <a:gd name="T45" fmla="*/ 442 h 2311"/>
                        <a:gd name="T46" fmla="*/ 5662 w 5714"/>
                        <a:gd name="T47" fmla="*/ 270 h 2311"/>
                        <a:gd name="T48" fmla="*/ 5709 w 5714"/>
                        <a:gd name="T49" fmla="*/ 91 h 2311"/>
                        <a:gd name="T50" fmla="*/ 5714 w 5714"/>
                        <a:gd name="T51" fmla="*/ 930 h 2311"/>
                        <a:gd name="T52" fmla="*/ 5692 w 5714"/>
                        <a:gd name="T53" fmla="*/ 1109 h 2311"/>
                        <a:gd name="T54" fmla="*/ 5621 w 5714"/>
                        <a:gd name="T55" fmla="*/ 1283 h 2311"/>
                        <a:gd name="T56" fmla="*/ 5508 w 5714"/>
                        <a:gd name="T57" fmla="*/ 1448 h 2311"/>
                        <a:gd name="T58" fmla="*/ 5353 w 5714"/>
                        <a:gd name="T59" fmla="*/ 1602 h 2311"/>
                        <a:gd name="T60" fmla="*/ 5164 w 5714"/>
                        <a:gd name="T61" fmla="*/ 1745 h 2311"/>
                        <a:gd name="T62" fmla="*/ 4939 w 5714"/>
                        <a:gd name="T63" fmla="*/ 1877 h 2311"/>
                        <a:gd name="T64" fmla="*/ 4684 w 5714"/>
                        <a:gd name="T65" fmla="*/ 1991 h 2311"/>
                        <a:gd name="T66" fmla="*/ 4399 w 5714"/>
                        <a:gd name="T67" fmla="*/ 2092 h 2311"/>
                        <a:gd name="T68" fmla="*/ 4091 w 5714"/>
                        <a:gd name="T69" fmla="*/ 2175 h 2311"/>
                        <a:gd name="T70" fmla="*/ 3761 w 5714"/>
                        <a:gd name="T71" fmla="*/ 2240 h 2311"/>
                        <a:gd name="T72" fmla="*/ 3411 w 5714"/>
                        <a:gd name="T73" fmla="*/ 2285 h 2311"/>
                        <a:gd name="T74" fmla="*/ 3046 w 5714"/>
                        <a:gd name="T75" fmla="*/ 2308 h 2311"/>
                        <a:gd name="T76" fmla="*/ 2670 w 5714"/>
                        <a:gd name="T77" fmla="*/ 2308 h 2311"/>
                        <a:gd name="T78" fmla="*/ 2304 w 5714"/>
                        <a:gd name="T79" fmla="*/ 2285 h 2311"/>
                        <a:gd name="T80" fmla="*/ 1955 w 5714"/>
                        <a:gd name="T81" fmla="*/ 2240 h 2311"/>
                        <a:gd name="T82" fmla="*/ 1624 w 5714"/>
                        <a:gd name="T83" fmla="*/ 2175 h 2311"/>
                        <a:gd name="T84" fmla="*/ 1315 w 5714"/>
                        <a:gd name="T85" fmla="*/ 2092 h 2311"/>
                        <a:gd name="T86" fmla="*/ 1032 w 5714"/>
                        <a:gd name="T87" fmla="*/ 1991 h 2311"/>
                        <a:gd name="T88" fmla="*/ 775 w 5714"/>
                        <a:gd name="T89" fmla="*/ 1877 h 2311"/>
                        <a:gd name="T90" fmla="*/ 552 w 5714"/>
                        <a:gd name="T91" fmla="*/ 1745 h 2311"/>
                        <a:gd name="T92" fmla="*/ 361 w 5714"/>
                        <a:gd name="T93" fmla="*/ 1602 h 2311"/>
                        <a:gd name="T94" fmla="*/ 208 w 5714"/>
                        <a:gd name="T95" fmla="*/ 1448 h 2311"/>
                        <a:gd name="T96" fmla="*/ 94 w 5714"/>
                        <a:gd name="T97" fmla="*/ 1283 h 2311"/>
                        <a:gd name="T98" fmla="*/ 24 w 5714"/>
                        <a:gd name="T99" fmla="*/ 1109 h 2311"/>
                        <a:gd name="T100" fmla="*/ 0 w 5714"/>
                        <a:gd name="T101" fmla="*/ 93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311">
                          <a:moveTo>
                            <a:pt x="0" y="0"/>
                          </a:moveTo>
                          <a:lnTo>
                            <a:pt x="7" y="91"/>
                          </a:lnTo>
                          <a:lnTo>
                            <a:pt x="24" y="181"/>
                          </a:lnTo>
                          <a:lnTo>
                            <a:pt x="54" y="270"/>
                          </a:lnTo>
                          <a:lnTo>
                            <a:pt x="94" y="357"/>
                          </a:lnTo>
                          <a:lnTo>
                            <a:pt x="146" y="442"/>
                          </a:lnTo>
                          <a:lnTo>
                            <a:pt x="208" y="525"/>
                          </a:lnTo>
                          <a:lnTo>
                            <a:pt x="279" y="605"/>
                          </a:lnTo>
                          <a:lnTo>
                            <a:pt x="361" y="685"/>
                          </a:lnTo>
                          <a:lnTo>
                            <a:pt x="451" y="760"/>
                          </a:lnTo>
                          <a:lnTo>
                            <a:pt x="552" y="833"/>
                          </a:lnTo>
                          <a:lnTo>
                            <a:pt x="659" y="902"/>
                          </a:lnTo>
                          <a:lnTo>
                            <a:pt x="775" y="970"/>
                          </a:lnTo>
                          <a:lnTo>
                            <a:pt x="900" y="1032"/>
                          </a:lnTo>
                          <a:lnTo>
                            <a:pt x="1032" y="1091"/>
                          </a:lnTo>
                          <a:lnTo>
                            <a:pt x="1169" y="1147"/>
                          </a:lnTo>
                          <a:lnTo>
                            <a:pt x="1315" y="1197"/>
                          </a:lnTo>
                          <a:lnTo>
                            <a:pt x="1466" y="1244"/>
                          </a:lnTo>
                          <a:lnTo>
                            <a:pt x="1624" y="1286"/>
                          </a:lnTo>
                          <a:lnTo>
                            <a:pt x="1787" y="1322"/>
                          </a:lnTo>
                          <a:lnTo>
                            <a:pt x="1955" y="1355"/>
                          </a:lnTo>
                          <a:lnTo>
                            <a:pt x="2127" y="1382"/>
                          </a:lnTo>
                          <a:lnTo>
                            <a:pt x="2304" y="1402"/>
                          </a:lnTo>
                          <a:lnTo>
                            <a:pt x="2484" y="1418"/>
                          </a:lnTo>
                          <a:lnTo>
                            <a:pt x="2670" y="1427"/>
                          </a:lnTo>
                          <a:lnTo>
                            <a:pt x="2857" y="1430"/>
                          </a:lnTo>
                          <a:lnTo>
                            <a:pt x="3046" y="1427"/>
                          </a:lnTo>
                          <a:lnTo>
                            <a:pt x="3230" y="1418"/>
                          </a:lnTo>
                          <a:lnTo>
                            <a:pt x="3411" y="1402"/>
                          </a:lnTo>
                          <a:lnTo>
                            <a:pt x="3588" y="1382"/>
                          </a:lnTo>
                          <a:lnTo>
                            <a:pt x="3761" y="1355"/>
                          </a:lnTo>
                          <a:lnTo>
                            <a:pt x="3929" y="1322"/>
                          </a:lnTo>
                          <a:lnTo>
                            <a:pt x="4091" y="1286"/>
                          </a:lnTo>
                          <a:lnTo>
                            <a:pt x="4248" y="1244"/>
                          </a:lnTo>
                          <a:lnTo>
                            <a:pt x="4399" y="1197"/>
                          </a:lnTo>
                          <a:lnTo>
                            <a:pt x="4545" y="1147"/>
                          </a:lnTo>
                          <a:lnTo>
                            <a:pt x="4684" y="1091"/>
                          </a:lnTo>
                          <a:lnTo>
                            <a:pt x="4816" y="1032"/>
                          </a:lnTo>
                          <a:lnTo>
                            <a:pt x="4939" y="970"/>
                          </a:lnTo>
                          <a:lnTo>
                            <a:pt x="5055" y="902"/>
                          </a:lnTo>
                          <a:lnTo>
                            <a:pt x="5164" y="833"/>
                          </a:lnTo>
                          <a:lnTo>
                            <a:pt x="5263" y="760"/>
                          </a:lnTo>
                          <a:lnTo>
                            <a:pt x="5353" y="685"/>
                          </a:lnTo>
                          <a:lnTo>
                            <a:pt x="5435" y="605"/>
                          </a:lnTo>
                          <a:lnTo>
                            <a:pt x="5508" y="525"/>
                          </a:lnTo>
                          <a:lnTo>
                            <a:pt x="5569" y="442"/>
                          </a:lnTo>
                          <a:lnTo>
                            <a:pt x="5621" y="357"/>
                          </a:lnTo>
                          <a:lnTo>
                            <a:pt x="5662" y="270"/>
                          </a:lnTo>
                          <a:lnTo>
                            <a:pt x="5692" y="181"/>
                          </a:lnTo>
                          <a:lnTo>
                            <a:pt x="5709" y="91"/>
                          </a:lnTo>
                          <a:lnTo>
                            <a:pt x="5714" y="0"/>
                          </a:lnTo>
                          <a:lnTo>
                            <a:pt x="5714" y="930"/>
                          </a:lnTo>
                          <a:lnTo>
                            <a:pt x="5709" y="1020"/>
                          </a:lnTo>
                          <a:lnTo>
                            <a:pt x="5692" y="1109"/>
                          </a:lnTo>
                          <a:lnTo>
                            <a:pt x="5662" y="1197"/>
                          </a:lnTo>
                          <a:lnTo>
                            <a:pt x="5621" y="1283"/>
                          </a:lnTo>
                          <a:lnTo>
                            <a:pt x="5569" y="1366"/>
                          </a:lnTo>
                          <a:lnTo>
                            <a:pt x="5508" y="1448"/>
                          </a:lnTo>
                          <a:lnTo>
                            <a:pt x="5435" y="1526"/>
                          </a:lnTo>
                          <a:lnTo>
                            <a:pt x="5353" y="1602"/>
                          </a:lnTo>
                          <a:lnTo>
                            <a:pt x="5263" y="1675"/>
                          </a:lnTo>
                          <a:lnTo>
                            <a:pt x="5164" y="1745"/>
                          </a:lnTo>
                          <a:lnTo>
                            <a:pt x="5055" y="1812"/>
                          </a:lnTo>
                          <a:lnTo>
                            <a:pt x="4939" y="1877"/>
                          </a:lnTo>
                          <a:lnTo>
                            <a:pt x="4816" y="1936"/>
                          </a:lnTo>
                          <a:lnTo>
                            <a:pt x="4684" y="1991"/>
                          </a:lnTo>
                          <a:lnTo>
                            <a:pt x="4545" y="2045"/>
                          </a:lnTo>
                          <a:lnTo>
                            <a:pt x="4399" y="2092"/>
                          </a:lnTo>
                          <a:lnTo>
                            <a:pt x="4248" y="2137"/>
                          </a:lnTo>
                          <a:lnTo>
                            <a:pt x="4091" y="2175"/>
                          </a:lnTo>
                          <a:lnTo>
                            <a:pt x="3929" y="2210"/>
                          </a:lnTo>
                          <a:lnTo>
                            <a:pt x="3761" y="2240"/>
                          </a:lnTo>
                          <a:lnTo>
                            <a:pt x="3588" y="2266"/>
                          </a:lnTo>
                          <a:lnTo>
                            <a:pt x="3411" y="2285"/>
                          </a:lnTo>
                          <a:lnTo>
                            <a:pt x="3230" y="2299"/>
                          </a:lnTo>
                          <a:lnTo>
                            <a:pt x="3046" y="2308"/>
                          </a:lnTo>
                          <a:lnTo>
                            <a:pt x="2857" y="2311"/>
                          </a:lnTo>
                          <a:lnTo>
                            <a:pt x="2670" y="2308"/>
                          </a:lnTo>
                          <a:lnTo>
                            <a:pt x="2484" y="2299"/>
                          </a:lnTo>
                          <a:lnTo>
                            <a:pt x="2304" y="2285"/>
                          </a:lnTo>
                          <a:lnTo>
                            <a:pt x="2127" y="2266"/>
                          </a:lnTo>
                          <a:lnTo>
                            <a:pt x="1955" y="2240"/>
                          </a:lnTo>
                          <a:lnTo>
                            <a:pt x="1787" y="2210"/>
                          </a:lnTo>
                          <a:lnTo>
                            <a:pt x="1624" y="2175"/>
                          </a:lnTo>
                          <a:lnTo>
                            <a:pt x="1466" y="2137"/>
                          </a:lnTo>
                          <a:lnTo>
                            <a:pt x="1315" y="2092"/>
                          </a:lnTo>
                          <a:lnTo>
                            <a:pt x="1169" y="2045"/>
                          </a:lnTo>
                          <a:lnTo>
                            <a:pt x="1032" y="1991"/>
                          </a:lnTo>
                          <a:lnTo>
                            <a:pt x="900" y="1936"/>
                          </a:lnTo>
                          <a:lnTo>
                            <a:pt x="775" y="1877"/>
                          </a:lnTo>
                          <a:lnTo>
                            <a:pt x="659" y="1812"/>
                          </a:lnTo>
                          <a:lnTo>
                            <a:pt x="552" y="1745"/>
                          </a:lnTo>
                          <a:lnTo>
                            <a:pt x="451" y="1675"/>
                          </a:lnTo>
                          <a:lnTo>
                            <a:pt x="361" y="1602"/>
                          </a:lnTo>
                          <a:lnTo>
                            <a:pt x="279" y="1526"/>
                          </a:lnTo>
                          <a:lnTo>
                            <a:pt x="208" y="1448"/>
                          </a:lnTo>
                          <a:lnTo>
                            <a:pt x="146" y="1366"/>
                          </a:lnTo>
                          <a:lnTo>
                            <a:pt x="94" y="1283"/>
                          </a:lnTo>
                          <a:lnTo>
                            <a:pt x="54" y="1197"/>
                          </a:lnTo>
                          <a:lnTo>
                            <a:pt x="24" y="1109"/>
                          </a:lnTo>
                          <a:lnTo>
                            <a:pt x="7" y="1020"/>
                          </a:lnTo>
                          <a:lnTo>
                            <a:pt x="0" y="930"/>
                          </a:lnTo>
                          <a:lnTo>
                            <a:pt x="0" y="0"/>
                          </a:lnTo>
                          <a:close/>
                        </a:path>
                      </a:pathLst>
                    </a:custGeom>
                    <a:solidFill>
                      <a:schemeClr val="accent1">
                        <a:lumMod val="75000"/>
                      </a:schemeClr>
                    </a:solidFill>
                    <a:ln w="0">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16">
                      <a:extLst>
                        <a:ext uri="{FF2B5EF4-FFF2-40B4-BE49-F238E27FC236}">
                          <a16:creationId xmlns:a16="http://schemas.microsoft.com/office/drawing/2014/main" id="{D6AB11BB-298D-4C61-9008-FF28D5A2E97B}"/>
                        </a:ext>
                      </a:extLst>
                    </p:cNvPr>
                    <p:cNvSpPr>
                      <a:spLocks/>
                    </p:cNvSpPr>
                    <p:nvPr/>
                  </p:nvSpPr>
                  <p:spPr bwMode="auto">
                    <a:xfrm>
                      <a:off x="3759200" y="5773738"/>
                      <a:ext cx="349250" cy="1725613"/>
                    </a:xfrm>
                    <a:custGeom>
                      <a:avLst/>
                      <a:gdLst>
                        <a:gd name="T0" fmla="*/ 0 w 220"/>
                        <a:gd name="T1" fmla="*/ 0 h 1087"/>
                        <a:gd name="T2" fmla="*/ 67 w 220"/>
                        <a:gd name="T3" fmla="*/ 60 h 1087"/>
                        <a:gd name="T4" fmla="*/ 140 w 220"/>
                        <a:gd name="T5" fmla="*/ 118 h 1087"/>
                        <a:gd name="T6" fmla="*/ 220 w 220"/>
                        <a:gd name="T7" fmla="*/ 175 h 1087"/>
                        <a:gd name="T8" fmla="*/ 220 w 220"/>
                        <a:gd name="T9" fmla="*/ 1087 h 1087"/>
                        <a:gd name="T10" fmla="*/ 140 w 220"/>
                        <a:gd name="T11" fmla="*/ 1033 h 1087"/>
                        <a:gd name="T12" fmla="*/ 67 w 220"/>
                        <a:gd name="T13" fmla="*/ 976 h 1087"/>
                        <a:gd name="T14" fmla="*/ 0 w 220"/>
                        <a:gd name="T15" fmla="*/ 919 h 1087"/>
                        <a:gd name="T16" fmla="*/ 0 w 220"/>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1087">
                          <a:moveTo>
                            <a:pt x="0" y="0"/>
                          </a:moveTo>
                          <a:lnTo>
                            <a:pt x="67" y="60"/>
                          </a:lnTo>
                          <a:lnTo>
                            <a:pt x="140" y="118"/>
                          </a:lnTo>
                          <a:lnTo>
                            <a:pt x="220" y="175"/>
                          </a:lnTo>
                          <a:lnTo>
                            <a:pt x="220" y="1087"/>
                          </a:lnTo>
                          <a:lnTo>
                            <a:pt x="140" y="1033"/>
                          </a:lnTo>
                          <a:lnTo>
                            <a:pt x="67" y="976"/>
                          </a:lnTo>
                          <a:lnTo>
                            <a:pt x="0" y="919"/>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17">
                      <a:extLst>
                        <a:ext uri="{FF2B5EF4-FFF2-40B4-BE49-F238E27FC236}">
                          <a16:creationId xmlns:a16="http://schemas.microsoft.com/office/drawing/2014/main" id="{D2116BEE-782F-41FE-B591-1BDBD8D53FFB}"/>
                        </a:ext>
                      </a:extLst>
                    </p:cNvPr>
                    <p:cNvSpPr>
                      <a:spLocks/>
                    </p:cNvSpPr>
                    <p:nvPr/>
                  </p:nvSpPr>
                  <p:spPr bwMode="auto">
                    <a:xfrm>
                      <a:off x="11436350" y="5773738"/>
                      <a:ext cx="347663" cy="1725613"/>
                    </a:xfrm>
                    <a:custGeom>
                      <a:avLst/>
                      <a:gdLst>
                        <a:gd name="T0" fmla="*/ 219 w 219"/>
                        <a:gd name="T1" fmla="*/ 0 h 1087"/>
                        <a:gd name="T2" fmla="*/ 219 w 219"/>
                        <a:gd name="T3" fmla="*/ 919 h 1087"/>
                        <a:gd name="T4" fmla="*/ 151 w 219"/>
                        <a:gd name="T5" fmla="*/ 976 h 1087"/>
                        <a:gd name="T6" fmla="*/ 78 w 219"/>
                        <a:gd name="T7" fmla="*/ 1033 h 1087"/>
                        <a:gd name="T8" fmla="*/ 0 w 219"/>
                        <a:gd name="T9" fmla="*/ 1087 h 1087"/>
                        <a:gd name="T10" fmla="*/ 0 w 219"/>
                        <a:gd name="T11" fmla="*/ 175 h 1087"/>
                        <a:gd name="T12" fmla="*/ 78 w 219"/>
                        <a:gd name="T13" fmla="*/ 118 h 1087"/>
                        <a:gd name="T14" fmla="*/ 151 w 219"/>
                        <a:gd name="T15" fmla="*/ 60 h 1087"/>
                        <a:gd name="T16" fmla="*/ 219 w 219"/>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087">
                          <a:moveTo>
                            <a:pt x="219" y="0"/>
                          </a:moveTo>
                          <a:lnTo>
                            <a:pt x="219" y="919"/>
                          </a:lnTo>
                          <a:lnTo>
                            <a:pt x="151" y="976"/>
                          </a:lnTo>
                          <a:lnTo>
                            <a:pt x="78" y="1033"/>
                          </a:lnTo>
                          <a:lnTo>
                            <a:pt x="0" y="1087"/>
                          </a:lnTo>
                          <a:lnTo>
                            <a:pt x="0" y="175"/>
                          </a:lnTo>
                          <a:lnTo>
                            <a:pt x="78" y="118"/>
                          </a:lnTo>
                          <a:lnTo>
                            <a:pt x="151" y="60"/>
                          </a:lnTo>
                          <a:lnTo>
                            <a:pt x="219"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18">
                      <a:extLst>
                        <a:ext uri="{FF2B5EF4-FFF2-40B4-BE49-F238E27FC236}">
                          <a16:creationId xmlns:a16="http://schemas.microsoft.com/office/drawing/2014/main" id="{F8793589-4C08-40B7-9C50-8B450E129DC7}"/>
                        </a:ext>
                      </a:extLst>
                    </p:cNvPr>
                    <p:cNvSpPr>
                      <a:spLocks/>
                    </p:cNvSpPr>
                    <p:nvPr/>
                  </p:nvSpPr>
                  <p:spPr bwMode="auto">
                    <a:xfrm>
                      <a:off x="4457700" y="6267450"/>
                      <a:ext cx="347663" cy="1598613"/>
                    </a:xfrm>
                    <a:custGeom>
                      <a:avLst/>
                      <a:gdLst>
                        <a:gd name="T0" fmla="*/ 0 w 219"/>
                        <a:gd name="T1" fmla="*/ 0 h 1007"/>
                        <a:gd name="T2" fmla="*/ 106 w 219"/>
                        <a:gd name="T3" fmla="*/ 53 h 1007"/>
                        <a:gd name="T4" fmla="*/ 219 w 219"/>
                        <a:gd name="T5" fmla="*/ 106 h 1007"/>
                        <a:gd name="T6" fmla="*/ 219 w 219"/>
                        <a:gd name="T7" fmla="*/ 1007 h 1007"/>
                        <a:gd name="T8" fmla="*/ 106 w 219"/>
                        <a:gd name="T9" fmla="*/ 959 h 1007"/>
                        <a:gd name="T10" fmla="*/ 0 w 219"/>
                        <a:gd name="T11" fmla="*/ 905 h 1007"/>
                        <a:gd name="T12" fmla="*/ 0 w 219"/>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19" h="1007">
                          <a:moveTo>
                            <a:pt x="0" y="0"/>
                          </a:moveTo>
                          <a:lnTo>
                            <a:pt x="106" y="53"/>
                          </a:lnTo>
                          <a:lnTo>
                            <a:pt x="219" y="106"/>
                          </a:lnTo>
                          <a:lnTo>
                            <a:pt x="219" y="1007"/>
                          </a:lnTo>
                          <a:lnTo>
                            <a:pt x="106" y="959"/>
                          </a:lnTo>
                          <a:lnTo>
                            <a:pt x="0" y="905"/>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19">
                      <a:extLst>
                        <a:ext uri="{FF2B5EF4-FFF2-40B4-BE49-F238E27FC236}">
                          <a16:creationId xmlns:a16="http://schemas.microsoft.com/office/drawing/2014/main" id="{D5BFA65B-8FA4-4160-8484-252E299818C8}"/>
                        </a:ext>
                      </a:extLst>
                    </p:cNvPr>
                    <p:cNvSpPr>
                      <a:spLocks/>
                    </p:cNvSpPr>
                    <p:nvPr/>
                  </p:nvSpPr>
                  <p:spPr bwMode="auto">
                    <a:xfrm>
                      <a:off x="10737850" y="6267450"/>
                      <a:ext cx="349250" cy="1598613"/>
                    </a:xfrm>
                    <a:custGeom>
                      <a:avLst/>
                      <a:gdLst>
                        <a:gd name="T0" fmla="*/ 220 w 220"/>
                        <a:gd name="T1" fmla="*/ 0 h 1007"/>
                        <a:gd name="T2" fmla="*/ 220 w 220"/>
                        <a:gd name="T3" fmla="*/ 905 h 1007"/>
                        <a:gd name="T4" fmla="*/ 112 w 220"/>
                        <a:gd name="T5" fmla="*/ 959 h 1007"/>
                        <a:gd name="T6" fmla="*/ 0 w 220"/>
                        <a:gd name="T7" fmla="*/ 1007 h 1007"/>
                        <a:gd name="T8" fmla="*/ 0 w 220"/>
                        <a:gd name="T9" fmla="*/ 106 h 1007"/>
                        <a:gd name="T10" fmla="*/ 112 w 220"/>
                        <a:gd name="T11" fmla="*/ 53 h 1007"/>
                        <a:gd name="T12" fmla="*/ 220 w 220"/>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20" h="1007">
                          <a:moveTo>
                            <a:pt x="220" y="0"/>
                          </a:moveTo>
                          <a:lnTo>
                            <a:pt x="220" y="905"/>
                          </a:lnTo>
                          <a:lnTo>
                            <a:pt x="112" y="959"/>
                          </a:lnTo>
                          <a:lnTo>
                            <a:pt x="0" y="1007"/>
                          </a:lnTo>
                          <a:lnTo>
                            <a:pt x="0" y="106"/>
                          </a:lnTo>
                          <a:lnTo>
                            <a:pt x="112" y="5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1" name="Freeform 20">
                      <a:extLst>
                        <a:ext uri="{FF2B5EF4-FFF2-40B4-BE49-F238E27FC236}">
                          <a16:creationId xmlns:a16="http://schemas.microsoft.com/office/drawing/2014/main" id="{43D41262-2D8D-4E5D-9D98-6BBBA1D42AA9}"/>
                        </a:ext>
                      </a:extLst>
                    </p:cNvPr>
                    <p:cNvSpPr>
                      <a:spLocks/>
                    </p:cNvSpPr>
                    <p:nvPr/>
                  </p:nvSpPr>
                  <p:spPr bwMode="auto">
                    <a:xfrm>
                      <a:off x="5154613" y="6575425"/>
                      <a:ext cx="347663" cy="1530350"/>
                    </a:xfrm>
                    <a:custGeom>
                      <a:avLst/>
                      <a:gdLst>
                        <a:gd name="T0" fmla="*/ 0 w 219"/>
                        <a:gd name="T1" fmla="*/ 0 h 964"/>
                        <a:gd name="T2" fmla="*/ 108 w 219"/>
                        <a:gd name="T3" fmla="*/ 37 h 964"/>
                        <a:gd name="T4" fmla="*/ 219 w 219"/>
                        <a:gd name="T5" fmla="*/ 71 h 964"/>
                        <a:gd name="T6" fmla="*/ 219 w 219"/>
                        <a:gd name="T7" fmla="*/ 964 h 964"/>
                        <a:gd name="T8" fmla="*/ 108 w 219"/>
                        <a:gd name="T9" fmla="*/ 931 h 964"/>
                        <a:gd name="T10" fmla="*/ 0 w 219"/>
                        <a:gd name="T11" fmla="*/ 897 h 964"/>
                        <a:gd name="T12" fmla="*/ 0 w 219"/>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9" h="964">
                          <a:moveTo>
                            <a:pt x="0" y="0"/>
                          </a:moveTo>
                          <a:lnTo>
                            <a:pt x="108" y="37"/>
                          </a:lnTo>
                          <a:lnTo>
                            <a:pt x="219" y="71"/>
                          </a:lnTo>
                          <a:lnTo>
                            <a:pt x="219" y="964"/>
                          </a:lnTo>
                          <a:lnTo>
                            <a:pt x="108" y="931"/>
                          </a:lnTo>
                          <a:lnTo>
                            <a:pt x="0" y="897"/>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 name="Freeform 21">
                      <a:extLst>
                        <a:ext uri="{FF2B5EF4-FFF2-40B4-BE49-F238E27FC236}">
                          <a16:creationId xmlns:a16="http://schemas.microsoft.com/office/drawing/2014/main" id="{D1DD31E2-2861-42E7-8862-09C3646C9666}"/>
                        </a:ext>
                      </a:extLst>
                    </p:cNvPr>
                    <p:cNvSpPr>
                      <a:spLocks/>
                    </p:cNvSpPr>
                    <p:nvPr/>
                  </p:nvSpPr>
                  <p:spPr bwMode="auto">
                    <a:xfrm>
                      <a:off x="10040938" y="6575425"/>
                      <a:ext cx="346075" cy="1530350"/>
                    </a:xfrm>
                    <a:custGeom>
                      <a:avLst/>
                      <a:gdLst>
                        <a:gd name="T0" fmla="*/ 218 w 218"/>
                        <a:gd name="T1" fmla="*/ 0 h 964"/>
                        <a:gd name="T2" fmla="*/ 218 w 218"/>
                        <a:gd name="T3" fmla="*/ 897 h 964"/>
                        <a:gd name="T4" fmla="*/ 111 w 218"/>
                        <a:gd name="T5" fmla="*/ 931 h 964"/>
                        <a:gd name="T6" fmla="*/ 0 w 218"/>
                        <a:gd name="T7" fmla="*/ 964 h 964"/>
                        <a:gd name="T8" fmla="*/ 0 w 218"/>
                        <a:gd name="T9" fmla="*/ 71 h 964"/>
                        <a:gd name="T10" fmla="*/ 111 w 218"/>
                        <a:gd name="T11" fmla="*/ 37 h 964"/>
                        <a:gd name="T12" fmla="*/ 218 w 218"/>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8" h="964">
                          <a:moveTo>
                            <a:pt x="218" y="0"/>
                          </a:moveTo>
                          <a:lnTo>
                            <a:pt x="218" y="897"/>
                          </a:lnTo>
                          <a:lnTo>
                            <a:pt x="111" y="931"/>
                          </a:lnTo>
                          <a:lnTo>
                            <a:pt x="0" y="964"/>
                          </a:lnTo>
                          <a:lnTo>
                            <a:pt x="0" y="71"/>
                          </a:lnTo>
                          <a:lnTo>
                            <a:pt x="111" y="37"/>
                          </a:lnTo>
                          <a:lnTo>
                            <a:pt x="218"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2">
                      <a:extLst>
                        <a:ext uri="{FF2B5EF4-FFF2-40B4-BE49-F238E27FC236}">
                          <a16:creationId xmlns:a16="http://schemas.microsoft.com/office/drawing/2014/main" id="{5EFEB6FB-9E76-4744-86A0-A89FC33061EA}"/>
                        </a:ext>
                      </a:extLst>
                    </p:cNvPr>
                    <p:cNvSpPr>
                      <a:spLocks/>
                    </p:cNvSpPr>
                    <p:nvPr/>
                  </p:nvSpPr>
                  <p:spPr bwMode="auto">
                    <a:xfrm>
                      <a:off x="6027738" y="6823075"/>
                      <a:ext cx="347663" cy="1470025"/>
                    </a:xfrm>
                    <a:custGeom>
                      <a:avLst/>
                      <a:gdLst>
                        <a:gd name="T0" fmla="*/ 0 w 219"/>
                        <a:gd name="T1" fmla="*/ 0 h 926"/>
                        <a:gd name="T2" fmla="*/ 108 w 219"/>
                        <a:gd name="T3" fmla="*/ 23 h 926"/>
                        <a:gd name="T4" fmla="*/ 219 w 219"/>
                        <a:gd name="T5" fmla="*/ 42 h 926"/>
                        <a:gd name="T6" fmla="*/ 219 w 219"/>
                        <a:gd name="T7" fmla="*/ 926 h 926"/>
                        <a:gd name="T8" fmla="*/ 108 w 219"/>
                        <a:gd name="T9" fmla="*/ 909 h 926"/>
                        <a:gd name="T10" fmla="*/ 0 w 219"/>
                        <a:gd name="T11" fmla="*/ 888 h 926"/>
                        <a:gd name="T12" fmla="*/ 0 w 219"/>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19" h="926">
                          <a:moveTo>
                            <a:pt x="0" y="0"/>
                          </a:moveTo>
                          <a:lnTo>
                            <a:pt x="108" y="23"/>
                          </a:lnTo>
                          <a:lnTo>
                            <a:pt x="219" y="42"/>
                          </a:lnTo>
                          <a:lnTo>
                            <a:pt x="219" y="926"/>
                          </a:lnTo>
                          <a:lnTo>
                            <a:pt x="108" y="909"/>
                          </a:lnTo>
                          <a:lnTo>
                            <a:pt x="0" y="888"/>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3">
                      <a:extLst>
                        <a:ext uri="{FF2B5EF4-FFF2-40B4-BE49-F238E27FC236}">
                          <a16:creationId xmlns:a16="http://schemas.microsoft.com/office/drawing/2014/main" id="{46933059-D132-4A68-A652-BC1F2CA2646C}"/>
                        </a:ext>
                      </a:extLst>
                    </p:cNvPr>
                    <p:cNvSpPr>
                      <a:spLocks/>
                    </p:cNvSpPr>
                    <p:nvPr/>
                  </p:nvSpPr>
                  <p:spPr bwMode="auto">
                    <a:xfrm>
                      <a:off x="9167813" y="6823075"/>
                      <a:ext cx="349250" cy="1470025"/>
                    </a:xfrm>
                    <a:custGeom>
                      <a:avLst/>
                      <a:gdLst>
                        <a:gd name="T0" fmla="*/ 220 w 220"/>
                        <a:gd name="T1" fmla="*/ 0 h 926"/>
                        <a:gd name="T2" fmla="*/ 220 w 220"/>
                        <a:gd name="T3" fmla="*/ 888 h 926"/>
                        <a:gd name="T4" fmla="*/ 111 w 220"/>
                        <a:gd name="T5" fmla="*/ 909 h 926"/>
                        <a:gd name="T6" fmla="*/ 0 w 220"/>
                        <a:gd name="T7" fmla="*/ 926 h 926"/>
                        <a:gd name="T8" fmla="*/ 0 w 220"/>
                        <a:gd name="T9" fmla="*/ 42 h 926"/>
                        <a:gd name="T10" fmla="*/ 111 w 220"/>
                        <a:gd name="T11" fmla="*/ 23 h 926"/>
                        <a:gd name="T12" fmla="*/ 220 w 220"/>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20" h="926">
                          <a:moveTo>
                            <a:pt x="220" y="0"/>
                          </a:moveTo>
                          <a:lnTo>
                            <a:pt x="220" y="888"/>
                          </a:lnTo>
                          <a:lnTo>
                            <a:pt x="111" y="909"/>
                          </a:lnTo>
                          <a:lnTo>
                            <a:pt x="0" y="926"/>
                          </a:lnTo>
                          <a:lnTo>
                            <a:pt x="0" y="42"/>
                          </a:lnTo>
                          <a:lnTo>
                            <a:pt x="111" y="2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24">
                      <a:extLst>
                        <a:ext uri="{FF2B5EF4-FFF2-40B4-BE49-F238E27FC236}">
                          <a16:creationId xmlns:a16="http://schemas.microsoft.com/office/drawing/2014/main" id="{EB6362A0-0CA0-4EAF-ADE9-A46FD3930409}"/>
                        </a:ext>
                      </a:extLst>
                    </p:cNvPr>
                    <p:cNvSpPr>
                      <a:spLocks/>
                    </p:cNvSpPr>
                    <p:nvPr/>
                  </p:nvSpPr>
                  <p:spPr bwMode="auto">
                    <a:xfrm>
                      <a:off x="7073900" y="6975475"/>
                      <a:ext cx="347663" cy="1417638"/>
                    </a:xfrm>
                    <a:custGeom>
                      <a:avLst/>
                      <a:gdLst>
                        <a:gd name="T0" fmla="*/ 0 w 219"/>
                        <a:gd name="T1" fmla="*/ 0 h 893"/>
                        <a:gd name="T2" fmla="*/ 110 w 219"/>
                        <a:gd name="T3" fmla="*/ 7 h 893"/>
                        <a:gd name="T4" fmla="*/ 219 w 219"/>
                        <a:gd name="T5" fmla="*/ 12 h 893"/>
                        <a:gd name="T6" fmla="*/ 219 w 219"/>
                        <a:gd name="T7" fmla="*/ 893 h 893"/>
                        <a:gd name="T8" fmla="*/ 110 w 219"/>
                        <a:gd name="T9" fmla="*/ 890 h 893"/>
                        <a:gd name="T10" fmla="*/ 0 w 219"/>
                        <a:gd name="T11" fmla="*/ 881 h 893"/>
                        <a:gd name="T12" fmla="*/ 0 w 21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19" h="893">
                          <a:moveTo>
                            <a:pt x="0" y="0"/>
                          </a:moveTo>
                          <a:lnTo>
                            <a:pt x="110" y="7"/>
                          </a:lnTo>
                          <a:lnTo>
                            <a:pt x="219" y="12"/>
                          </a:lnTo>
                          <a:lnTo>
                            <a:pt x="219" y="893"/>
                          </a:lnTo>
                          <a:lnTo>
                            <a:pt x="110" y="890"/>
                          </a:lnTo>
                          <a:lnTo>
                            <a:pt x="0" y="881"/>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25">
                      <a:extLst>
                        <a:ext uri="{FF2B5EF4-FFF2-40B4-BE49-F238E27FC236}">
                          <a16:creationId xmlns:a16="http://schemas.microsoft.com/office/drawing/2014/main" id="{B5EA6E4C-B10F-47AB-AEC9-7BC64351A2BA}"/>
                        </a:ext>
                      </a:extLst>
                    </p:cNvPr>
                    <p:cNvSpPr>
                      <a:spLocks/>
                    </p:cNvSpPr>
                    <p:nvPr/>
                  </p:nvSpPr>
                  <p:spPr bwMode="auto">
                    <a:xfrm>
                      <a:off x="8120063" y="6975475"/>
                      <a:ext cx="350838" cy="1417638"/>
                    </a:xfrm>
                    <a:custGeom>
                      <a:avLst/>
                      <a:gdLst>
                        <a:gd name="T0" fmla="*/ 221 w 221"/>
                        <a:gd name="T1" fmla="*/ 0 h 893"/>
                        <a:gd name="T2" fmla="*/ 221 w 221"/>
                        <a:gd name="T3" fmla="*/ 881 h 893"/>
                        <a:gd name="T4" fmla="*/ 110 w 221"/>
                        <a:gd name="T5" fmla="*/ 890 h 893"/>
                        <a:gd name="T6" fmla="*/ 0 w 221"/>
                        <a:gd name="T7" fmla="*/ 893 h 893"/>
                        <a:gd name="T8" fmla="*/ 0 w 221"/>
                        <a:gd name="T9" fmla="*/ 12 h 893"/>
                        <a:gd name="T10" fmla="*/ 110 w 221"/>
                        <a:gd name="T11" fmla="*/ 7 h 893"/>
                        <a:gd name="T12" fmla="*/ 221 w 221"/>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21" h="893">
                          <a:moveTo>
                            <a:pt x="221" y="0"/>
                          </a:moveTo>
                          <a:lnTo>
                            <a:pt x="221" y="881"/>
                          </a:lnTo>
                          <a:lnTo>
                            <a:pt x="110" y="890"/>
                          </a:lnTo>
                          <a:lnTo>
                            <a:pt x="0" y="893"/>
                          </a:lnTo>
                          <a:lnTo>
                            <a:pt x="0" y="12"/>
                          </a:lnTo>
                          <a:lnTo>
                            <a:pt x="110" y="7"/>
                          </a:lnTo>
                          <a:lnTo>
                            <a:pt x="221"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2" name="Group 81">
                    <a:extLst>
                      <a:ext uri="{FF2B5EF4-FFF2-40B4-BE49-F238E27FC236}">
                        <a16:creationId xmlns:a16="http://schemas.microsoft.com/office/drawing/2014/main" id="{62219495-B515-4E8D-BFFE-83BB7CC359C7}"/>
                      </a:ext>
                    </a:extLst>
                  </p:cNvPr>
                  <p:cNvGrpSpPr/>
                  <p:nvPr/>
                </p:nvGrpSpPr>
                <p:grpSpPr>
                  <a:xfrm>
                    <a:off x="6338645" y="2741246"/>
                    <a:ext cx="9070975" cy="4368800"/>
                    <a:chOff x="3235325" y="2628900"/>
                    <a:chExt cx="9070975" cy="4368800"/>
                  </a:xfrm>
                </p:grpSpPr>
                <p:sp>
                  <p:nvSpPr>
                    <p:cNvPr id="83" name="Freeform 26">
                      <a:extLst>
                        <a:ext uri="{FF2B5EF4-FFF2-40B4-BE49-F238E27FC236}">
                          <a16:creationId xmlns:a16="http://schemas.microsoft.com/office/drawing/2014/main" id="{71DDF78E-8C05-44A5-9B0F-C779BCF04215}"/>
                        </a:ext>
                      </a:extLst>
                    </p:cNvPr>
                    <p:cNvSpPr>
                      <a:spLocks/>
                    </p:cNvSpPr>
                    <p:nvPr/>
                  </p:nvSpPr>
                  <p:spPr bwMode="auto">
                    <a:xfrm>
                      <a:off x="3235325" y="2628900"/>
                      <a:ext cx="9070975" cy="4368800"/>
                    </a:xfrm>
                    <a:custGeom>
                      <a:avLst/>
                      <a:gdLst>
                        <a:gd name="T0" fmla="*/ 3038 w 5714"/>
                        <a:gd name="T1" fmla="*/ 2 h 2752"/>
                        <a:gd name="T2" fmla="*/ 3390 w 5714"/>
                        <a:gd name="T3" fmla="*/ 21 h 2752"/>
                        <a:gd name="T4" fmla="*/ 3728 w 5714"/>
                        <a:gd name="T5" fmla="*/ 59 h 2752"/>
                        <a:gd name="T6" fmla="*/ 4047 w 5714"/>
                        <a:gd name="T7" fmla="*/ 115 h 2752"/>
                        <a:gd name="T8" fmla="*/ 4349 w 5714"/>
                        <a:gd name="T9" fmla="*/ 186 h 2752"/>
                        <a:gd name="T10" fmla="*/ 4627 w 5714"/>
                        <a:gd name="T11" fmla="*/ 273 h 2752"/>
                        <a:gd name="T12" fmla="*/ 4878 w 5714"/>
                        <a:gd name="T13" fmla="*/ 374 h 2752"/>
                        <a:gd name="T14" fmla="*/ 5102 w 5714"/>
                        <a:gd name="T15" fmla="*/ 488 h 2752"/>
                        <a:gd name="T16" fmla="*/ 5296 w 5714"/>
                        <a:gd name="T17" fmla="*/ 617 h 2752"/>
                        <a:gd name="T18" fmla="*/ 5456 w 5714"/>
                        <a:gd name="T19" fmla="*/ 756 h 2752"/>
                        <a:gd name="T20" fmla="*/ 5581 w 5714"/>
                        <a:gd name="T21" fmla="*/ 905 h 2752"/>
                        <a:gd name="T22" fmla="*/ 5666 w 5714"/>
                        <a:gd name="T23" fmla="*/ 1065 h 2752"/>
                        <a:gd name="T24" fmla="*/ 5709 w 5714"/>
                        <a:gd name="T25" fmla="*/ 1233 h 2752"/>
                        <a:gd name="T26" fmla="*/ 5709 w 5714"/>
                        <a:gd name="T27" fmla="*/ 1412 h 2752"/>
                        <a:gd name="T28" fmla="*/ 5662 w 5714"/>
                        <a:gd name="T29" fmla="*/ 1590 h 2752"/>
                        <a:gd name="T30" fmla="*/ 5569 w 5714"/>
                        <a:gd name="T31" fmla="*/ 1762 h 2752"/>
                        <a:gd name="T32" fmla="*/ 5435 w 5714"/>
                        <a:gd name="T33" fmla="*/ 1927 h 2752"/>
                        <a:gd name="T34" fmla="*/ 5263 w 5714"/>
                        <a:gd name="T35" fmla="*/ 2081 h 2752"/>
                        <a:gd name="T36" fmla="*/ 5055 w 5714"/>
                        <a:gd name="T37" fmla="*/ 2224 h 2752"/>
                        <a:gd name="T38" fmla="*/ 4816 w 5714"/>
                        <a:gd name="T39" fmla="*/ 2352 h 2752"/>
                        <a:gd name="T40" fmla="*/ 4545 w 5714"/>
                        <a:gd name="T41" fmla="*/ 2467 h 2752"/>
                        <a:gd name="T42" fmla="*/ 4248 w 5714"/>
                        <a:gd name="T43" fmla="*/ 2564 h 2752"/>
                        <a:gd name="T44" fmla="*/ 3929 w 5714"/>
                        <a:gd name="T45" fmla="*/ 2644 h 2752"/>
                        <a:gd name="T46" fmla="*/ 3588 w 5714"/>
                        <a:gd name="T47" fmla="*/ 2702 h 2752"/>
                        <a:gd name="T48" fmla="*/ 3230 w 5714"/>
                        <a:gd name="T49" fmla="*/ 2738 h 2752"/>
                        <a:gd name="T50" fmla="*/ 2857 w 5714"/>
                        <a:gd name="T51" fmla="*/ 2752 h 2752"/>
                        <a:gd name="T52" fmla="*/ 2484 w 5714"/>
                        <a:gd name="T53" fmla="*/ 2738 h 2752"/>
                        <a:gd name="T54" fmla="*/ 2127 w 5714"/>
                        <a:gd name="T55" fmla="*/ 2702 h 2752"/>
                        <a:gd name="T56" fmla="*/ 1787 w 5714"/>
                        <a:gd name="T57" fmla="*/ 2644 h 2752"/>
                        <a:gd name="T58" fmla="*/ 1466 w 5714"/>
                        <a:gd name="T59" fmla="*/ 2564 h 2752"/>
                        <a:gd name="T60" fmla="*/ 1169 w 5714"/>
                        <a:gd name="T61" fmla="*/ 2467 h 2752"/>
                        <a:gd name="T62" fmla="*/ 900 w 5714"/>
                        <a:gd name="T63" fmla="*/ 2352 h 2752"/>
                        <a:gd name="T64" fmla="*/ 659 w 5714"/>
                        <a:gd name="T65" fmla="*/ 2224 h 2752"/>
                        <a:gd name="T66" fmla="*/ 451 w 5714"/>
                        <a:gd name="T67" fmla="*/ 2081 h 2752"/>
                        <a:gd name="T68" fmla="*/ 279 w 5714"/>
                        <a:gd name="T69" fmla="*/ 1927 h 2752"/>
                        <a:gd name="T70" fmla="*/ 146 w 5714"/>
                        <a:gd name="T71" fmla="*/ 1762 h 2752"/>
                        <a:gd name="T72" fmla="*/ 54 w 5714"/>
                        <a:gd name="T73" fmla="*/ 1590 h 2752"/>
                        <a:gd name="T74" fmla="*/ 7 w 5714"/>
                        <a:gd name="T75" fmla="*/ 1412 h 2752"/>
                        <a:gd name="T76" fmla="*/ 5 w 5714"/>
                        <a:gd name="T77" fmla="*/ 1233 h 2752"/>
                        <a:gd name="T78" fmla="*/ 50 w 5714"/>
                        <a:gd name="T79" fmla="*/ 1065 h 2752"/>
                        <a:gd name="T80" fmla="*/ 135 w 5714"/>
                        <a:gd name="T81" fmla="*/ 905 h 2752"/>
                        <a:gd name="T82" fmla="*/ 258 w 5714"/>
                        <a:gd name="T83" fmla="*/ 756 h 2752"/>
                        <a:gd name="T84" fmla="*/ 420 w 5714"/>
                        <a:gd name="T85" fmla="*/ 617 h 2752"/>
                        <a:gd name="T86" fmla="*/ 612 w 5714"/>
                        <a:gd name="T87" fmla="*/ 488 h 2752"/>
                        <a:gd name="T88" fmla="*/ 836 w 5714"/>
                        <a:gd name="T89" fmla="*/ 374 h 2752"/>
                        <a:gd name="T90" fmla="*/ 1089 w 5714"/>
                        <a:gd name="T91" fmla="*/ 273 h 2752"/>
                        <a:gd name="T92" fmla="*/ 1367 w 5714"/>
                        <a:gd name="T93" fmla="*/ 186 h 2752"/>
                        <a:gd name="T94" fmla="*/ 1667 w 5714"/>
                        <a:gd name="T95" fmla="*/ 115 h 2752"/>
                        <a:gd name="T96" fmla="*/ 1986 w 5714"/>
                        <a:gd name="T97" fmla="*/ 59 h 2752"/>
                        <a:gd name="T98" fmla="*/ 2325 w 5714"/>
                        <a:gd name="T99" fmla="*/ 21 h 2752"/>
                        <a:gd name="T100" fmla="*/ 2677 w 5714"/>
                        <a:gd name="T101" fmla="*/ 2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752">
                          <a:moveTo>
                            <a:pt x="2857" y="0"/>
                          </a:moveTo>
                          <a:lnTo>
                            <a:pt x="3038" y="2"/>
                          </a:lnTo>
                          <a:lnTo>
                            <a:pt x="3216" y="9"/>
                          </a:lnTo>
                          <a:lnTo>
                            <a:pt x="3390" y="21"/>
                          </a:lnTo>
                          <a:lnTo>
                            <a:pt x="3561" y="38"/>
                          </a:lnTo>
                          <a:lnTo>
                            <a:pt x="3728" y="59"/>
                          </a:lnTo>
                          <a:lnTo>
                            <a:pt x="3891" y="85"/>
                          </a:lnTo>
                          <a:lnTo>
                            <a:pt x="4047" y="115"/>
                          </a:lnTo>
                          <a:lnTo>
                            <a:pt x="4202" y="148"/>
                          </a:lnTo>
                          <a:lnTo>
                            <a:pt x="4349" y="186"/>
                          </a:lnTo>
                          <a:lnTo>
                            <a:pt x="4490" y="228"/>
                          </a:lnTo>
                          <a:lnTo>
                            <a:pt x="4627" y="273"/>
                          </a:lnTo>
                          <a:lnTo>
                            <a:pt x="4755" y="321"/>
                          </a:lnTo>
                          <a:lnTo>
                            <a:pt x="4878" y="374"/>
                          </a:lnTo>
                          <a:lnTo>
                            <a:pt x="4994" y="429"/>
                          </a:lnTo>
                          <a:lnTo>
                            <a:pt x="5102" y="488"/>
                          </a:lnTo>
                          <a:lnTo>
                            <a:pt x="5203" y="551"/>
                          </a:lnTo>
                          <a:lnTo>
                            <a:pt x="5296" y="617"/>
                          </a:lnTo>
                          <a:lnTo>
                            <a:pt x="5380" y="685"/>
                          </a:lnTo>
                          <a:lnTo>
                            <a:pt x="5456" y="756"/>
                          </a:lnTo>
                          <a:lnTo>
                            <a:pt x="5524" y="829"/>
                          </a:lnTo>
                          <a:lnTo>
                            <a:pt x="5581" y="905"/>
                          </a:lnTo>
                          <a:lnTo>
                            <a:pt x="5628" y="985"/>
                          </a:lnTo>
                          <a:lnTo>
                            <a:pt x="5666" y="1065"/>
                          </a:lnTo>
                          <a:lnTo>
                            <a:pt x="5694" y="1148"/>
                          </a:lnTo>
                          <a:lnTo>
                            <a:pt x="5709" y="1233"/>
                          </a:lnTo>
                          <a:lnTo>
                            <a:pt x="5714" y="1320"/>
                          </a:lnTo>
                          <a:lnTo>
                            <a:pt x="5709" y="1412"/>
                          </a:lnTo>
                          <a:lnTo>
                            <a:pt x="5692" y="1501"/>
                          </a:lnTo>
                          <a:lnTo>
                            <a:pt x="5662" y="1590"/>
                          </a:lnTo>
                          <a:lnTo>
                            <a:pt x="5621" y="1677"/>
                          </a:lnTo>
                          <a:lnTo>
                            <a:pt x="5569" y="1762"/>
                          </a:lnTo>
                          <a:lnTo>
                            <a:pt x="5508" y="1845"/>
                          </a:lnTo>
                          <a:lnTo>
                            <a:pt x="5435" y="1927"/>
                          </a:lnTo>
                          <a:lnTo>
                            <a:pt x="5353" y="2005"/>
                          </a:lnTo>
                          <a:lnTo>
                            <a:pt x="5263" y="2081"/>
                          </a:lnTo>
                          <a:lnTo>
                            <a:pt x="5164" y="2154"/>
                          </a:lnTo>
                          <a:lnTo>
                            <a:pt x="5055" y="2224"/>
                          </a:lnTo>
                          <a:lnTo>
                            <a:pt x="4939" y="2290"/>
                          </a:lnTo>
                          <a:lnTo>
                            <a:pt x="4816" y="2352"/>
                          </a:lnTo>
                          <a:lnTo>
                            <a:pt x="4684" y="2411"/>
                          </a:lnTo>
                          <a:lnTo>
                            <a:pt x="4545" y="2467"/>
                          </a:lnTo>
                          <a:lnTo>
                            <a:pt x="4399" y="2517"/>
                          </a:lnTo>
                          <a:lnTo>
                            <a:pt x="4248" y="2564"/>
                          </a:lnTo>
                          <a:lnTo>
                            <a:pt x="4091" y="2606"/>
                          </a:lnTo>
                          <a:lnTo>
                            <a:pt x="3929" y="2644"/>
                          </a:lnTo>
                          <a:lnTo>
                            <a:pt x="3761" y="2675"/>
                          </a:lnTo>
                          <a:lnTo>
                            <a:pt x="3588" y="2702"/>
                          </a:lnTo>
                          <a:lnTo>
                            <a:pt x="3411" y="2724"/>
                          </a:lnTo>
                          <a:lnTo>
                            <a:pt x="3230" y="2738"/>
                          </a:lnTo>
                          <a:lnTo>
                            <a:pt x="3046" y="2748"/>
                          </a:lnTo>
                          <a:lnTo>
                            <a:pt x="2857" y="2752"/>
                          </a:lnTo>
                          <a:lnTo>
                            <a:pt x="2670" y="2748"/>
                          </a:lnTo>
                          <a:lnTo>
                            <a:pt x="2484" y="2738"/>
                          </a:lnTo>
                          <a:lnTo>
                            <a:pt x="2304" y="2724"/>
                          </a:lnTo>
                          <a:lnTo>
                            <a:pt x="2127" y="2702"/>
                          </a:lnTo>
                          <a:lnTo>
                            <a:pt x="1955" y="2675"/>
                          </a:lnTo>
                          <a:lnTo>
                            <a:pt x="1787" y="2644"/>
                          </a:lnTo>
                          <a:lnTo>
                            <a:pt x="1624" y="2606"/>
                          </a:lnTo>
                          <a:lnTo>
                            <a:pt x="1466" y="2564"/>
                          </a:lnTo>
                          <a:lnTo>
                            <a:pt x="1315" y="2517"/>
                          </a:lnTo>
                          <a:lnTo>
                            <a:pt x="1169" y="2467"/>
                          </a:lnTo>
                          <a:lnTo>
                            <a:pt x="1032" y="2411"/>
                          </a:lnTo>
                          <a:lnTo>
                            <a:pt x="900" y="2352"/>
                          </a:lnTo>
                          <a:lnTo>
                            <a:pt x="775" y="2290"/>
                          </a:lnTo>
                          <a:lnTo>
                            <a:pt x="659" y="2224"/>
                          </a:lnTo>
                          <a:lnTo>
                            <a:pt x="552" y="2154"/>
                          </a:lnTo>
                          <a:lnTo>
                            <a:pt x="451" y="2081"/>
                          </a:lnTo>
                          <a:lnTo>
                            <a:pt x="361" y="2005"/>
                          </a:lnTo>
                          <a:lnTo>
                            <a:pt x="279" y="1927"/>
                          </a:lnTo>
                          <a:lnTo>
                            <a:pt x="208" y="1845"/>
                          </a:lnTo>
                          <a:lnTo>
                            <a:pt x="146" y="1762"/>
                          </a:lnTo>
                          <a:lnTo>
                            <a:pt x="94" y="1677"/>
                          </a:lnTo>
                          <a:lnTo>
                            <a:pt x="54" y="1590"/>
                          </a:lnTo>
                          <a:lnTo>
                            <a:pt x="24" y="1501"/>
                          </a:lnTo>
                          <a:lnTo>
                            <a:pt x="7" y="1412"/>
                          </a:lnTo>
                          <a:lnTo>
                            <a:pt x="0" y="1320"/>
                          </a:lnTo>
                          <a:lnTo>
                            <a:pt x="5" y="1233"/>
                          </a:lnTo>
                          <a:lnTo>
                            <a:pt x="23" y="1148"/>
                          </a:lnTo>
                          <a:lnTo>
                            <a:pt x="50" y="1065"/>
                          </a:lnTo>
                          <a:lnTo>
                            <a:pt x="87" y="985"/>
                          </a:lnTo>
                          <a:lnTo>
                            <a:pt x="135" y="905"/>
                          </a:lnTo>
                          <a:lnTo>
                            <a:pt x="193" y="829"/>
                          </a:lnTo>
                          <a:lnTo>
                            <a:pt x="258" y="756"/>
                          </a:lnTo>
                          <a:lnTo>
                            <a:pt x="335" y="685"/>
                          </a:lnTo>
                          <a:lnTo>
                            <a:pt x="420" y="617"/>
                          </a:lnTo>
                          <a:lnTo>
                            <a:pt x="512" y="551"/>
                          </a:lnTo>
                          <a:lnTo>
                            <a:pt x="612" y="488"/>
                          </a:lnTo>
                          <a:lnTo>
                            <a:pt x="722" y="429"/>
                          </a:lnTo>
                          <a:lnTo>
                            <a:pt x="836" y="374"/>
                          </a:lnTo>
                          <a:lnTo>
                            <a:pt x="959" y="321"/>
                          </a:lnTo>
                          <a:lnTo>
                            <a:pt x="1089" y="273"/>
                          </a:lnTo>
                          <a:lnTo>
                            <a:pt x="1225" y="228"/>
                          </a:lnTo>
                          <a:lnTo>
                            <a:pt x="1367" y="186"/>
                          </a:lnTo>
                          <a:lnTo>
                            <a:pt x="1514" y="148"/>
                          </a:lnTo>
                          <a:lnTo>
                            <a:pt x="1667" y="115"/>
                          </a:lnTo>
                          <a:lnTo>
                            <a:pt x="1825" y="85"/>
                          </a:lnTo>
                          <a:lnTo>
                            <a:pt x="1986" y="59"/>
                          </a:lnTo>
                          <a:lnTo>
                            <a:pt x="2155" y="38"/>
                          </a:lnTo>
                          <a:lnTo>
                            <a:pt x="2325" y="21"/>
                          </a:lnTo>
                          <a:lnTo>
                            <a:pt x="2500" y="9"/>
                          </a:lnTo>
                          <a:lnTo>
                            <a:pt x="2677" y="2"/>
                          </a:lnTo>
                          <a:lnTo>
                            <a:pt x="285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27">
                      <a:extLst>
                        <a:ext uri="{FF2B5EF4-FFF2-40B4-BE49-F238E27FC236}">
                          <a16:creationId xmlns:a16="http://schemas.microsoft.com/office/drawing/2014/main" id="{E5B87852-4CF5-4184-B83F-277BE11228C2}"/>
                        </a:ext>
                      </a:extLst>
                    </p:cNvPr>
                    <p:cNvSpPr>
                      <a:spLocks/>
                    </p:cNvSpPr>
                    <p:nvPr/>
                  </p:nvSpPr>
                  <p:spPr bwMode="auto">
                    <a:xfrm>
                      <a:off x="3932238" y="3152775"/>
                      <a:ext cx="7677150" cy="3138488"/>
                    </a:xfrm>
                    <a:custGeom>
                      <a:avLst/>
                      <a:gdLst>
                        <a:gd name="T0" fmla="*/ 2611 w 4836"/>
                        <a:gd name="T1" fmla="*/ 4 h 1977"/>
                        <a:gd name="T2" fmla="*/ 2977 w 4836"/>
                        <a:gd name="T3" fmla="*/ 28 h 1977"/>
                        <a:gd name="T4" fmla="*/ 3312 w 4836"/>
                        <a:gd name="T5" fmla="*/ 75 h 1977"/>
                        <a:gd name="T6" fmla="*/ 3619 w 4836"/>
                        <a:gd name="T7" fmla="*/ 141 h 1977"/>
                        <a:gd name="T8" fmla="*/ 3893 w 4836"/>
                        <a:gd name="T9" fmla="*/ 224 h 1977"/>
                        <a:gd name="T10" fmla="*/ 4136 w 4836"/>
                        <a:gd name="T11" fmla="*/ 318 h 1977"/>
                        <a:gd name="T12" fmla="*/ 4344 w 4836"/>
                        <a:gd name="T13" fmla="*/ 424 h 1977"/>
                        <a:gd name="T14" fmla="*/ 4517 w 4836"/>
                        <a:gd name="T15" fmla="*/ 535 h 1977"/>
                        <a:gd name="T16" fmla="*/ 4654 w 4836"/>
                        <a:gd name="T17" fmla="*/ 652 h 1977"/>
                        <a:gd name="T18" fmla="*/ 4755 w 4836"/>
                        <a:gd name="T19" fmla="*/ 768 h 1977"/>
                        <a:gd name="T20" fmla="*/ 4816 w 4836"/>
                        <a:gd name="T21" fmla="*/ 883 h 1977"/>
                        <a:gd name="T22" fmla="*/ 4836 w 4836"/>
                        <a:gd name="T23" fmla="*/ 990 h 1977"/>
                        <a:gd name="T24" fmla="*/ 4816 w 4836"/>
                        <a:gd name="T25" fmla="*/ 1100 h 1977"/>
                        <a:gd name="T26" fmla="*/ 4755 w 4836"/>
                        <a:gd name="T27" fmla="*/ 1213 h 1977"/>
                        <a:gd name="T28" fmla="*/ 4654 w 4836"/>
                        <a:gd name="T29" fmla="*/ 1329 h 1977"/>
                        <a:gd name="T30" fmla="*/ 4517 w 4836"/>
                        <a:gd name="T31" fmla="*/ 1444 h 1977"/>
                        <a:gd name="T32" fmla="*/ 4344 w 4836"/>
                        <a:gd name="T33" fmla="*/ 1555 h 1977"/>
                        <a:gd name="T34" fmla="*/ 4136 w 4836"/>
                        <a:gd name="T35" fmla="*/ 1659 h 1977"/>
                        <a:gd name="T36" fmla="*/ 3893 w 4836"/>
                        <a:gd name="T37" fmla="*/ 1755 h 1977"/>
                        <a:gd name="T38" fmla="*/ 3619 w 4836"/>
                        <a:gd name="T39" fmla="*/ 1836 h 1977"/>
                        <a:gd name="T40" fmla="*/ 3312 w 4836"/>
                        <a:gd name="T41" fmla="*/ 1902 h 1977"/>
                        <a:gd name="T42" fmla="*/ 2977 w 4836"/>
                        <a:gd name="T43" fmla="*/ 1949 h 1977"/>
                        <a:gd name="T44" fmla="*/ 2611 w 4836"/>
                        <a:gd name="T45" fmla="*/ 1974 h 1977"/>
                        <a:gd name="T46" fmla="*/ 2226 w 4836"/>
                        <a:gd name="T47" fmla="*/ 1974 h 1977"/>
                        <a:gd name="T48" fmla="*/ 1861 w 4836"/>
                        <a:gd name="T49" fmla="*/ 1949 h 1977"/>
                        <a:gd name="T50" fmla="*/ 1525 w 4836"/>
                        <a:gd name="T51" fmla="*/ 1902 h 1977"/>
                        <a:gd name="T52" fmla="*/ 1218 w 4836"/>
                        <a:gd name="T53" fmla="*/ 1836 h 1977"/>
                        <a:gd name="T54" fmla="*/ 944 w 4836"/>
                        <a:gd name="T55" fmla="*/ 1755 h 1977"/>
                        <a:gd name="T56" fmla="*/ 701 w 4836"/>
                        <a:gd name="T57" fmla="*/ 1659 h 1977"/>
                        <a:gd name="T58" fmla="*/ 493 w 4836"/>
                        <a:gd name="T59" fmla="*/ 1555 h 1977"/>
                        <a:gd name="T60" fmla="*/ 319 w 4836"/>
                        <a:gd name="T61" fmla="*/ 1444 h 1977"/>
                        <a:gd name="T62" fmla="*/ 182 w 4836"/>
                        <a:gd name="T63" fmla="*/ 1329 h 1977"/>
                        <a:gd name="T64" fmla="*/ 81 w 4836"/>
                        <a:gd name="T65" fmla="*/ 1213 h 1977"/>
                        <a:gd name="T66" fmla="*/ 21 w 4836"/>
                        <a:gd name="T67" fmla="*/ 1100 h 1977"/>
                        <a:gd name="T68" fmla="*/ 0 w 4836"/>
                        <a:gd name="T69" fmla="*/ 990 h 1977"/>
                        <a:gd name="T70" fmla="*/ 21 w 4836"/>
                        <a:gd name="T71" fmla="*/ 883 h 1977"/>
                        <a:gd name="T72" fmla="*/ 81 w 4836"/>
                        <a:gd name="T73" fmla="*/ 768 h 1977"/>
                        <a:gd name="T74" fmla="*/ 182 w 4836"/>
                        <a:gd name="T75" fmla="*/ 652 h 1977"/>
                        <a:gd name="T76" fmla="*/ 319 w 4836"/>
                        <a:gd name="T77" fmla="*/ 535 h 1977"/>
                        <a:gd name="T78" fmla="*/ 493 w 4836"/>
                        <a:gd name="T79" fmla="*/ 424 h 1977"/>
                        <a:gd name="T80" fmla="*/ 701 w 4836"/>
                        <a:gd name="T81" fmla="*/ 318 h 1977"/>
                        <a:gd name="T82" fmla="*/ 944 w 4836"/>
                        <a:gd name="T83" fmla="*/ 224 h 1977"/>
                        <a:gd name="T84" fmla="*/ 1218 w 4836"/>
                        <a:gd name="T85" fmla="*/ 141 h 1977"/>
                        <a:gd name="T86" fmla="*/ 1525 w 4836"/>
                        <a:gd name="T87" fmla="*/ 75 h 1977"/>
                        <a:gd name="T88" fmla="*/ 1861 w 4836"/>
                        <a:gd name="T89" fmla="*/ 28 h 1977"/>
                        <a:gd name="T90" fmla="*/ 2226 w 4836"/>
                        <a:gd name="T91" fmla="*/ 4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6" h="1977">
                          <a:moveTo>
                            <a:pt x="2418" y="0"/>
                          </a:moveTo>
                          <a:lnTo>
                            <a:pt x="2611" y="4"/>
                          </a:lnTo>
                          <a:lnTo>
                            <a:pt x="2796" y="12"/>
                          </a:lnTo>
                          <a:lnTo>
                            <a:pt x="2977" y="28"/>
                          </a:lnTo>
                          <a:lnTo>
                            <a:pt x="3149" y="49"/>
                          </a:lnTo>
                          <a:lnTo>
                            <a:pt x="3312" y="75"/>
                          </a:lnTo>
                          <a:lnTo>
                            <a:pt x="3469" y="106"/>
                          </a:lnTo>
                          <a:lnTo>
                            <a:pt x="3619" y="141"/>
                          </a:lnTo>
                          <a:lnTo>
                            <a:pt x="3759" y="181"/>
                          </a:lnTo>
                          <a:lnTo>
                            <a:pt x="3893" y="224"/>
                          </a:lnTo>
                          <a:lnTo>
                            <a:pt x="4019" y="269"/>
                          </a:lnTo>
                          <a:lnTo>
                            <a:pt x="4136" y="318"/>
                          </a:lnTo>
                          <a:lnTo>
                            <a:pt x="4245" y="370"/>
                          </a:lnTo>
                          <a:lnTo>
                            <a:pt x="4344" y="424"/>
                          </a:lnTo>
                          <a:lnTo>
                            <a:pt x="4436" y="480"/>
                          </a:lnTo>
                          <a:lnTo>
                            <a:pt x="4517" y="535"/>
                          </a:lnTo>
                          <a:lnTo>
                            <a:pt x="4592" y="593"/>
                          </a:lnTo>
                          <a:lnTo>
                            <a:pt x="4654" y="652"/>
                          </a:lnTo>
                          <a:lnTo>
                            <a:pt x="4710" y="709"/>
                          </a:lnTo>
                          <a:lnTo>
                            <a:pt x="4755" y="768"/>
                          </a:lnTo>
                          <a:lnTo>
                            <a:pt x="4790" y="825"/>
                          </a:lnTo>
                          <a:lnTo>
                            <a:pt x="4816" y="883"/>
                          </a:lnTo>
                          <a:lnTo>
                            <a:pt x="4831" y="937"/>
                          </a:lnTo>
                          <a:lnTo>
                            <a:pt x="4836" y="990"/>
                          </a:lnTo>
                          <a:lnTo>
                            <a:pt x="4831" y="1044"/>
                          </a:lnTo>
                          <a:lnTo>
                            <a:pt x="4816" y="1100"/>
                          </a:lnTo>
                          <a:lnTo>
                            <a:pt x="4790" y="1155"/>
                          </a:lnTo>
                          <a:lnTo>
                            <a:pt x="4755" y="1213"/>
                          </a:lnTo>
                          <a:lnTo>
                            <a:pt x="4710" y="1270"/>
                          </a:lnTo>
                          <a:lnTo>
                            <a:pt x="4654" y="1329"/>
                          </a:lnTo>
                          <a:lnTo>
                            <a:pt x="4592" y="1386"/>
                          </a:lnTo>
                          <a:lnTo>
                            <a:pt x="4517" y="1444"/>
                          </a:lnTo>
                          <a:lnTo>
                            <a:pt x="4436" y="1501"/>
                          </a:lnTo>
                          <a:lnTo>
                            <a:pt x="4344" y="1555"/>
                          </a:lnTo>
                          <a:lnTo>
                            <a:pt x="4245" y="1609"/>
                          </a:lnTo>
                          <a:lnTo>
                            <a:pt x="4136" y="1659"/>
                          </a:lnTo>
                          <a:lnTo>
                            <a:pt x="4019" y="1710"/>
                          </a:lnTo>
                          <a:lnTo>
                            <a:pt x="3893" y="1755"/>
                          </a:lnTo>
                          <a:lnTo>
                            <a:pt x="3759" y="1798"/>
                          </a:lnTo>
                          <a:lnTo>
                            <a:pt x="3619" y="1836"/>
                          </a:lnTo>
                          <a:lnTo>
                            <a:pt x="3469" y="1871"/>
                          </a:lnTo>
                          <a:lnTo>
                            <a:pt x="3312" y="1902"/>
                          </a:lnTo>
                          <a:lnTo>
                            <a:pt x="3149" y="1929"/>
                          </a:lnTo>
                          <a:lnTo>
                            <a:pt x="2977" y="1949"/>
                          </a:lnTo>
                          <a:lnTo>
                            <a:pt x="2796" y="1965"/>
                          </a:lnTo>
                          <a:lnTo>
                            <a:pt x="2611" y="1974"/>
                          </a:lnTo>
                          <a:lnTo>
                            <a:pt x="2418" y="1977"/>
                          </a:lnTo>
                          <a:lnTo>
                            <a:pt x="2226" y="1974"/>
                          </a:lnTo>
                          <a:lnTo>
                            <a:pt x="2040" y="1965"/>
                          </a:lnTo>
                          <a:lnTo>
                            <a:pt x="1861" y="1949"/>
                          </a:lnTo>
                          <a:lnTo>
                            <a:pt x="1690" y="1929"/>
                          </a:lnTo>
                          <a:lnTo>
                            <a:pt x="1525" y="1902"/>
                          </a:lnTo>
                          <a:lnTo>
                            <a:pt x="1369" y="1871"/>
                          </a:lnTo>
                          <a:lnTo>
                            <a:pt x="1218" y="1836"/>
                          </a:lnTo>
                          <a:lnTo>
                            <a:pt x="1077" y="1798"/>
                          </a:lnTo>
                          <a:lnTo>
                            <a:pt x="944" y="1755"/>
                          </a:lnTo>
                          <a:lnTo>
                            <a:pt x="819" y="1710"/>
                          </a:lnTo>
                          <a:lnTo>
                            <a:pt x="701" y="1659"/>
                          </a:lnTo>
                          <a:lnTo>
                            <a:pt x="593" y="1609"/>
                          </a:lnTo>
                          <a:lnTo>
                            <a:pt x="493" y="1555"/>
                          </a:lnTo>
                          <a:lnTo>
                            <a:pt x="401" y="1501"/>
                          </a:lnTo>
                          <a:lnTo>
                            <a:pt x="319" y="1444"/>
                          </a:lnTo>
                          <a:lnTo>
                            <a:pt x="246" y="1386"/>
                          </a:lnTo>
                          <a:lnTo>
                            <a:pt x="182" y="1329"/>
                          </a:lnTo>
                          <a:lnTo>
                            <a:pt x="127" y="1270"/>
                          </a:lnTo>
                          <a:lnTo>
                            <a:pt x="81" y="1213"/>
                          </a:lnTo>
                          <a:lnTo>
                            <a:pt x="47" y="1155"/>
                          </a:lnTo>
                          <a:lnTo>
                            <a:pt x="21" y="1100"/>
                          </a:lnTo>
                          <a:lnTo>
                            <a:pt x="5" y="1044"/>
                          </a:lnTo>
                          <a:lnTo>
                            <a:pt x="0" y="990"/>
                          </a:lnTo>
                          <a:lnTo>
                            <a:pt x="5" y="937"/>
                          </a:lnTo>
                          <a:lnTo>
                            <a:pt x="21" y="883"/>
                          </a:lnTo>
                          <a:lnTo>
                            <a:pt x="47" y="825"/>
                          </a:lnTo>
                          <a:lnTo>
                            <a:pt x="81" y="768"/>
                          </a:lnTo>
                          <a:lnTo>
                            <a:pt x="127" y="709"/>
                          </a:lnTo>
                          <a:lnTo>
                            <a:pt x="182" y="652"/>
                          </a:lnTo>
                          <a:lnTo>
                            <a:pt x="246" y="593"/>
                          </a:lnTo>
                          <a:lnTo>
                            <a:pt x="319" y="535"/>
                          </a:lnTo>
                          <a:lnTo>
                            <a:pt x="401" y="480"/>
                          </a:lnTo>
                          <a:lnTo>
                            <a:pt x="493" y="424"/>
                          </a:lnTo>
                          <a:lnTo>
                            <a:pt x="593" y="370"/>
                          </a:lnTo>
                          <a:lnTo>
                            <a:pt x="701" y="318"/>
                          </a:lnTo>
                          <a:lnTo>
                            <a:pt x="819" y="269"/>
                          </a:lnTo>
                          <a:lnTo>
                            <a:pt x="944" y="224"/>
                          </a:lnTo>
                          <a:lnTo>
                            <a:pt x="1077" y="181"/>
                          </a:lnTo>
                          <a:lnTo>
                            <a:pt x="1218" y="141"/>
                          </a:lnTo>
                          <a:lnTo>
                            <a:pt x="1369" y="106"/>
                          </a:lnTo>
                          <a:lnTo>
                            <a:pt x="1525" y="75"/>
                          </a:lnTo>
                          <a:lnTo>
                            <a:pt x="1690" y="49"/>
                          </a:lnTo>
                          <a:lnTo>
                            <a:pt x="1861" y="28"/>
                          </a:lnTo>
                          <a:lnTo>
                            <a:pt x="2040" y="12"/>
                          </a:lnTo>
                          <a:lnTo>
                            <a:pt x="2226" y="4"/>
                          </a:lnTo>
                          <a:lnTo>
                            <a:pt x="2418"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28">
                      <a:extLst>
                        <a:ext uri="{FF2B5EF4-FFF2-40B4-BE49-F238E27FC236}">
                          <a16:creationId xmlns:a16="http://schemas.microsoft.com/office/drawing/2014/main" id="{DB0A12C3-08D4-46B8-960F-B8927E84183F}"/>
                        </a:ext>
                      </a:extLst>
                    </p:cNvPr>
                    <p:cNvSpPr>
                      <a:spLocks/>
                    </p:cNvSpPr>
                    <p:nvPr/>
                  </p:nvSpPr>
                  <p:spPr bwMode="auto">
                    <a:xfrm>
                      <a:off x="6200775" y="3851275"/>
                      <a:ext cx="3035300" cy="2446338"/>
                    </a:xfrm>
                    <a:custGeom>
                      <a:avLst/>
                      <a:gdLst>
                        <a:gd name="T0" fmla="*/ 458 w 1912"/>
                        <a:gd name="T1" fmla="*/ 3 h 1541"/>
                        <a:gd name="T2" fmla="*/ 516 w 1912"/>
                        <a:gd name="T3" fmla="*/ 34 h 1541"/>
                        <a:gd name="T4" fmla="*/ 618 w 1912"/>
                        <a:gd name="T5" fmla="*/ 69 h 1541"/>
                        <a:gd name="T6" fmla="*/ 758 w 1912"/>
                        <a:gd name="T7" fmla="*/ 92 h 1541"/>
                        <a:gd name="T8" fmla="*/ 909 w 1912"/>
                        <a:gd name="T9" fmla="*/ 93 h 1541"/>
                        <a:gd name="T10" fmla="*/ 1053 w 1912"/>
                        <a:gd name="T11" fmla="*/ 95 h 1541"/>
                        <a:gd name="T12" fmla="*/ 1220 w 1912"/>
                        <a:gd name="T13" fmla="*/ 107 h 1541"/>
                        <a:gd name="T14" fmla="*/ 1366 w 1912"/>
                        <a:gd name="T15" fmla="*/ 137 h 1541"/>
                        <a:gd name="T16" fmla="*/ 1489 w 1912"/>
                        <a:gd name="T17" fmla="*/ 182 h 1541"/>
                        <a:gd name="T18" fmla="*/ 1588 w 1912"/>
                        <a:gd name="T19" fmla="*/ 246 h 1541"/>
                        <a:gd name="T20" fmla="*/ 1662 w 1912"/>
                        <a:gd name="T21" fmla="*/ 331 h 1541"/>
                        <a:gd name="T22" fmla="*/ 1732 w 1912"/>
                        <a:gd name="T23" fmla="*/ 396 h 1541"/>
                        <a:gd name="T24" fmla="*/ 1799 w 1912"/>
                        <a:gd name="T25" fmla="*/ 439 h 1541"/>
                        <a:gd name="T26" fmla="*/ 1837 w 1912"/>
                        <a:gd name="T27" fmla="*/ 493 h 1541"/>
                        <a:gd name="T28" fmla="*/ 1862 w 1912"/>
                        <a:gd name="T29" fmla="*/ 592 h 1541"/>
                        <a:gd name="T30" fmla="*/ 1837 w 1912"/>
                        <a:gd name="T31" fmla="*/ 648 h 1541"/>
                        <a:gd name="T32" fmla="*/ 1777 w 1912"/>
                        <a:gd name="T33" fmla="*/ 688 h 1541"/>
                        <a:gd name="T34" fmla="*/ 1725 w 1912"/>
                        <a:gd name="T35" fmla="*/ 748 h 1541"/>
                        <a:gd name="T36" fmla="*/ 1688 w 1912"/>
                        <a:gd name="T37" fmla="*/ 840 h 1541"/>
                        <a:gd name="T38" fmla="*/ 1628 w 1912"/>
                        <a:gd name="T39" fmla="*/ 924 h 1541"/>
                        <a:gd name="T40" fmla="*/ 1541 w 1912"/>
                        <a:gd name="T41" fmla="*/ 997 h 1541"/>
                        <a:gd name="T42" fmla="*/ 1426 w 1912"/>
                        <a:gd name="T43" fmla="*/ 1058 h 1541"/>
                        <a:gd name="T44" fmla="*/ 1371 w 1912"/>
                        <a:gd name="T45" fmla="*/ 1198 h 1541"/>
                        <a:gd name="T46" fmla="*/ 1392 w 1912"/>
                        <a:gd name="T47" fmla="*/ 1240 h 1541"/>
                        <a:gd name="T48" fmla="*/ 1438 w 1912"/>
                        <a:gd name="T49" fmla="*/ 1271 h 1541"/>
                        <a:gd name="T50" fmla="*/ 1770 w 1912"/>
                        <a:gd name="T51" fmla="*/ 1475 h 1541"/>
                        <a:gd name="T52" fmla="*/ 1464 w 1912"/>
                        <a:gd name="T53" fmla="*/ 1516 h 1541"/>
                        <a:gd name="T54" fmla="*/ 1135 w 1912"/>
                        <a:gd name="T55" fmla="*/ 1539 h 1541"/>
                        <a:gd name="T56" fmla="*/ 786 w 1912"/>
                        <a:gd name="T57" fmla="*/ 1539 h 1541"/>
                        <a:gd name="T58" fmla="*/ 453 w 1912"/>
                        <a:gd name="T59" fmla="*/ 1516 h 1541"/>
                        <a:gd name="T60" fmla="*/ 146 w 1912"/>
                        <a:gd name="T61" fmla="*/ 1473 h 1541"/>
                        <a:gd name="T62" fmla="*/ 484 w 1912"/>
                        <a:gd name="T63" fmla="*/ 1270 h 1541"/>
                        <a:gd name="T64" fmla="*/ 531 w 1912"/>
                        <a:gd name="T65" fmla="*/ 1240 h 1541"/>
                        <a:gd name="T66" fmla="*/ 554 w 1912"/>
                        <a:gd name="T67" fmla="*/ 1198 h 1541"/>
                        <a:gd name="T68" fmla="*/ 498 w 1912"/>
                        <a:gd name="T69" fmla="*/ 1058 h 1541"/>
                        <a:gd name="T70" fmla="*/ 384 w 1912"/>
                        <a:gd name="T71" fmla="*/ 997 h 1541"/>
                        <a:gd name="T72" fmla="*/ 297 w 1912"/>
                        <a:gd name="T73" fmla="*/ 924 h 1541"/>
                        <a:gd name="T74" fmla="*/ 238 w 1912"/>
                        <a:gd name="T75" fmla="*/ 840 h 1541"/>
                        <a:gd name="T76" fmla="*/ 200 w 1912"/>
                        <a:gd name="T77" fmla="*/ 748 h 1541"/>
                        <a:gd name="T78" fmla="*/ 148 w 1912"/>
                        <a:gd name="T79" fmla="*/ 688 h 1541"/>
                        <a:gd name="T80" fmla="*/ 87 w 1912"/>
                        <a:gd name="T81" fmla="*/ 648 h 1541"/>
                        <a:gd name="T82" fmla="*/ 63 w 1912"/>
                        <a:gd name="T83" fmla="*/ 592 h 1541"/>
                        <a:gd name="T84" fmla="*/ 87 w 1912"/>
                        <a:gd name="T85" fmla="*/ 495 h 1541"/>
                        <a:gd name="T86" fmla="*/ 125 w 1912"/>
                        <a:gd name="T87" fmla="*/ 439 h 1541"/>
                        <a:gd name="T88" fmla="*/ 193 w 1912"/>
                        <a:gd name="T89" fmla="*/ 397 h 1541"/>
                        <a:gd name="T90" fmla="*/ 264 w 1912"/>
                        <a:gd name="T91" fmla="*/ 323 h 1541"/>
                        <a:gd name="T92" fmla="*/ 346 w 1912"/>
                        <a:gd name="T93" fmla="*/ 219 h 1541"/>
                        <a:gd name="T94" fmla="*/ 391 w 1912"/>
                        <a:gd name="T95" fmla="*/ 175 h 1541"/>
                        <a:gd name="T96" fmla="*/ 418 w 1912"/>
                        <a:gd name="T97" fmla="*/ 149 h 1541"/>
                        <a:gd name="T98" fmla="*/ 432 w 1912"/>
                        <a:gd name="T99" fmla="*/ 125 h 1541"/>
                        <a:gd name="T100" fmla="*/ 432 w 1912"/>
                        <a:gd name="T101" fmla="*/ 90 h 1541"/>
                        <a:gd name="T102" fmla="*/ 425 w 1912"/>
                        <a:gd name="T103" fmla="*/ 36 h 1541"/>
                        <a:gd name="T104" fmla="*/ 429 w 1912"/>
                        <a:gd name="T105" fmla="*/ 5 h 1541"/>
                        <a:gd name="T106" fmla="*/ 450 w 1912"/>
                        <a:gd name="T107"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12" h="1541">
                          <a:moveTo>
                            <a:pt x="450" y="0"/>
                          </a:moveTo>
                          <a:lnTo>
                            <a:pt x="458" y="3"/>
                          </a:lnTo>
                          <a:lnTo>
                            <a:pt x="484" y="19"/>
                          </a:lnTo>
                          <a:lnTo>
                            <a:pt x="516" y="34"/>
                          </a:lnTo>
                          <a:lnTo>
                            <a:pt x="554" y="50"/>
                          </a:lnTo>
                          <a:lnTo>
                            <a:pt x="618" y="69"/>
                          </a:lnTo>
                          <a:lnTo>
                            <a:pt x="686" y="83"/>
                          </a:lnTo>
                          <a:lnTo>
                            <a:pt x="758" y="92"/>
                          </a:lnTo>
                          <a:lnTo>
                            <a:pt x="833" y="95"/>
                          </a:lnTo>
                          <a:lnTo>
                            <a:pt x="909" y="93"/>
                          </a:lnTo>
                          <a:lnTo>
                            <a:pt x="961" y="93"/>
                          </a:lnTo>
                          <a:lnTo>
                            <a:pt x="1053" y="95"/>
                          </a:lnTo>
                          <a:lnTo>
                            <a:pt x="1140" y="99"/>
                          </a:lnTo>
                          <a:lnTo>
                            <a:pt x="1220" y="107"/>
                          </a:lnTo>
                          <a:lnTo>
                            <a:pt x="1296" y="121"/>
                          </a:lnTo>
                          <a:lnTo>
                            <a:pt x="1366" y="137"/>
                          </a:lnTo>
                          <a:lnTo>
                            <a:pt x="1430" y="158"/>
                          </a:lnTo>
                          <a:lnTo>
                            <a:pt x="1489" y="182"/>
                          </a:lnTo>
                          <a:lnTo>
                            <a:pt x="1541" y="213"/>
                          </a:lnTo>
                          <a:lnTo>
                            <a:pt x="1588" y="246"/>
                          </a:lnTo>
                          <a:lnTo>
                            <a:pt x="1628" y="286"/>
                          </a:lnTo>
                          <a:lnTo>
                            <a:pt x="1662" y="331"/>
                          </a:lnTo>
                          <a:lnTo>
                            <a:pt x="1690" y="382"/>
                          </a:lnTo>
                          <a:lnTo>
                            <a:pt x="1732" y="396"/>
                          </a:lnTo>
                          <a:lnTo>
                            <a:pt x="1768" y="417"/>
                          </a:lnTo>
                          <a:lnTo>
                            <a:pt x="1799" y="439"/>
                          </a:lnTo>
                          <a:lnTo>
                            <a:pt x="1824" y="465"/>
                          </a:lnTo>
                          <a:lnTo>
                            <a:pt x="1837" y="493"/>
                          </a:lnTo>
                          <a:lnTo>
                            <a:pt x="1858" y="561"/>
                          </a:lnTo>
                          <a:lnTo>
                            <a:pt x="1862" y="592"/>
                          </a:lnTo>
                          <a:lnTo>
                            <a:pt x="1855" y="622"/>
                          </a:lnTo>
                          <a:lnTo>
                            <a:pt x="1837" y="648"/>
                          </a:lnTo>
                          <a:lnTo>
                            <a:pt x="1811" y="670"/>
                          </a:lnTo>
                          <a:lnTo>
                            <a:pt x="1777" y="688"/>
                          </a:lnTo>
                          <a:lnTo>
                            <a:pt x="1735" y="700"/>
                          </a:lnTo>
                          <a:lnTo>
                            <a:pt x="1725" y="748"/>
                          </a:lnTo>
                          <a:lnTo>
                            <a:pt x="1709" y="795"/>
                          </a:lnTo>
                          <a:lnTo>
                            <a:pt x="1688" y="840"/>
                          </a:lnTo>
                          <a:lnTo>
                            <a:pt x="1661" y="882"/>
                          </a:lnTo>
                          <a:lnTo>
                            <a:pt x="1628" y="924"/>
                          </a:lnTo>
                          <a:lnTo>
                            <a:pt x="1588" y="962"/>
                          </a:lnTo>
                          <a:lnTo>
                            <a:pt x="1541" y="997"/>
                          </a:lnTo>
                          <a:lnTo>
                            <a:pt x="1487" y="1030"/>
                          </a:lnTo>
                          <a:lnTo>
                            <a:pt x="1426" y="1058"/>
                          </a:lnTo>
                          <a:lnTo>
                            <a:pt x="1359" y="1084"/>
                          </a:lnTo>
                          <a:lnTo>
                            <a:pt x="1371" y="1198"/>
                          </a:lnTo>
                          <a:lnTo>
                            <a:pt x="1378" y="1221"/>
                          </a:lnTo>
                          <a:lnTo>
                            <a:pt x="1392" y="1240"/>
                          </a:lnTo>
                          <a:lnTo>
                            <a:pt x="1412" y="1257"/>
                          </a:lnTo>
                          <a:lnTo>
                            <a:pt x="1438" y="1271"/>
                          </a:lnTo>
                          <a:lnTo>
                            <a:pt x="1912" y="1449"/>
                          </a:lnTo>
                          <a:lnTo>
                            <a:pt x="1770" y="1475"/>
                          </a:lnTo>
                          <a:lnTo>
                            <a:pt x="1619" y="1497"/>
                          </a:lnTo>
                          <a:lnTo>
                            <a:pt x="1464" y="1516"/>
                          </a:lnTo>
                          <a:lnTo>
                            <a:pt x="1303" y="1530"/>
                          </a:lnTo>
                          <a:lnTo>
                            <a:pt x="1135" y="1539"/>
                          </a:lnTo>
                          <a:lnTo>
                            <a:pt x="961" y="1541"/>
                          </a:lnTo>
                          <a:lnTo>
                            <a:pt x="786" y="1539"/>
                          </a:lnTo>
                          <a:lnTo>
                            <a:pt x="618" y="1530"/>
                          </a:lnTo>
                          <a:lnTo>
                            <a:pt x="453" y="1516"/>
                          </a:lnTo>
                          <a:lnTo>
                            <a:pt x="297" y="1497"/>
                          </a:lnTo>
                          <a:lnTo>
                            <a:pt x="146" y="1473"/>
                          </a:lnTo>
                          <a:lnTo>
                            <a:pt x="0" y="1445"/>
                          </a:lnTo>
                          <a:lnTo>
                            <a:pt x="484" y="1270"/>
                          </a:lnTo>
                          <a:lnTo>
                            <a:pt x="512" y="1257"/>
                          </a:lnTo>
                          <a:lnTo>
                            <a:pt x="531" y="1240"/>
                          </a:lnTo>
                          <a:lnTo>
                            <a:pt x="547" y="1219"/>
                          </a:lnTo>
                          <a:lnTo>
                            <a:pt x="554" y="1198"/>
                          </a:lnTo>
                          <a:lnTo>
                            <a:pt x="566" y="1084"/>
                          </a:lnTo>
                          <a:lnTo>
                            <a:pt x="498" y="1058"/>
                          </a:lnTo>
                          <a:lnTo>
                            <a:pt x="438" y="1030"/>
                          </a:lnTo>
                          <a:lnTo>
                            <a:pt x="384" y="997"/>
                          </a:lnTo>
                          <a:lnTo>
                            <a:pt x="337" y="962"/>
                          </a:lnTo>
                          <a:lnTo>
                            <a:pt x="297" y="924"/>
                          </a:lnTo>
                          <a:lnTo>
                            <a:pt x="264" y="882"/>
                          </a:lnTo>
                          <a:lnTo>
                            <a:pt x="238" y="840"/>
                          </a:lnTo>
                          <a:lnTo>
                            <a:pt x="215" y="795"/>
                          </a:lnTo>
                          <a:lnTo>
                            <a:pt x="200" y="748"/>
                          </a:lnTo>
                          <a:lnTo>
                            <a:pt x="189" y="700"/>
                          </a:lnTo>
                          <a:lnTo>
                            <a:pt x="148" y="688"/>
                          </a:lnTo>
                          <a:lnTo>
                            <a:pt x="113" y="670"/>
                          </a:lnTo>
                          <a:lnTo>
                            <a:pt x="87" y="648"/>
                          </a:lnTo>
                          <a:lnTo>
                            <a:pt x="70" y="622"/>
                          </a:lnTo>
                          <a:lnTo>
                            <a:pt x="63" y="592"/>
                          </a:lnTo>
                          <a:lnTo>
                            <a:pt x="66" y="563"/>
                          </a:lnTo>
                          <a:lnTo>
                            <a:pt x="87" y="495"/>
                          </a:lnTo>
                          <a:lnTo>
                            <a:pt x="101" y="465"/>
                          </a:lnTo>
                          <a:lnTo>
                            <a:pt x="125" y="439"/>
                          </a:lnTo>
                          <a:lnTo>
                            <a:pt x="156" y="417"/>
                          </a:lnTo>
                          <a:lnTo>
                            <a:pt x="193" y="397"/>
                          </a:lnTo>
                          <a:lnTo>
                            <a:pt x="235" y="382"/>
                          </a:lnTo>
                          <a:lnTo>
                            <a:pt x="264" y="323"/>
                          </a:lnTo>
                          <a:lnTo>
                            <a:pt x="302" y="269"/>
                          </a:lnTo>
                          <a:lnTo>
                            <a:pt x="346" y="219"/>
                          </a:lnTo>
                          <a:lnTo>
                            <a:pt x="370" y="194"/>
                          </a:lnTo>
                          <a:lnTo>
                            <a:pt x="391" y="175"/>
                          </a:lnTo>
                          <a:lnTo>
                            <a:pt x="406" y="161"/>
                          </a:lnTo>
                          <a:lnTo>
                            <a:pt x="418" y="149"/>
                          </a:lnTo>
                          <a:lnTo>
                            <a:pt x="427" y="137"/>
                          </a:lnTo>
                          <a:lnTo>
                            <a:pt x="432" y="125"/>
                          </a:lnTo>
                          <a:lnTo>
                            <a:pt x="434" y="109"/>
                          </a:lnTo>
                          <a:lnTo>
                            <a:pt x="432" y="90"/>
                          </a:lnTo>
                          <a:lnTo>
                            <a:pt x="431" y="66"/>
                          </a:lnTo>
                          <a:lnTo>
                            <a:pt x="425" y="36"/>
                          </a:lnTo>
                          <a:lnTo>
                            <a:pt x="425" y="10"/>
                          </a:lnTo>
                          <a:lnTo>
                            <a:pt x="429" y="5"/>
                          </a:lnTo>
                          <a:lnTo>
                            <a:pt x="438" y="1"/>
                          </a:lnTo>
                          <a:lnTo>
                            <a:pt x="45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58" name="Group 57">
                  <a:extLst>
                    <a:ext uri="{FF2B5EF4-FFF2-40B4-BE49-F238E27FC236}">
                      <a16:creationId xmlns:a16="http://schemas.microsoft.com/office/drawing/2014/main" id="{85D9BF95-FD1E-4C63-9A28-74D0760F187F}"/>
                    </a:ext>
                  </a:extLst>
                </p:cNvPr>
                <p:cNvGrpSpPr/>
                <p:nvPr/>
              </p:nvGrpSpPr>
              <p:grpSpPr>
                <a:xfrm>
                  <a:off x="1286126" y="4520503"/>
                  <a:ext cx="1577601" cy="998420"/>
                  <a:chOff x="6338645" y="2741246"/>
                  <a:chExt cx="9070975" cy="5740767"/>
                </a:xfrm>
              </p:grpSpPr>
              <p:grpSp>
                <p:nvGrpSpPr>
                  <p:cNvPr id="65" name="Group 64">
                    <a:extLst>
                      <a:ext uri="{FF2B5EF4-FFF2-40B4-BE49-F238E27FC236}">
                        <a16:creationId xmlns:a16="http://schemas.microsoft.com/office/drawing/2014/main" id="{DD6B73ED-BBCC-40B2-9CB3-539C6647B095}"/>
                      </a:ext>
                    </a:extLst>
                  </p:cNvPr>
                  <p:cNvGrpSpPr/>
                  <p:nvPr/>
                </p:nvGrpSpPr>
                <p:grpSpPr>
                  <a:xfrm>
                    <a:off x="6338645" y="4813300"/>
                    <a:ext cx="9070975" cy="3668713"/>
                    <a:chOff x="3235325" y="4724400"/>
                    <a:chExt cx="9070975" cy="3668713"/>
                  </a:xfrm>
                </p:grpSpPr>
                <p:sp>
                  <p:nvSpPr>
                    <p:cNvPr id="70" name="Freeform 15">
                      <a:extLst>
                        <a:ext uri="{FF2B5EF4-FFF2-40B4-BE49-F238E27FC236}">
                          <a16:creationId xmlns:a16="http://schemas.microsoft.com/office/drawing/2014/main" id="{AA09995A-FDA9-41AD-8B85-3B0FD8C8DA6C}"/>
                        </a:ext>
                      </a:extLst>
                    </p:cNvPr>
                    <p:cNvSpPr>
                      <a:spLocks/>
                    </p:cNvSpPr>
                    <p:nvPr/>
                  </p:nvSpPr>
                  <p:spPr bwMode="auto">
                    <a:xfrm>
                      <a:off x="3235325" y="4724400"/>
                      <a:ext cx="9070975" cy="3668713"/>
                    </a:xfrm>
                    <a:custGeom>
                      <a:avLst/>
                      <a:gdLst>
                        <a:gd name="T0" fmla="*/ 7 w 5714"/>
                        <a:gd name="T1" fmla="*/ 91 h 2311"/>
                        <a:gd name="T2" fmla="*/ 54 w 5714"/>
                        <a:gd name="T3" fmla="*/ 270 h 2311"/>
                        <a:gd name="T4" fmla="*/ 146 w 5714"/>
                        <a:gd name="T5" fmla="*/ 442 h 2311"/>
                        <a:gd name="T6" fmla="*/ 279 w 5714"/>
                        <a:gd name="T7" fmla="*/ 605 h 2311"/>
                        <a:gd name="T8" fmla="*/ 451 w 5714"/>
                        <a:gd name="T9" fmla="*/ 760 h 2311"/>
                        <a:gd name="T10" fmla="*/ 659 w 5714"/>
                        <a:gd name="T11" fmla="*/ 902 h 2311"/>
                        <a:gd name="T12" fmla="*/ 900 w 5714"/>
                        <a:gd name="T13" fmla="*/ 1032 h 2311"/>
                        <a:gd name="T14" fmla="*/ 1169 w 5714"/>
                        <a:gd name="T15" fmla="*/ 1147 h 2311"/>
                        <a:gd name="T16" fmla="*/ 1466 w 5714"/>
                        <a:gd name="T17" fmla="*/ 1244 h 2311"/>
                        <a:gd name="T18" fmla="*/ 1787 w 5714"/>
                        <a:gd name="T19" fmla="*/ 1322 h 2311"/>
                        <a:gd name="T20" fmla="*/ 2127 w 5714"/>
                        <a:gd name="T21" fmla="*/ 1382 h 2311"/>
                        <a:gd name="T22" fmla="*/ 2484 w 5714"/>
                        <a:gd name="T23" fmla="*/ 1418 h 2311"/>
                        <a:gd name="T24" fmla="*/ 2857 w 5714"/>
                        <a:gd name="T25" fmla="*/ 1430 h 2311"/>
                        <a:gd name="T26" fmla="*/ 3230 w 5714"/>
                        <a:gd name="T27" fmla="*/ 1418 h 2311"/>
                        <a:gd name="T28" fmla="*/ 3588 w 5714"/>
                        <a:gd name="T29" fmla="*/ 1382 h 2311"/>
                        <a:gd name="T30" fmla="*/ 3929 w 5714"/>
                        <a:gd name="T31" fmla="*/ 1322 h 2311"/>
                        <a:gd name="T32" fmla="*/ 4248 w 5714"/>
                        <a:gd name="T33" fmla="*/ 1244 h 2311"/>
                        <a:gd name="T34" fmla="*/ 4545 w 5714"/>
                        <a:gd name="T35" fmla="*/ 1147 h 2311"/>
                        <a:gd name="T36" fmla="*/ 4816 w 5714"/>
                        <a:gd name="T37" fmla="*/ 1032 h 2311"/>
                        <a:gd name="T38" fmla="*/ 5055 w 5714"/>
                        <a:gd name="T39" fmla="*/ 902 h 2311"/>
                        <a:gd name="T40" fmla="*/ 5263 w 5714"/>
                        <a:gd name="T41" fmla="*/ 760 h 2311"/>
                        <a:gd name="T42" fmla="*/ 5435 w 5714"/>
                        <a:gd name="T43" fmla="*/ 605 h 2311"/>
                        <a:gd name="T44" fmla="*/ 5569 w 5714"/>
                        <a:gd name="T45" fmla="*/ 442 h 2311"/>
                        <a:gd name="T46" fmla="*/ 5662 w 5714"/>
                        <a:gd name="T47" fmla="*/ 270 h 2311"/>
                        <a:gd name="T48" fmla="*/ 5709 w 5714"/>
                        <a:gd name="T49" fmla="*/ 91 h 2311"/>
                        <a:gd name="T50" fmla="*/ 5714 w 5714"/>
                        <a:gd name="T51" fmla="*/ 930 h 2311"/>
                        <a:gd name="T52" fmla="*/ 5692 w 5714"/>
                        <a:gd name="T53" fmla="*/ 1109 h 2311"/>
                        <a:gd name="T54" fmla="*/ 5621 w 5714"/>
                        <a:gd name="T55" fmla="*/ 1283 h 2311"/>
                        <a:gd name="T56" fmla="*/ 5508 w 5714"/>
                        <a:gd name="T57" fmla="*/ 1448 h 2311"/>
                        <a:gd name="T58" fmla="*/ 5353 w 5714"/>
                        <a:gd name="T59" fmla="*/ 1602 h 2311"/>
                        <a:gd name="T60" fmla="*/ 5164 w 5714"/>
                        <a:gd name="T61" fmla="*/ 1745 h 2311"/>
                        <a:gd name="T62" fmla="*/ 4939 w 5714"/>
                        <a:gd name="T63" fmla="*/ 1877 h 2311"/>
                        <a:gd name="T64" fmla="*/ 4684 w 5714"/>
                        <a:gd name="T65" fmla="*/ 1991 h 2311"/>
                        <a:gd name="T66" fmla="*/ 4399 w 5714"/>
                        <a:gd name="T67" fmla="*/ 2092 h 2311"/>
                        <a:gd name="T68" fmla="*/ 4091 w 5714"/>
                        <a:gd name="T69" fmla="*/ 2175 h 2311"/>
                        <a:gd name="T70" fmla="*/ 3761 w 5714"/>
                        <a:gd name="T71" fmla="*/ 2240 h 2311"/>
                        <a:gd name="T72" fmla="*/ 3411 w 5714"/>
                        <a:gd name="T73" fmla="*/ 2285 h 2311"/>
                        <a:gd name="T74" fmla="*/ 3046 w 5714"/>
                        <a:gd name="T75" fmla="*/ 2308 h 2311"/>
                        <a:gd name="T76" fmla="*/ 2670 w 5714"/>
                        <a:gd name="T77" fmla="*/ 2308 h 2311"/>
                        <a:gd name="T78" fmla="*/ 2304 w 5714"/>
                        <a:gd name="T79" fmla="*/ 2285 h 2311"/>
                        <a:gd name="T80" fmla="*/ 1955 w 5714"/>
                        <a:gd name="T81" fmla="*/ 2240 h 2311"/>
                        <a:gd name="T82" fmla="*/ 1624 w 5714"/>
                        <a:gd name="T83" fmla="*/ 2175 h 2311"/>
                        <a:gd name="T84" fmla="*/ 1315 w 5714"/>
                        <a:gd name="T85" fmla="*/ 2092 h 2311"/>
                        <a:gd name="T86" fmla="*/ 1032 w 5714"/>
                        <a:gd name="T87" fmla="*/ 1991 h 2311"/>
                        <a:gd name="T88" fmla="*/ 775 w 5714"/>
                        <a:gd name="T89" fmla="*/ 1877 h 2311"/>
                        <a:gd name="T90" fmla="*/ 552 w 5714"/>
                        <a:gd name="T91" fmla="*/ 1745 h 2311"/>
                        <a:gd name="T92" fmla="*/ 361 w 5714"/>
                        <a:gd name="T93" fmla="*/ 1602 h 2311"/>
                        <a:gd name="T94" fmla="*/ 208 w 5714"/>
                        <a:gd name="T95" fmla="*/ 1448 h 2311"/>
                        <a:gd name="T96" fmla="*/ 94 w 5714"/>
                        <a:gd name="T97" fmla="*/ 1283 h 2311"/>
                        <a:gd name="T98" fmla="*/ 24 w 5714"/>
                        <a:gd name="T99" fmla="*/ 1109 h 2311"/>
                        <a:gd name="T100" fmla="*/ 0 w 5714"/>
                        <a:gd name="T101" fmla="*/ 93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311">
                          <a:moveTo>
                            <a:pt x="0" y="0"/>
                          </a:moveTo>
                          <a:lnTo>
                            <a:pt x="7" y="91"/>
                          </a:lnTo>
                          <a:lnTo>
                            <a:pt x="24" y="181"/>
                          </a:lnTo>
                          <a:lnTo>
                            <a:pt x="54" y="270"/>
                          </a:lnTo>
                          <a:lnTo>
                            <a:pt x="94" y="357"/>
                          </a:lnTo>
                          <a:lnTo>
                            <a:pt x="146" y="442"/>
                          </a:lnTo>
                          <a:lnTo>
                            <a:pt x="208" y="525"/>
                          </a:lnTo>
                          <a:lnTo>
                            <a:pt x="279" y="605"/>
                          </a:lnTo>
                          <a:lnTo>
                            <a:pt x="361" y="685"/>
                          </a:lnTo>
                          <a:lnTo>
                            <a:pt x="451" y="760"/>
                          </a:lnTo>
                          <a:lnTo>
                            <a:pt x="552" y="833"/>
                          </a:lnTo>
                          <a:lnTo>
                            <a:pt x="659" y="902"/>
                          </a:lnTo>
                          <a:lnTo>
                            <a:pt x="775" y="970"/>
                          </a:lnTo>
                          <a:lnTo>
                            <a:pt x="900" y="1032"/>
                          </a:lnTo>
                          <a:lnTo>
                            <a:pt x="1032" y="1091"/>
                          </a:lnTo>
                          <a:lnTo>
                            <a:pt x="1169" y="1147"/>
                          </a:lnTo>
                          <a:lnTo>
                            <a:pt x="1315" y="1197"/>
                          </a:lnTo>
                          <a:lnTo>
                            <a:pt x="1466" y="1244"/>
                          </a:lnTo>
                          <a:lnTo>
                            <a:pt x="1624" y="1286"/>
                          </a:lnTo>
                          <a:lnTo>
                            <a:pt x="1787" y="1322"/>
                          </a:lnTo>
                          <a:lnTo>
                            <a:pt x="1955" y="1355"/>
                          </a:lnTo>
                          <a:lnTo>
                            <a:pt x="2127" y="1382"/>
                          </a:lnTo>
                          <a:lnTo>
                            <a:pt x="2304" y="1402"/>
                          </a:lnTo>
                          <a:lnTo>
                            <a:pt x="2484" y="1418"/>
                          </a:lnTo>
                          <a:lnTo>
                            <a:pt x="2670" y="1427"/>
                          </a:lnTo>
                          <a:lnTo>
                            <a:pt x="2857" y="1430"/>
                          </a:lnTo>
                          <a:lnTo>
                            <a:pt x="3046" y="1427"/>
                          </a:lnTo>
                          <a:lnTo>
                            <a:pt x="3230" y="1418"/>
                          </a:lnTo>
                          <a:lnTo>
                            <a:pt x="3411" y="1402"/>
                          </a:lnTo>
                          <a:lnTo>
                            <a:pt x="3588" y="1382"/>
                          </a:lnTo>
                          <a:lnTo>
                            <a:pt x="3761" y="1355"/>
                          </a:lnTo>
                          <a:lnTo>
                            <a:pt x="3929" y="1322"/>
                          </a:lnTo>
                          <a:lnTo>
                            <a:pt x="4091" y="1286"/>
                          </a:lnTo>
                          <a:lnTo>
                            <a:pt x="4248" y="1244"/>
                          </a:lnTo>
                          <a:lnTo>
                            <a:pt x="4399" y="1197"/>
                          </a:lnTo>
                          <a:lnTo>
                            <a:pt x="4545" y="1147"/>
                          </a:lnTo>
                          <a:lnTo>
                            <a:pt x="4684" y="1091"/>
                          </a:lnTo>
                          <a:lnTo>
                            <a:pt x="4816" y="1032"/>
                          </a:lnTo>
                          <a:lnTo>
                            <a:pt x="4939" y="970"/>
                          </a:lnTo>
                          <a:lnTo>
                            <a:pt x="5055" y="902"/>
                          </a:lnTo>
                          <a:lnTo>
                            <a:pt x="5164" y="833"/>
                          </a:lnTo>
                          <a:lnTo>
                            <a:pt x="5263" y="760"/>
                          </a:lnTo>
                          <a:lnTo>
                            <a:pt x="5353" y="685"/>
                          </a:lnTo>
                          <a:lnTo>
                            <a:pt x="5435" y="605"/>
                          </a:lnTo>
                          <a:lnTo>
                            <a:pt x="5508" y="525"/>
                          </a:lnTo>
                          <a:lnTo>
                            <a:pt x="5569" y="442"/>
                          </a:lnTo>
                          <a:lnTo>
                            <a:pt x="5621" y="357"/>
                          </a:lnTo>
                          <a:lnTo>
                            <a:pt x="5662" y="270"/>
                          </a:lnTo>
                          <a:lnTo>
                            <a:pt x="5692" y="181"/>
                          </a:lnTo>
                          <a:lnTo>
                            <a:pt x="5709" y="91"/>
                          </a:lnTo>
                          <a:lnTo>
                            <a:pt x="5714" y="0"/>
                          </a:lnTo>
                          <a:lnTo>
                            <a:pt x="5714" y="930"/>
                          </a:lnTo>
                          <a:lnTo>
                            <a:pt x="5709" y="1020"/>
                          </a:lnTo>
                          <a:lnTo>
                            <a:pt x="5692" y="1109"/>
                          </a:lnTo>
                          <a:lnTo>
                            <a:pt x="5662" y="1197"/>
                          </a:lnTo>
                          <a:lnTo>
                            <a:pt x="5621" y="1283"/>
                          </a:lnTo>
                          <a:lnTo>
                            <a:pt x="5569" y="1366"/>
                          </a:lnTo>
                          <a:lnTo>
                            <a:pt x="5508" y="1448"/>
                          </a:lnTo>
                          <a:lnTo>
                            <a:pt x="5435" y="1526"/>
                          </a:lnTo>
                          <a:lnTo>
                            <a:pt x="5353" y="1602"/>
                          </a:lnTo>
                          <a:lnTo>
                            <a:pt x="5263" y="1675"/>
                          </a:lnTo>
                          <a:lnTo>
                            <a:pt x="5164" y="1745"/>
                          </a:lnTo>
                          <a:lnTo>
                            <a:pt x="5055" y="1812"/>
                          </a:lnTo>
                          <a:lnTo>
                            <a:pt x="4939" y="1877"/>
                          </a:lnTo>
                          <a:lnTo>
                            <a:pt x="4816" y="1936"/>
                          </a:lnTo>
                          <a:lnTo>
                            <a:pt x="4684" y="1991"/>
                          </a:lnTo>
                          <a:lnTo>
                            <a:pt x="4545" y="2045"/>
                          </a:lnTo>
                          <a:lnTo>
                            <a:pt x="4399" y="2092"/>
                          </a:lnTo>
                          <a:lnTo>
                            <a:pt x="4248" y="2137"/>
                          </a:lnTo>
                          <a:lnTo>
                            <a:pt x="4091" y="2175"/>
                          </a:lnTo>
                          <a:lnTo>
                            <a:pt x="3929" y="2210"/>
                          </a:lnTo>
                          <a:lnTo>
                            <a:pt x="3761" y="2240"/>
                          </a:lnTo>
                          <a:lnTo>
                            <a:pt x="3588" y="2266"/>
                          </a:lnTo>
                          <a:lnTo>
                            <a:pt x="3411" y="2285"/>
                          </a:lnTo>
                          <a:lnTo>
                            <a:pt x="3230" y="2299"/>
                          </a:lnTo>
                          <a:lnTo>
                            <a:pt x="3046" y="2308"/>
                          </a:lnTo>
                          <a:lnTo>
                            <a:pt x="2857" y="2311"/>
                          </a:lnTo>
                          <a:lnTo>
                            <a:pt x="2670" y="2308"/>
                          </a:lnTo>
                          <a:lnTo>
                            <a:pt x="2484" y="2299"/>
                          </a:lnTo>
                          <a:lnTo>
                            <a:pt x="2304" y="2285"/>
                          </a:lnTo>
                          <a:lnTo>
                            <a:pt x="2127" y="2266"/>
                          </a:lnTo>
                          <a:lnTo>
                            <a:pt x="1955" y="2240"/>
                          </a:lnTo>
                          <a:lnTo>
                            <a:pt x="1787" y="2210"/>
                          </a:lnTo>
                          <a:lnTo>
                            <a:pt x="1624" y="2175"/>
                          </a:lnTo>
                          <a:lnTo>
                            <a:pt x="1466" y="2137"/>
                          </a:lnTo>
                          <a:lnTo>
                            <a:pt x="1315" y="2092"/>
                          </a:lnTo>
                          <a:lnTo>
                            <a:pt x="1169" y="2045"/>
                          </a:lnTo>
                          <a:lnTo>
                            <a:pt x="1032" y="1991"/>
                          </a:lnTo>
                          <a:lnTo>
                            <a:pt x="900" y="1936"/>
                          </a:lnTo>
                          <a:lnTo>
                            <a:pt x="775" y="1877"/>
                          </a:lnTo>
                          <a:lnTo>
                            <a:pt x="659" y="1812"/>
                          </a:lnTo>
                          <a:lnTo>
                            <a:pt x="552" y="1745"/>
                          </a:lnTo>
                          <a:lnTo>
                            <a:pt x="451" y="1675"/>
                          </a:lnTo>
                          <a:lnTo>
                            <a:pt x="361" y="1602"/>
                          </a:lnTo>
                          <a:lnTo>
                            <a:pt x="279" y="1526"/>
                          </a:lnTo>
                          <a:lnTo>
                            <a:pt x="208" y="1448"/>
                          </a:lnTo>
                          <a:lnTo>
                            <a:pt x="146" y="1366"/>
                          </a:lnTo>
                          <a:lnTo>
                            <a:pt x="94" y="1283"/>
                          </a:lnTo>
                          <a:lnTo>
                            <a:pt x="54" y="1197"/>
                          </a:lnTo>
                          <a:lnTo>
                            <a:pt x="24" y="1109"/>
                          </a:lnTo>
                          <a:lnTo>
                            <a:pt x="7" y="1020"/>
                          </a:lnTo>
                          <a:lnTo>
                            <a:pt x="0" y="930"/>
                          </a:lnTo>
                          <a:lnTo>
                            <a:pt x="0" y="0"/>
                          </a:lnTo>
                          <a:close/>
                        </a:path>
                      </a:pathLst>
                    </a:custGeom>
                    <a:solidFill>
                      <a:schemeClr val="accent1">
                        <a:lumMod val="75000"/>
                      </a:schemeClr>
                    </a:solidFill>
                    <a:ln w="0">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16">
                      <a:extLst>
                        <a:ext uri="{FF2B5EF4-FFF2-40B4-BE49-F238E27FC236}">
                          <a16:creationId xmlns:a16="http://schemas.microsoft.com/office/drawing/2014/main" id="{3959C74B-5A00-43CE-B284-93101708C7E2}"/>
                        </a:ext>
                      </a:extLst>
                    </p:cNvPr>
                    <p:cNvSpPr>
                      <a:spLocks/>
                    </p:cNvSpPr>
                    <p:nvPr/>
                  </p:nvSpPr>
                  <p:spPr bwMode="auto">
                    <a:xfrm>
                      <a:off x="3759200" y="5773738"/>
                      <a:ext cx="349250" cy="1725613"/>
                    </a:xfrm>
                    <a:custGeom>
                      <a:avLst/>
                      <a:gdLst>
                        <a:gd name="T0" fmla="*/ 0 w 220"/>
                        <a:gd name="T1" fmla="*/ 0 h 1087"/>
                        <a:gd name="T2" fmla="*/ 67 w 220"/>
                        <a:gd name="T3" fmla="*/ 60 h 1087"/>
                        <a:gd name="T4" fmla="*/ 140 w 220"/>
                        <a:gd name="T5" fmla="*/ 118 h 1087"/>
                        <a:gd name="T6" fmla="*/ 220 w 220"/>
                        <a:gd name="T7" fmla="*/ 175 h 1087"/>
                        <a:gd name="T8" fmla="*/ 220 w 220"/>
                        <a:gd name="T9" fmla="*/ 1087 h 1087"/>
                        <a:gd name="T10" fmla="*/ 140 w 220"/>
                        <a:gd name="T11" fmla="*/ 1033 h 1087"/>
                        <a:gd name="T12" fmla="*/ 67 w 220"/>
                        <a:gd name="T13" fmla="*/ 976 h 1087"/>
                        <a:gd name="T14" fmla="*/ 0 w 220"/>
                        <a:gd name="T15" fmla="*/ 919 h 1087"/>
                        <a:gd name="T16" fmla="*/ 0 w 220"/>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1087">
                          <a:moveTo>
                            <a:pt x="0" y="0"/>
                          </a:moveTo>
                          <a:lnTo>
                            <a:pt x="67" y="60"/>
                          </a:lnTo>
                          <a:lnTo>
                            <a:pt x="140" y="118"/>
                          </a:lnTo>
                          <a:lnTo>
                            <a:pt x="220" y="175"/>
                          </a:lnTo>
                          <a:lnTo>
                            <a:pt x="220" y="1087"/>
                          </a:lnTo>
                          <a:lnTo>
                            <a:pt x="140" y="1033"/>
                          </a:lnTo>
                          <a:lnTo>
                            <a:pt x="67" y="976"/>
                          </a:lnTo>
                          <a:lnTo>
                            <a:pt x="0" y="919"/>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17">
                      <a:extLst>
                        <a:ext uri="{FF2B5EF4-FFF2-40B4-BE49-F238E27FC236}">
                          <a16:creationId xmlns:a16="http://schemas.microsoft.com/office/drawing/2014/main" id="{B33A55A7-A6DB-4E8F-8A8B-8C6B50F33609}"/>
                        </a:ext>
                      </a:extLst>
                    </p:cNvPr>
                    <p:cNvSpPr>
                      <a:spLocks/>
                    </p:cNvSpPr>
                    <p:nvPr/>
                  </p:nvSpPr>
                  <p:spPr bwMode="auto">
                    <a:xfrm>
                      <a:off x="11436350" y="5773738"/>
                      <a:ext cx="347663" cy="1725613"/>
                    </a:xfrm>
                    <a:custGeom>
                      <a:avLst/>
                      <a:gdLst>
                        <a:gd name="T0" fmla="*/ 219 w 219"/>
                        <a:gd name="T1" fmla="*/ 0 h 1087"/>
                        <a:gd name="T2" fmla="*/ 219 w 219"/>
                        <a:gd name="T3" fmla="*/ 919 h 1087"/>
                        <a:gd name="T4" fmla="*/ 151 w 219"/>
                        <a:gd name="T5" fmla="*/ 976 h 1087"/>
                        <a:gd name="T6" fmla="*/ 78 w 219"/>
                        <a:gd name="T7" fmla="*/ 1033 h 1087"/>
                        <a:gd name="T8" fmla="*/ 0 w 219"/>
                        <a:gd name="T9" fmla="*/ 1087 h 1087"/>
                        <a:gd name="T10" fmla="*/ 0 w 219"/>
                        <a:gd name="T11" fmla="*/ 175 h 1087"/>
                        <a:gd name="T12" fmla="*/ 78 w 219"/>
                        <a:gd name="T13" fmla="*/ 118 h 1087"/>
                        <a:gd name="T14" fmla="*/ 151 w 219"/>
                        <a:gd name="T15" fmla="*/ 60 h 1087"/>
                        <a:gd name="T16" fmla="*/ 219 w 219"/>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087">
                          <a:moveTo>
                            <a:pt x="219" y="0"/>
                          </a:moveTo>
                          <a:lnTo>
                            <a:pt x="219" y="919"/>
                          </a:lnTo>
                          <a:lnTo>
                            <a:pt x="151" y="976"/>
                          </a:lnTo>
                          <a:lnTo>
                            <a:pt x="78" y="1033"/>
                          </a:lnTo>
                          <a:lnTo>
                            <a:pt x="0" y="1087"/>
                          </a:lnTo>
                          <a:lnTo>
                            <a:pt x="0" y="175"/>
                          </a:lnTo>
                          <a:lnTo>
                            <a:pt x="78" y="118"/>
                          </a:lnTo>
                          <a:lnTo>
                            <a:pt x="151" y="60"/>
                          </a:lnTo>
                          <a:lnTo>
                            <a:pt x="219"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8">
                      <a:extLst>
                        <a:ext uri="{FF2B5EF4-FFF2-40B4-BE49-F238E27FC236}">
                          <a16:creationId xmlns:a16="http://schemas.microsoft.com/office/drawing/2014/main" id="{1719EE25-8FF6-43F8-9DD5-93915F516CBF}"/>
                        </a:ext>
                      </a:extLst>
                    </p:cNvPr>
                    <p:cNvSpPr>
                      <a:spLocks/>
                    </p:cNvSpPr>
                    <p:nvPr/>
                  </p:nvSpPr>
                  <p:spPr bwMode="auto">
                    <a:xfrm>
                      <a:off x="4457700" y="6267450"/>
                      <a:ext cx="347663" cy="1598613"/>
                    </a:xfrm>
                    <a:custGeom>
                      <a:avLst/>
                      <a:gdLst>
                        <a:gd name="T0" fmla="*/ 0 w 219"/>
                        <a:gd name="T1" fmla="*/ 0 h 1007"/>
                        <a:gd name="T2" fmla="*/ 106 w 219"/>
                        <a:gd name="T3" fmla="*/ 53 h 1007"/>
                        <a:gd name="T4" fmla="*/ 219 w 219"/>
                        <a:gd name="T5" fmla="*/ 106 h 1007"/>
                        <a:gd name="T6" fmla="*/ 219 w 219"/>
                        <a:gd name="T7" fmla="*/ 1007 h 1007"/>
                        <a:gd name="T8" fmla="*/ 106 w 219"/>
                        <a:gd name="T9" fmla="*/ 959 h 1007"/>
                        <a:gd name="T10" fmla="*/ 0 w 219"/>
                        <a:gd name="T11" fmla="*/ 905 h 1007"/>
                        <a:gd name="T12" fmla="*/ 0 w 219"/>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19" h="1007">
                          <a:moveTo>
                            <a:pt x="0" y="0"/>
                          </a:moveTo>
                          <a:lnTo>
                            <a:pt x="106" y="53"/>
                          </a:lnTo>
                          <a:lnTo>
                            <a:pt x="219" y="106"/>
                          </a:lnTo>
                          <a:lnTo>
                            <a:pt x="219" y="1007"/>
                          </a:lnTo>
                          <a:lnTo>
                            <a:pt x="106" y="959"/>
                          </a:lnTo>
                          <a:lnTo>
                            <a:pt x="0" y="905"/>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19">
                      <a:extLst>
                        <a:ext uri="{FF2B5EF4-FFF2-40B4-BE49-F238E27FC236}">
                          <a16:creationId xmlns:a16="http://schemas.microsoft.com/office/drawing/2014/main" id="{B2C6DA6E-93D1-41B1-8186-4D58A9F423F0}"/>
                        </a:ext>
                      </a:extLst>
                    </p:cNvPr>
                    <p:cNvSpPr>
                      <a:spLocks/>
                    </p:cNvSpPr>
                    <p:nvPr/>
                  </p:nvSpPr>
                  <p:spPr bwMode="auto">
                    <a:xfrm>
                      <a:off x="10737850" y="6267450"/>
                      <a:ext cx="349250" cy="1598613"/>
                    </a:xfrm>
                    <a:custGeom>
                      <a:avLst/>
                      <a:gdLst>
                        <a:gd name="T0" fmla="*/ 220 w 220"/>
                        <a:gd name="T1" fmla="*/ 0 h 1007"/>
                        <a:gd name="T2" fmla="*/ 220 w 220"/>
                        <a:gd name="T3" fmla="*/ 905 h 1007"/>
                        <a:gd name="T4" fmla="*/ 112 w 220"/>
                        <a:gd name="T5" fmla="*/ 959 h 1007"/>
                        <a:gd name="T6" fmla="*/ 0 w 220"/>
                        <a:gd name="T7" fmla="*/ 1007 h 1007"/>
                        <a:gd name="T8" fmla="*/ 0 w 220"/>
                        <a:gd name="T9" fmla="*/ 106 h 1007"/>
                        <a:gd name="T10" fmla="*/ 112 w 220"/>
                        <a:gd name="T11" fmla="*/ 53 h 1007"/>
                        <a:gd name="T12" fmla="*/ 220 w 220"/>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220" h="1007">
                          <a:moveTo>
                            <a:pt x="220" y="0"/>
                          </a:moveTo>
                          <a:lnTo>
                            <a:pt x="220" y="905"/>
                          </a:lnTo>
                          <a:lnTo>
                            <a:pt x="112" y="959"/>
                          </a:lnTo>
                          <a:lnTo>
                            <a:pt x="0" y="1007"/>
                          </a:lnTo>
                          <a:lnTo>
                            <a:pt x="0" y="106"/>
                          </a:lnTo>
                          <a:lnTo>
                            <a:pt x="112" y="5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20">
                      <a:extLst>
                        <a:ext uri="{FF2B5EF4-FFF2-40B4-BE49-F238E27FC236}">
                          <a16:creationId xmlns:a16="http://schemas.microsoft.com/office/drawing/2014/main" id="{E4442C08-F60B-4A19-9645-D776261C8BDA}"/>
                        </a:ext>
                      </a:extLst>
                    </p:cNvPr>
                    <p:cNvSpPr>
                      <a:spLocks/>
                    </p:cNvSpPr>
                    <p:nvPr/>
                  </p:nvSpPr>
                  <p:spPr bwMode="auto">
                    <a:xfrm>
                      <a:off x="5154613" y="6575425"/>
                      <a:ext cx="347663" cy="1530350"/>
                    </a:xfrm>
                    <a:custGeom>
                      <a:avLst/>
                      <a:gdLst>
                        <a:gd name="T0" fmla="*/ 0 w 219"/>
                        <a:gd name="T1" fmla="*/ 0 h 964"/>
                        <a:gd name="T2" fmla="*/ 108 w 219"/>
                        <a:gd name="T3" fmla="*/ 37 h 964"/>
                        <a:gd name="T4" fmla="*/ 219 w 219"/>
                        <a:gd name="T5" fmla="*/ 71 h 964"/>
                        <a:gd name="T6" fmla="*/ 219 w 219"/>
                        <a:gd name="T7" fmla="*/ 964 h 964"/>
                        <a:gd name="T8" fmla="*/ 108 w 219"/>
                        <a:gd name="T9" fmla="*/ 931 h 964"/>
                        <a:gd name="T10" fmla="*/ 0 w 219"/>
                        <a:gd name="T11" fmla="*/ 897 h 964"/>
                        <a:gd name="T12" fmla="*/ 0 w 219"/>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9" h="964">
                          <a:moveTo>
                            <a:pt x="0" y="0"/>
                          </a:moveTo>
                          <a:lnTo>
                            <a:pt x="108" y="37"/>
                          </a:lnTo>
                          <a:lnTo>
                            <a:pt x="219" y="71"/>
                          </a:lnTo>
                          <a:lnTo>
                            <a:pt x="219" y="964"/>
                          </a:lnTo>
                          <a:lnTo>
                            <a:pt x="108" y="931"/>
                          </a:lnTo>
                          <a:lnTo>
                            <a:pt x="0" y="897"/>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21">
                      <a:extLst>
                        <a:ext uri="{FF2B5EF4-FFF2-40B4-BE49-F238E27FC236}">
                          <a16:creationId xmlns:a16="http://schemas.microsoft.com/office/drawing/2014/main" id="{06411ABF-F2FC-4DDF-987C-AAB6B88EDAE6}"/>
                        </a:ext>
                      </a:extLst>
                    </p:cNvPr>
                    <p:cNvSpPr>
                      <a:spLocks/>
                    </p:cNvSpPr>
                    <p:nvPr/>
                  </p:nvSpPr>
                  <p:spPr bwMode="auto">
                    <a:xfrm>
                      <a:off x="10040938" y="6575425"/>
                      <a:ext cx="346075" cy="1530350"/>
                    </a:xfrm>
                    <a:custGeom>
                      <a:avLst/>
                      <a:gdLst>
                        <a:gd name="T0" fmla="*/ 218 w 218"/>
                        <a:gd name="T1" fmla="*/ 0 h 964"/>
                        <a:gd name="T2" fmla="*/ 218 w 218"/>
                        <a:gd name="T3" fmla="*/ 897 h 964"/>
                        <a:gd name="T4" fmla="*/ 111 w 218"/>
                        <a:gd name="T5" fmla="*/ 931 h 964"/>
                        <a:gd name="T6" fmla="*/ 0 w 218"/>
                        <a:gd name="T7" fmla="*/ 964 h 964"/>
                        <a:gd name="T8" fmla="*/ 0 w 218"/>
                        <a:gd name="T9" fmla="*/ 71 h 964"/>
                        <a:gd name="T10" fmla="*/ 111 w 218"/>
                        <a:gd name="T11" fmla="*/ 37 h 964"/>
                        <a:gd name="T12" fmla="*/ 218 w 218"/>
                        <a:gd name="T13" fmla="*/ 0 h 964"/>
                      </a:gdLst>
                      <a:ahLst/>
                      <a:cxnLst>
                        <a:cxn ang="0">
                          <a:pos x="T0" y="T1"/>
                        </a:cxn>
                        <a:cxn ang="0">
                          <a:pos x="T2" y="T3"/>
                        </a:cxn>
                        <a:cxn ang="0">
                          <a:pos x="T4" y="T5"/>
                        </a:cxn>
                        <a:cxn ang="0">
                          <a:pos x="T6" y="T7"/>
                        </a:cxn>
                        <a:cxn ang="0">
                          <a:pos x="T8" y="T9"/>
                        </a:cxn>
                        <a:cxn ang="0">
                          <a:pos x="T10" y="T11"/>
                        </a:cxn>
                        <a:cxn ang="0">
                          <a:pos x="T12" y="T13"/>
                        </a:cxn>
                      </a:cxnLst>
                      <a:rect l="0" t="0" r="r" b="b"/>
                      <a:pathLst>
                        <a:path w="218" h="964">
                          <a:moveTo>
                            <a:pt x="218" y="0"/>
                          </a:moveTo>
                          <a:lnTo>
                            <a:pt x="218" y="897"/>
                          </a:lnTo>
                          <a:lnTo>
                            <a:pt x="111" y="931"/>
                          </a:lnTo>
                          <a:lnTo>
                            <a:pt x="0" y="964"/>
                          </a:lnTo>
                          <a:lnTo>
                            <a:pt x="0" y="71"/>
                          </a:lnTo>
                          <a:lnTo>
                            <a:pt x="111" y="37"/>
                          </a:lnTo>
                          <a:lnTo>
                            <a:pt x="218"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22">
                      <a:extLst>
                        <a:ext uri="{FF2B5EF4-FFF2-40B4-BE49-F238E27FC236}">
                          <a16:creationId xmlns:a16="http://schemas.microsoft.com/office/drawing/2014/main" id="{74E1F8B6-F641-406C-A602-FA2EA9396762}"/>
                        </a:ext>
                      </a:extLst>
                    </p:cNvPr>
                    <p:cNvSpPr>
                      <a:spLocks/>
                    </p:cNvSpPr>
                    <p:nvPr/>
                  </p:nvSpPr>
                  <p:spPr bwMode="auto">
                    <a:xfrm>
                      <a:off x="6027738" y="6823075"/>
                      <a:ext cx="347663" cy="1470025"/>
                    </a:xfrm>
                    <a:custGeom>
                      <a:avLst/>
                      <a:gdLst>
                        <a:gd name="T0" fmla="*/ 0 w 219"/>
                        <a:gd name="T1" fmla="*/ 0 h 926"/>
                        <a:gd name="T2" fmla="*/ 108 w 219"/>
                        <a:gd name="T3" fmla="*/ 23 h 926"/>
                        <a:gd name="T4" fmla="*/ 219 w 219"/>
                        <a:gd name="T5" fmla="*/ 42 h 926"/>
                        <a:gd name="T6" fmla="*/ 219 w 219"/>
                        <a:gd name="T7" fmla="*/ 926 h 926"/>
                        <a:gd name="T8" fmla="*/ 108 w 219"/>
                        <a:gd name="T9" fmla="*/ 909 h 926"/>
                        <a:gd name="T10" fmla="*/ 0 w 219"/>
                        <a:gd name="T11" fmla="*/ 888 h 926"/>
                        <a:gd name="T12" fmla="*/ 0 w 219"/>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19" h="926">
                          <a:moveTo>
                            <a:pt x="0" y="0"/>
                          </a:moveTo>
                          <a:lnTo>
                            <a:pt x="108" y="23"/>
                          </a:lnTo>
                          <a:lnTo>
                            <a:pt x="219" y="42"/>
                          </a:lnTo>
                          <a:lnTo>
                            <a:pt x="219" y="926"/>
                          </a:lnTo>
                          <a:lnTo>
                            <a:pt x="108" y="909"/>
                          </a:lnTo>
                          <a:lnTo>
                            <a:pt x="0" y="888"/>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23">
                      <a:extLst>
                        <a:ext uri="{FF2B5EF4-FFF2-40B4-BE49-F238E27FC236}">
                          <a16:creationId xmlns:a16="http://schemas.microsoft.com/office/drawing/2014/main" id="{B4BDFE28-AEC2-4DC8-9242-FD37B4234F87}"/>
                        </a:ext>
                      </a:extLst>
                    </p:cNvPr>
                    <p:cNvSpPr>
                      <a:spLocks/>
                    </p:cNvSpPr>
                    <p:nvPr/>
                  </p:nvSpPr>
                  <p:spPr bwMode="auto">
                    <a:xfrm>
                      <a:off x="9167813" y="6823075"/>
                      <a:ext cx="349250" cy="1470025"/>
                    </a:xfrm>
                    <a:custGeom>
                      <a:avLst/>
                      <a:gdLst>
                        <a:gd name="T0" fmla="*/ 220 w 220"/>
                        <a:gd name="T1" fmla="*/ 0 h 926"/>
                        <a:gd name="T2" fmla="*/ 220 w 220"/>
                        <a:gd name="T3" fmla="*/ 888 h 926"/>
                        <a:gd name="T4" fmla="*/ 111 w 220"/>
                        <a:gd name="T5" fmla="*/ 909 h 926"/>
                        <a:gd name="T6" fmla="*/ 0 w 220"/>
                        <a:gd name="T7" fmla="*/ 926 h 926"/>
                        <a:gd name="T8" fmla="*/ 0 w 220"/>
                        <a:gd name="T9" fmla="*/ 42 h 926"/>
                        <a:gd name="T10" fmla="*/ 111 w 220"/>
                        <a:gd name="T11" fmla="*/ 23 h 926"/>
                        <a:gd name="T12" fmla="*/ 220 w 220"/>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20" h="926">
                          <a:moveTo>
                            <a:pt x="220" y="0"/>
                          </a:moveTo>
                          <a:lnTo>
                            <a:pt x="220" y="888"/>
                          </a:lnTo>
                          <a:lnTo>
                            <a:pt x="111" y="909"/>
                          </a:lnTo>
                          <a:lnTo>
                            <a:pt x="0" y="926"/>
                          </a:lnTo>
                          <a:lnTo>
                            <a:pt x="0" y="42"/>
                          </a:lnTo>
                          <a:lnTo>
                            <a:pt x="111" y="23"/>
                          </a:lnTo>
                          <a:lnTo>
                            <a:pt x="22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24">
                      <a:extLst>
                        <a:ext uri="{FF2B5EF4-FFF2-40B4-BE49-F238E27FC236}">
                          <a16:creationId xmlns:a16="http://schemas.microsoft.com/office/drawing/2014/main" id="{B28D7122-DE7A-4548-B446-B1EB789817F0}"/>
                        </a:ext>
                      </a:extLst>
                    </p:cNvPr>
                    <p:cNvSpPr>
                      <a:spLocks/>
                    </p:cNvSpPr>
                    <p:nvPr/>
                  </p:nvSpPr>
                  <p:spPr bwMode="auto">
                    <a:xfrm>
                      <a:off x="7073900" y="6975475"/>
                      <a:ext cx="347663" cy="1417638"/>
                    </a:xfrm>
                    <a:custGeom>
                      <a:avLst/>
                      <a:gdLst>
                        <a:gd name="T0" fmla="*/ 0 w 219"/>
                        <a:gd name="T1" fmla="*/ 0 h 893"/>
                        <a:gd name="T2" fmla="*/ 110 w 219"/>
                        <a:gd name="T3" fmla="*/ 7 h 893"/>
                        <a:gd name="T4" fmla="*/ 219 w 219"/>
                        <a:gd name="T5" fmla="*/ 12 h 893"/>
                        <a:gd name="T6" fmla="*/ 219 w 219"/>
                        <a:gd name="T7" fmla="*/ 893 h 893"/>
                        <a:gd name="T8" fmla="*/ 110 w 219"/>
                        <a:gd name="T9" fmla="*/ 890 h 893"/>
                        <a:gd name="T10" fmla="*/ 0 w 219"/>
                        <a:gd name="T11" fmla="*/ 881 h 893"/>
                        <a:gd name="T12" fmla="*/ 0 w 21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19" h="893">
                          <a:moveTo>
                            <a:pt x="0" y="0"/>
                          </a:moveTo>
                          <a:lnTo>
                            <a:pt x="110" y="7"/>
                          </a:lnTo>
                          <a:lnTo>
                            <a:pt x="219" y="12"/>
                          </a:lnTo>
                          <a:lnTo>
                            <a:pt x="219" y="893"/>
                          </a:lnTo>
                          <a:lnTo>
                            <a:pt x="110" y="890"/>
                          </a:lnTo>
                          <a:lnTo>
                            <a:pt x="0" y="881"/>
                          </a:lnTo>
                          <a:lnTo>
                            <a:pt x="0"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5">
                      <a:extLst>
                        <a:ext uri="{FF2B5EF4-FFF2-40B4-BE49-F238E27FC236}">
                          <a16:creationId xmlns:a16="http://schemas.microsoft.com/office/drawing/2014/main" id="{60777FCF-207B-4E09-AE3A-D2F61FE5DBA6}"/>
                        </a:ext>
                      </a:extLst>
                    </p:cNvPr>
                    <p:cNvSpPr>
                      <a:spLocks/>
                    </p:cNvSpPr>
                    <p:nvPr/>
                  </p:nvSpPr>
                  <p:spPr bwMode="auto">
                    <a:xfrm>
                      <a:off x="8120063" y="6975475"/>
                      <a:ext cx="350838" cy="1417638"/>
                    </a:xfrm>
                    <a:custGeom>
                      <a:avLst/>
                      <a:gdLst>
                        <a:gd name="T0" fmla="*/ 221 w 221"/>
                        <a:gd name="T1" fmla="*/ 0 h 893"/>
                        <a:gd name="T2" fmla="*/ 221 w 221"/>
                        <a:gd name="T3" fmla="*/ 881 h 893"/>
                        <a:gd name="T4" fmla="*/ 110 w 221"/>
                        <a:gd name="T5" fmla="*/ 890 h 893"/>
                        <a:gd name="T6" fmla="*/ 0 w 221"/>
                        <a:gd name="T7" fmla="*/ 893 h 893"/>
                        <a:gd name="T8" fmla="*/ 0 w 221"/>
                        <a:gd name="T9" fmla="*/ 12 h 893"/>
                        <a:gd name="T10" fmla="*/ 110 w 221"/>
                        <a:gd name="T11" fmla="*/ 7 h 893"/>
                        <a:gd name="T12" fmla="*/ 221 w 221"/>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221" h="893">
                          <a:moveTo>
                            <a:pt x="221" y="0"/>
                          </a:moveTo>
                          <a:lnTo>
                            <a:pt x="221" y="881"/>
                          </a:lnTo>
                          <a:lnTo>
                            <a:pt x="110" y="890"/>
                          </a:lnTo>
                          <a:lnTo>
                            <a:pt x="0" y="893"/>
                          </a:lnTo>
                          <a:lnTo>
                            <a:pt x="0" y="12"/>
                          </a:lnTo>
                          <a:lnTo>
                            <a:pt x="110" y="7"/>
                          </a:lnTo>
                          <a:lnTo>
                            <a:pt x="221" y="0"/>
                          </a:lnTo>
                          <a:close/>
                        </a:path>
                      </a:pathLst>
                    </a:custGeom>
                    <a:solidFill>
                      <a:schemeClr val="accent1">
                        <a:lumMod val="50000"/>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6" name="Group 65">
                    <a:extLst>
                      <a:ext uri="{FF2B5EF4-FFF2-40B4-BE49-F238E27FC236}">
                        <a16:creationId xmlns:a16="http://schemas.microsoft.com/office/drawing/2014/main" id="{F98331CC-6233-4FBD-97DC-6537824FEB42}"/>
                      </a:ext>
                    </a:extLst>
                  </p:cNvPr>
                  <p:cNvGrpSpPr/>
                  <p:nvPr/>
                </p:nvGrpSpPr>
                <p:grpSpPr>
                  <a:xfrm>
                    <a:off x="6338645" y="2741246"/>
                    <a:ext cx="9070975" cy="4368800"/>
                    <a:chOff x="3235325" y="2628900"/>
                    <a:chExt cx="9070975" cy="4368800"/>
                  </a:xfrm>
                </p:grpSpPr>
                <p:sp>
                  <p:nvSpPr>
                    <p:cNvPr id="67" name="Freeform 26">
                      <a:extLst>
                        <a:ext uri="{FF2B5EF4-FFF2-40B4-BE49-F238E27FC236}">
                          <a16:creationId xmlns:a16="http://schemas.microsoft.com/office/drawing/2014/main" id="{C5241C72-2FC0-4377-A41C-3C8849CC3EF9}"/>
                        </a:ext>
                      </a:extLst>
                    </p:cNvPr>
                    <p:cNvSpPr>
                      <a:spLocks/>
                    </p:cNvSpPr>
                    <p:nvPr/>
                  </p:nvSpPr>
                  <p:spPr bwMode="auto">
                    <a:xfrm>
                      <a:off x="3235325" y="2628900"/>
                      <a:ext cx="9070975" cy="4368800"/>
                    </a:xfrm>
                    <a:custGeom>
                      <a:avLst/>
                      <a:gdLst>
                        <a:gd name="T0" fmla="*/ 3038 w 5714"/>
                        <a:gd name="T1" fmla="*/ 2 h 2752"/>
                        <a:gd name="T2" fmla="*/ 3390 w 5714"/>
                        <a:gd name="T3" fmla="*/ 21 h 2752"/>
                        <a:gd name="T4" fmla="*/ 3728 w 5714"/>
                        <a:gd name="T5" fmla="*/ 59 h 2752"/>
                        <a:gd name="T6" fmla="*/ 4047 w 5714"/>
                        <a:gd name="T7" fmla="*/ 115 h 2752"/>
                        <a:gd name="T8" fmla="*/ 4349 w 5714"/>
                        <a:gd name="T9" fmla="*/ 186 h 2752"/>
                        <a:gd name="T10" fmla="*/ 4627 w 5714"/>
                        <a:gd name="T11" fmla="*/ 273 h 2752"/>
                        <a:gd name="T12" fmla="*/ 4878 w 5714"/>
                        <a:gd name="T13" fmla="*/ 374 h 2752"/>
                        <a:gd name="T14" fmla="*/ 5102 w 5714"/>
                        <a:gd name="T15" fmla="*/ 488 h 2752"/>
                        <a:gd name="T16" fmla="*/ 5296 w 5714"/>
                        <a:gd name="T17" fmla="*/ 617 h 2752"/>
                        <a:gd name="T18" fmla="*/ 5456 w 5714"/>
                        <a:gd name="T19" fmla="*/ 756 h 2752"/>
                        <a:gd name="T20" fmla="*/ 5581 w 5714"/>
                        <a:gd name="T21" fmla="*/ 905 h 2752"/>
                        <a:gd name="T22" fmla="*/ 5666 w 5714"/>
                        <a:gd name="T23" fmla="*/ 1065 h 2752"/>
                        <a:gd name="T24" fmla="*/ 5709 w 5714"/>
                        <a:gd name="T25" fmla="*/ 1233 h 2752"/>
                        <a:gd name="T26" fmla="*/ 5709 w 5714"/>
                        <a:gd name="T27" fmla="*/ 1412 h 2752"/>
                        <a:gd name="T28" fmla="*/ 5662 w 5714"/>
                        <a:gd name="T29" fmla="*/ 1590 h 2752"/>
                        <a:gd name="T30" fmla="*/ 5569 w 5714"/>
                        <a:gd name="T31" fmla="*/ 1762 h 2752"/>
                        <a:gd name="T32" fmla="*/ 5435 w 5714"/>
                        <a:gd name="T33" fmla="*/ 1927 h 2752"/>
                        <a:gd name="T34" fmla="*/ 5263 w 5714"/>
                        <a:gd name="T35" fmla="*/ 2081 h 2752"/>
                        <a:gd name="T36" fmla="*/ 5055 w 5714"/>
                        <a:gd name="T37" fmla="*/ 2224 h 2752"/>
                        <a:gd name="T38" fmla="*/ 4816 w 5714"/>
                        <a:gd name="T39" fmla="*/ 2352 h 2752"/>
                        <a:gd name="T40" fmla="*/ 4545 w 5714"/>
                        <a:gd name="T41" fmla="*/ 2467 h 2752"/>
                        <a:gd name="T42" fmla="*/ 4248 w 5714"/>
                        <a:gd name="T43" fmla="*/ 2564 h 2752"/>
                        <a:gd name="T44" fmla="*/ 3929 w 5714"/>
                        <a:gd name="T45" fmla="*/ 2644 h 2752"/>
                        <a:gd name="T46" fmla="*/ 3588 w 5714"/>
                        <a:gd name="T47" fmla="*/ 2702 h 2752"/>
                        <a:gd name="T48" fmla="*/ 3230 w 5714"/>
                        <a:gd name="T49" fmla="*/ 2738 h 2752"/>
                        <a:gd name="T50" fmla="*/ 2857 w 5714"/>
                        <a:gd name="T51" fmla="*/ 2752 h 2752"/>
                        <a:gd name="T52" fmla="*/ 2484 w 5714"/>
                        <a:gd name="T53" fmla="*/ 2738 h 2752"/>
                        <a:gd name="T54" fmla="*/ 2127 w 5714"/>
                        <a:gd name="T55" fmla="*/ 2702 h 2752"/>
                        <a:gd name="T56" fmla="*/ 1787 w 5714"/>
                        <a:gd name="T57" fmla="*/ 2644 h 2752"/>
                        <a:gd name="T58" fmla="*/ 1466 w 5714"/>
                        <a:gd name="T59" fmla="*/ 2564 h 2752"/>
                        <a:gd name="T60" fmla="*/ 1169 w 5714"/>
                        <a:gd name="T61" fmla="*/ 2467 h 2752"/>
                        <a:gd name="T62" fmla="*/ 900 w 5714"/>
                        <a:gd name="T63" fmla="*/ 2352 h 2752"/>
                        <a:gd name="T64" fmla="*/ 659 w 5714"/>
                        <a:gd name="T65" fmla="*/ 2224 h 2752"/>
                        <a:gd name="T66" fmla="*/ 451 w 5714"/>
                        <a:gd name="T67" fmla="*/ 2081 h 2752"/>
                        <a:gd name="T68" fmla="*/ 279 w 5714"/>
                        <a:gd name="T69" fmla="*/ 1927 h 2752"/>
                        <a:gd name="T70" fmla="*/ 146 w 5714"/>
                        <a:gd name="T71" fmla="*/ 1762 h 2752"/>
                        <a:gd name="T72" fmla="*/ 54 w 5714"/>
                        <a:gd name="T73" fmla="*/ 1590 h 2752"/>
                        <a:gd name="T74" fmla="*/ 7 w 5714"/>
                        <a:gd name="T75" fmla="*/ 1412 h 2752"/>
                        <a:gd name="T76" fmla="*/ 5 w 5714"/>
                        <a:gd name="T77" fmla="*/ 1233 h 2752"/>
                        <a:gd name="T78" fmla="*/ 50 w 5714"/>
                        <a:gd name="T79" fmla="*/ 1065 h 2752"/>
                        <a:gd name="T80" fmla="*/ 135 w 5714"/>
                        <a:gd name="T81" fmla="*/ 905 h 2752"/>
                        <a:gd name="T82" fmla="*/ 258 w 5714"/>
                        <a:gd name="T83" fmla="*/ 756 h 2752"/>
                        <a:gd name="T84" fmla="*/ 420 w 5714"/>
                        <a:gd name="T85" fmla="*/ 617 h 2752"/>
                        <a:gd name="T86" fmla="*/ 612 w 5714"/>
                        <a:gd name="T87" fmla="*/ 488 h 2752"/>
                        <a:gd name="T88" fmla="*/ 836 w 5714"/>
                        <a:gd name="T89" fmla="*/ 374 h 2752"/>
                        <a:gd name="T90" fmla="*/ 1089 w 5714"/>
                        <a:gd name="T91" fmla="*/ 273 h 2752"/>
                        <a:gd name="T92" fmla="*/ 1367 w 5714"/>
                        <a:gd name="T93" fmla="*/ 186 h 2752"/>
                        <a:gd name="T94" fmla="*/ 1667 w 5714"/>
                        <a:gd name="T95" fmla="*/ 115 h 2752"/>
                        <a:gd name="T96" fmla="*/ 1986 w 5714"/>
                        <a:gd name="T97" fmla="*/ 59 h 2752"/>
                        <a:gd name="T98" fmla="*/ 2325 w 5714"/>
                        <a:gd name="T99" fmla="*/ 21 h 2752"/>
                        <a:gd name="T100" fmla="*/ 2677 w 5714"/>
                        <a:gd name="T101" fmla="*/ 2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4" h="2752">
                          <a:moveTo>
                            <a:pt x="2857" y="0"/>
                          </a:moveTo>
                          <a:lnTo>
                            <a:pt x="3038" y="2"/>
                          </a:lnTo>
                          <a:lnTo>
                            <a:pt x="3216" y="9"/>
                          </a:lnTo>
                          <a:lnTo>
                            <a:pt x="3390" y="21"/>
                          </a:lnTo>
                          <a:lnTo>
                            <a:pt x="3561" y="38"/>
                          </a:lnTo>
                          <a:lnTo>
                            <a:pt x="3728" y="59"/>
                          </a:lnTo>
                          <a:lnTo>
                            <a:pt x="3891" y="85"/>
                          </a:lnTo>
                          <a:lnTo>
                            <a:pt x="4047" y="115"/>
                          </a:lnTo>
                          <a:lnTo>
                            <a:pt x="4202" y="148"/>
                          </a:lnTo>
                          <a:lnTo>
                            <a:pt x="4349" y="186"/>
                          </a:lnTo>
                          <a:lnTo>
                            <a:pt x="4490" y="228"/>
                          </a:lnTo>
                          <a:lnTo>
                            <a:pt x="4627" y="273"/>
                          </a:lnTo>
                          <a:lnTo>
                            <a:pt x="4755" y="321"/>
                          </a:lnTo>
                          <a:lnTo>
                            <a:pt x="4878" y="374"/>
                          </a:lnTo>
                          <a:lnTo>
                            <a:pt x="4994" y="429"/>
                          </a:lnTo>
                          <a:lnTo>
                            <a:pt x="5102" y="488"/>
                          </a:lnTo>
                          <a:lnTo>
                            <a:pt x="5203" y="551"/>
                          </a:lnTo>
                          <a:lnTo>
                            <a:pt x="5296" y="617"/>
                          </a:lnTo>
                          <a:lnTo>
                            <a:pt x="5380" y="685"/>
                          </a:lnTo>
                          <a:lnTo>
                            <a:pt x="5456" y="756"/>
                          </a:lnTo>
                          <a:lnTo>
                            <a:pt x="5524" y="829"/>
                          </a:lnTo>
                          <a:lnTo>
                            <a:pt x="5581" y="905"/>
                          </a:lnTo>
                          <a:lnTo>
                            <a:pt x="5628" y="985"/>
                          </a:lnTo>
                          <a:lnTo>
                            <a:pt x="5666" y="1065"/>
                          </a:lnTo>
                          <a:lnTo>
                            <a:pt x="5694" y="1148"/>
                          </a:lnTo>
                          <a:lnTo>
                            <a:pt x="5709" y="1233"/>
                          </a:lnTo>
                          <a:lnTo>
                            <a:pt x="5714" y="1320"/>
                          </a:lnTo>
                          <a:lnTo>
                            <a:pt x="5709" y="1412"/>
                          </a:lnTo>
                          <a:lnTo>
                            <a:pt x="5692" y="1501"/>
                          </a:lnTo>
                          <a:lnTo>
                            <a:pt x="5662" y="1590"/>
                          </a:lnTo>
                          <a:lnTo>
                            <a:pt x="5621" y="1677"/>
                          </a:lnTo>
                          <a:lnTo>
                            <a:pt x="5569" y="1762"/>
                          </a:lnTo>
                          <a:lnTo>
                            <a:pt x="5508" y="1845"/>
                          </a:lnTo>
                          <a:lnTo>
                            <a:pt x="5435" y="1927"/>
                          </a:lnTo>
                          <a:lnTo>
                            <a:pt x="5353" y="2005"/>
                          </a:lnTo>
                          <a:lnTo>
                            <a:pt x="5263" y="2081"/>
                          </a:lnTo>
                          <a:lnTo>
                            <a:pt x="5164" y="2154"/>
                          </a:lnTo>
                          <a:lnTo>
                            <a:pt x="5055" y="2224"/>
                          </a:lnTo>
                          <a:lnTo>
                            <a:pt x="4939" y="2290"/>
                          </a:lnTo>
                          <a:lnTo>
                            <a:pt x="4816" y="2352"/>
                          </a:lnTo>
                          <a:lnTo>
                            <a:pt x="4684" y="2411"/>
                          </a:lnTo>
                          <a:lnTo>
                            <a:pt x="4545" y="2467"/>
                          </a:lnTo>
                          <a:lnTo>
                            <a:pt x="4399" y="2517"/>
                          </a:lnTo>
                          <a:lnTo>
                            <a:pt x="4248" y="2564"/>
                          </a:lnTo>
                          <a:lnTo>
                            <a:pt x="4091" y="2606"/>
                          </a:lnTo>
                          <a:lnTo>
                            <a:pt x="3929" y="2644"/>
                          </a:lnTo>
                          <a:lnTo>
                            <a:pt x="3761" y="2675"/>
                          </a:lnTo>
                          <a:lnTo>
                            <a:pt x="3588" y="2702"/>
                          </a:lnTo>
                          <a:lnTo>
                            <a:pt x="3411" y="2724"/>
                          </a:lnTo>
                          <a:lnTo>
                            <a:pt x="3230" y="2738"/>
                          </a:lnTo>
                          <a:lnTo>
                            <a:pt x="3046" y="2748"/>
                          </a:lnTo>
                          <a:lnTo>
                            <a:pt x="2857" y="2752"/>
                          </a:lnTo>
                          <a:lnTo>
                            <a:pt x="2670" y="2748"/>
                          </a:lnTo>
                          <a:lnTo>
                            <a:pt x="2484" y="2738"/>
                          </a:lnTo>
                          <a:lnTo>
                            <a:pt x="2304" y="2724"/>
                          </a:lnTo>
                          <a:lnTo>
                            <a:pt x="2127" y="2702"/>
                          </a:lnTo>
                          <a:lnTo>
                            <a:pt x="1955" y="2675"/>
                          </a:lnTo>
                          <a:lnTo>
                            <a:pt x="1787" y="2644"/>
                          </a:lnTo>
                          <a:lnTo>
                            <a:pt x="1624" y="2606"/>
                          </a:lnTo>
                          <a:lnTo>
                            <a:pt x="1466" y="2564"/>
                          </a:lnTo>
                          <a:lnTo>
                            <a:pt x="1315" y="2517"/>
                          </a:lnTo>
                          <a:lnTo>
                            <a:pt x="1169" y="2467"/>
                          </a:lnTo>
                          <a:lnTo>
                            <a:pt x="1032" y="2411"/>
                          </a:lnTo>
                          <a:lnTo>
                            <a:pt x="900" y="2352"/>
                          </a:lnTo>
                          <a:lnTo>
                            <a:pt x="775" y="2290"/>
                          </a:lnTo>
                          <a:lnTo>
                            <a:pt x="659" y="2224"/>
                          </a:lnTo>
                          <a:lnTo>
                            <a:pt x="552" y="2154"/>
                          </a:lnTo>
                          <a:lnTo>
                            <a:pt x="451" y="2081"/>
                          </a:lnTo>
                          <a:lnTo>
                            <a:pt x="361" y="2005"/>
                          </a:lnTo>
                          <a:lnTo>
                            <a:pt x="279" y="1927"/>
                          </a:lnTo>
                          <a:lnTo>
                            <a:pt x="208" y="1845"/>
                          </a:lnTo>
                          <a:lnTo>
                            <a:pt x="146" y="1762"/>
                          </a:lnTo>
                          <a:lnTo>
                            <a:pt x="94" y="1677"/>
                          </a:lnTo>
                          <a:lnTo>
                            <a:pt x="54" y="1590"/>
                          </a:lnTo>
                          <a:lnTo>
                            <a:pt x="24" y="1501"/>
                          </a:lnTo>
                          <a:lnTo>
                            <a:pt x="7" y="1412"/>
                          </a:lnTo>
                          <a:lnTo>
                            <a:pt x="0" y="1320"/>
                          </a:lnTo>
                          <a:lnTo>
                            <a:pt x="5" y="1233"/>
                          </a:lnTo>
                          <a:lnTo>
                            <a:pt x="23" y="1148"/>
                          </a:lnTo>
                          <a:lnTo>
                            <a:pt x="50" y="1065"/>
                          </a:lnTo>
                          <a:lnTo>
                            <a:pt x="87" y="985"/>
                          </a:lnTo>
                          <a:lnTo>
                            <a:pt x="135" y="905"/>
                          </a:lnTo>
                          <a:lnTo>
                            <a:pt x="193" y="829"/>
                          </a:lnTo>
                          <a:lnTo>
                            <a:pt x="258" y="756"/>
                          </a:lnTo>
                          <a:lnTo>
                            <a:pt x="335" y="685"/>
                          </a:lnTo>
                          <a:lnTo>
                            <a:pt x="420" y="617"/>
                          </a:lnTo>
                          <a:lnTo>
                            <a:pt x="512" y="551"/>
                          </a:lnTo>
                          <a:lnTo>
                            <a:pt x="612" y="488"/>
                          </a:lnTo>
                          <a:lnTo>
                            <a:pt x="722" y="429"/>
                          </a:lnTo>
                          <a:lnTo>
                            <a:pt x="836" y="374"/>
                          </a:lnTo>
                          <a:lnTo>
                            <a:pt x="959" y="321"/>
                          </a:lnTo>
                          <a:lnTo>
                            <a:pt x="1089" y="273"/>
                          </a:lnTo>
                          <a:lnTo>
                            <a:pt x="1225" y="228"/>
                          </a:lnTo>
                          <a:lnTo>
                            <a:pt x="1367" y="186"/>
                          </a:lnTo>
                          <a:lnTo>
                            <a:pt x="1514" y="148"/>
                          </a:lnTo>
                          <a:lnTo>
                            <a:pt x="1667" y="115"/>
                          </a:lnTo>
                          <a:lnTo>
                            <a:pt x="1825" y="85"/>
                          </a:lnTo>
                          <a:lnTo>
                            <a:pt x="1986" y="59"/>
                          </a:lnTo>
                          <a:lnTo>
                            <a:pt x="2155" y="38"/>
                          </a:lnTo>
                          <a:lnTo>
                            <a:pt x="2325" y="21"/>
                          </a:lnTo>
                          <a:lnTo>
                            <a:pt x="2500" y="9"/>
                          </a:lnTo>
                          <a:lnTo>
                            <a:pt x="2677" y="2"/>
                          </a:lnTo>
                          <a:lnTo>
                            <a:pt x="285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27">
                      <a:extLst>
                        <a:ext uri="{FF2B5EF4-FFF2-40B4-BE49-F238E27FC236}">
                          <a16:creationId xmlns:a16="http://schemas.microsoft.com/office/drawing/2014/main" id="{1B868E89-8D90-4812-AD6D-5D17E2EEA065}"/>
                        </a:ext>
                      </a:extLst>
                    </p:cNvPr>
                    <p:cNvSpPr>
                      <a:spLocks/>
                    </p:cNvSpPr>
                    <p:nvPr/>
                  </p:nvSpPr>
                  <p:spPr bwMode="auto">
                    <a:xfrm>
                      <a:off x="3932238" y="3152775"/>
                      <a:ext cx="7677150" cy="3138488"/>
                    </a:xfrm>
                    <a:custGeom>
                      <a:avLst/>
                      <a:gdLst>
                        <a:gd name="T0" fmla="*/ 2611 w 4836"/>
                        <a:gd name="T1" fmla="*/ 4 h 1977"/>
                        <a:gd name="T2" fmla="*/ 2977 w 4836"/>
                        <a:gd name="T3" fmla="*/ 28 h 1977"/>
                        <a:gd name="T4" fmla="*/ 3312 w 4836"/>
                        <a:gd name="T5" fmla="*/ 75 h 1977"/>
                        <a:gd name="T6" fmla="*/ 3619 w 4836"/>
                        <a:gd name="T7" fmla="*/ 141 h 1977"/>
                        <a:gd name="T8" fmla="*/ 3893 w 4836"/>
                        <a:gd name="T9" fmla="*/ 224 h 1977"/>
                        <a:gd name="T10" fmla="*/ 4136 w 4836"/>
                        <a:gd name="T11" fmla="*/ 318 h 1977"/>
                        <a:gd name="T12" fmla="*/ 4344 w 4836"/>
                        <a:gd name="T13" fmla="*/ 424 h 1977"/>
                        <a:gd name="T14" fmla="*/ 4517 w 4836"/>
                        <a:gd name="T15" fmla="*/ 535 h 1977"/>
                        <a:gd name="T16" fmla="*/ 4654 w 4836"/>
                        <a:gd name="T17" fmla="*/ 652 h 1977"/>
                        <a:gd name="T18" fmla="*/ 4755 w 4836"/>
                        <a:gd name="T19" fmla="*/ 768 h 1977"/>
                        <a:gd name="T20" fmla="*/ 4816 w 4836"/>
                        <a:gd name="T21" fmla="*/ 883 h 1977"/>
                        <a:gd name="T22" fmla="*/ 4836 w 4836"/>
                        <a:gd name="T23" fmla="*/ 990 h 1977"/>
                        <a:gd name="T24" fmla="*/ 4816 w 4836"/>
                        <a:gd name="T25" fmla="*/ 1100 h 1977"/>
                        <a:gd name="T26" fmla="*/ 4755 w 4836"/>
                        <a:gd name="T27" fmla="*/ 1213 h 1977"/>
                        <a:gd name="T28" fmla="*/ 4654 w 4836"/>
                        <a:gd name="T29" fmla="*/ 1329 h 1977"/>
                        <a:gd name="T30" fmla="*/ 4517 w 4836"/>
                        <a:gd name="T31" fmla="*/ 1444 h 1977"/>
                        <a:gd name="T32" fmla="*/ 4344 w 4836"/>
                        <a:gd name="T33" fmla="*/ 1555 h 1977"/>
                        <a:gd name="T34" fmla="*/ 4136 w 4836"/>
                        <a:gd name="T35" fmla="*/ 1659 h 1977"/>
                        <a:gd name="T36" fmla="*/ 3893 w 4836"/>
                        <a:gd name="T37" fmla="*/ 1755 h 1977"/>
                        <a:gd name="T38" fmla="*/ 3619 w 4836"/>
                        <a:gd name="T39" fmla="*/ 1836 h 1977"/>
                        <a:gd name="T40" fmla="*/ 3312 w 4836"/>
                        <a:gd name="T41" fmla="*/ 1902 h 1977"/>
                        <a:gd name="T42" fmla="*/ 2977 w 4836"/>
                        <a:gd name="T43" fmla="*/ 1949 h 1977"/>
                        <a:gd name="T44" fmla="*/ 2611 w 4836"/>
                        <a:gd name="T45" fmla="*/ 1974 h 1977"/>
                        <a:gd name="T46" fmla="*/ 2226 w 4836"/>
                        <a:gd name="T47" fmla="*/ 1974 h 1977"/>
                        <a:gd name="T48" fmla="*/ 1861 w 4836"/>
                        <a:gd name="T49" fmla="*/ 1949 h 1977"/>
                        <a:gd name="T50" fmla="*/ 1525 w 4836"/>
                        <a:gd name="T51" fmla="*/ 1902 h 1977"/>
                        <a:gd name="T52" fmla="*/ 1218 w 4836"/>
                        <a:gd name="T53" fmla="*/ 1836 h 1977"/>
                        <a:gd name="T54" fmla="*/ 944 w 4836"/>
                        <a:gd name="T55" fmla="*/ 1755 h 1977"/>
                        <a:gd name="T56" fmla="*/ 701 w 4836"/>
                        <a:gd name="T57" fmla="*/ 1659 h 1977"/>
                        <a:gd name="T58" fmla="*/ 493 w 4836"/>
                        <a:gd name="T59" fmla="*/ 1555 h 1977"/>
                        <a:gd name="T60" fmla="*/ 319 w 4836"/>
                        <a:gd name="T61" fmla="*/ 1444 h 1977"/>
                        <a:gd name="T62" fmla="*/ 182 w 4836"/>
                        <a:gd name="T63" fmla="*/ 1329 h 1977"/>
                        <a:gd name="T64" fmla="*/ 81 w 4836"/>
                        <a:gd name="T65" fmla="*/ 1213 h 1977"/>
                        <a:gd name="T66" fmla="*/ 21 w 4836"/>
                        <a:gd name="T67" fmla="*/ 1100 h 1977"/>
                        <a:gd name="T68" fmla="*/ 0 w 4836"/>
                        <a:gd name="T69" fmla="*/ 990 h 1977"/>
                        <a:gd name="T70" fmla="*/ 21 w 4836"/>
                        <a:gd name="T71" fmla="*/ 883 h 1977"/>
                        <a:gd name="T72" fmla="*/ 81 w 4836"/>
                        <a:gd name="T73" fmla="*/ 768 h 1977"/>
                        <a:gd name="T74" fmla="*/ 182 w 4836"/>
                        <a:gd name="T75" fmla="*/ 652 h 1977"/>
                        <a:gd name="T76" fmla="*/ 319 w 4836"/>
                        <a:gd name="T77" fmla="*/ 535 h 1977"/>
                        <a:gd name="T78" fmla="*/ 493 w 4836"/>
                        <a:gd name="T79" fmla="*/ 424 h 1977"/>
                        <a:gd name="T80" fmla="*/ 701 w 4836"/>
                        <a:gd name="T81" fmla="*/ 318 h 1977"/>
                        <a:gd name="T82" fmla="*/ 944 w 4836"/>
                        <a:gd name="T83" fmla="*/ 224 h 1977"/>
                        <a:gd name="T84" fmla="*/ 1218 w 4836"/>
                        <a:gd name="T85" fmla="*/ 141 h 1977"/>
                        <a:gd name="T86" fmla="*/ 1525 w 4836"/>
                        <a:gd name="T87" fmla="*/ 75 h 1977"/>
                        <a:gd name="T88" fmla="*/ 1861 w 4836"/>
                        <a:gd name="T89" fmla="*/ 28 h 1977"/>
                        <a:gd name="T90" fmla="*/ 2226 w 4836"/>
                        <a:gd name="T91" fmla="*/ 4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6" h="1977">
                          <a:moveTo>
                            <a:pt x="2418" y="0"/>
                          </a:moveTo>
                          <a:lnTo>
                            <a:pt x="2611" y="4"/>
                          </a:lnTo>
                          <a:lnTo>
                            <a:pt x="2796" y="12"/>
                          </a:lnTo>
                          <a:lnTo>
                            <a:pt x="2977" y="28"/>
                          </a:lnTo>
                          <a:lnTo>
                            <a:pt x="3149" y="49"/>
                          </a:lnTo>
                          <a:lnTo>
                            <a:pt x="3312" y="75"/>
                          </a:lnTo>
                          <a:lnTo>
                            <a:pt x="3469" y="106"/>
                          </a:lnTo>
                          <a:lnTo>
                            <a:pt x="3619" y="141"/>
                          </a:lnTo>
                          <a:lnTo>
                            <a:pt x="3759" y="181"/>
                          </a:lnTo>
                          <a:lnTo>
                            <a:pt x="3893" y="224"/>
                          </a:lnTo>
                          <a:lnTo>
                            <a:pt x="4019" y="269"/>
                          </a:lnTo>
                          <a:lnTo>
                            <a:pt x="4136" y="318"/>
                          </a:lnTo>
                          <a:lnTo>
                            <a:pt x="4245" y="370"/>
                          </a:lnTo>
                          <a:lnTo>
                            <a:pt x="4344" y="424"/>
                          </a:lnTo>
                          <a:lnTo>
                            <a:pt x="4436" y="480"/>
                          </a:lnTo>
                          <a:lnTo>
                            <a:pt x="4517" y="535"/>
                          </a:lnTo>
                          <a:lnTo>
                            <a:pt x="4592" y="593"/>
                          </a:lnTo>
                          <a:lnTo>
                            <a:pt x="4654" y="652"/>
                          </a:lnTo>
                          <a:lnTo>
                            <a:pt x="4710" y="709"/>
                          </a:lnTo>
                          <a:lnTo>
                            <a:pt x="4755" y="768"/>
                          </a:lnTo>
                          <a:lnTo>
                            <a:pt x="4790" y="825"/>
                          </a:lnTo>
                          <a:lnTo>
                            <a:pt x="4816" y="883"/>
                          </a:lnTo>
                          <a:lnTo>
                            <a:pt x="4831" y="937"/>
                          </a:lnTo>
                          <a:lnTo>
                            <a:pt x="4836" y="990"/>
                          </a:lnTo>
                          <a:lnTo>
                            <a:pt x="4831" y="1044"/>
                          </a:lnTo>
                          <a:lnTo>
                            <a:pt x="4816" y="1100"/>
                          </a:lnTo>
                          <a:lnTo>
                            <a:pt x="4790" y="1155"/>
                          </a:lnTo>
                          <a:lnTo>
                            <a:pt x="4755" y="1213"/>
                          </a:lnTo>
                          <a:lnTo>
                            <a:pt x="4710" y="1270"/>
                          </a:lnTo>
                          <a:lnTo>
                            <a:pt x="4654" y="1329"/>
                          </a:lnTo>
                          <a:lnTo>
                            <a:pt x="4592" y="1386"/>
                          </a:lnTo>
                          <a:lnTo>
                            <a:pt x="4517" y="1444"/>
                          </a:lnTo>
                          <a:lnTo>
                            <a:pt x="4436" y="1501"/>
                          </a:lnTo>
                          <a:lnTo>
                            <a:pt x="4344" y="1555"/>
                          </a:lnTo>
                          <a:lnTo>
                            <a:pt x="4245" y="1609"/>
                          </a:lnTo>
                          <a:lnTo>
                            <a:pt x="4136" y="1659"/>
                          </a:lnTo>
                          <a:lnTo>
                            <a:pt x="4019" y="1710"/>
                          </a:lnTo>
                          <a:lnTo>
                            <a:pt x="3893" y="1755"/>
                          </a:lnTo>
                          <a:lnTo>
                            <a:pt x="3759" y="1798"/>
                          </a:lnTo>
                          <a:lnTo>
                            <a:pt x="3619" y="1836"/>
                          </a:lnTo>
                          <a:lnTo>
                            <a:pt x="3469" y="1871"/>
                          </a:lnTo>
                          <a:lnTo>
                            <a:pt x="3312" y="1902"/>
                          </a:lnTo>
                          <a:lnTo>
                            <a:pt x="3149" y="1929"/>
                          </a:lnTo>
                          <a:lnTo>
                            <a:pt x="2977" y="1949"/>
                          </a:lnTo>
                          <a:lnTo>
                            <a:pt x="2796" y="1965"/>
                          </a:lnTo>
                          <a:lnTo>
                            <a:pt x="2611" y="1974"/>
                          </a:lnTo>
                          <a:lnTo>
                            <a:pt x="2418" y="1977"/>
                          </a:lnTo>
                          <a:lnTo>
                            <a:pt x="2226" y="1974"/>
                          </a:lnTo>
                          <a:lnTo>
                            <a:pt x="2040" y="1965"/>
                          </a:lnTo>
                          <a:lnTo>
                            <a:pt x="1861" y="1949"/>
                          </a:lnTo>
                          <a:lnTo>
                            <a:pt x="1690" y="1929"/>
                          </a:lnTo>
                          <a:lnTo>
                            <a:pt x="1525" y="1902"/>
                          </a:lnTo>
                          <a:lnTo>
                            <a:pt x="1369" y="1871"/>
                          </a:lnTo>
                          <a:lnTo>
                            <a:pt x="1218" y="1836"/>
                          </a:lnTo>
                          <a:lnTo>
                            <a:pt x="1077" y="1798"/>
                          </a:lnTo>
                          <a:lnTo>
                            <a:pt x="944" y="1755"/>
                          </a:lnTo>
                          <a:lnTo>
                            <a:pt x="819" y="1710"/>
                          </a:lnTo>
                          <a:lnTo>
                            <a:pt x="701" y="1659"/>
                          </a:lnTo>
                          <a:lnTo>
                            <a:pt x="593" y="1609"/>
                          </a:lnTo>
                          <a:lnTo>
                            <a:pt x="493" y="1555"/>
                          </a:lnTo>
                          <a:lnTo>
                            <a:pt x="401" y="1501"/>
                          </a:lnTo>
                          <a:lnTo>
                            <a:pt x="319" y="1444"/>
                          </a:lnTo>
                          <a:lnTo>
                            <a:pt x="246" y="1386"/>
                          </a:lnTo>
                          <a:lnTo>
                            <a:pt x="182" y="1329"/>
                          </a:lnTo>
                          <a:lnTo>
                            <a:pt x="127" y="1270"/>
                          </a:lnTo>
                          <a:lnTo>
                            <a:pt x="81" y="1213"/>
                          </a:lnTo>
                          <a:lnTo>
                            <a:pt x="47" y="1155"/>
                          </a:lnTo>
                          <a:lnTo>
                            <a:pt x="21" y="1100"/>
                          </a:lnTo>
                          <a:lnTo>
                            <a:pt x="5" y="1044"/>
                          </a:lnTo>
                          <a:lnTo>
                            <a:pt x="0" y="990"/>
                          </a:lnTo>
                          <a:lnTo>
                            <a:pt x="5" y="937"/>
                          </a:lnTo>
                          <a:lnTo>
                            <a:pt x="21" y="883"/>
                          </a:lnTo>
                          <a:lnTo>
                            <a:pt x="47" y="825"/>
                          </a:lnTo>
                          <a:lnTo>
                            <a:pt x="81" y="768"/>
                          </a:lnTo>
                          <a:lnTo>
                            <a:pt x="127" y="709"/>
                          </a:lnTo>
                          <a:lnTo>
                            <a:pt x="182" y="652"/>
                          </a:lnTo>
                          <a:lnTo>
                            <a:pt x="246" y="593"/>
                          </a:lnTo>
                          <a:lnTo>
                            <a:pt x="319" y="535"/>
                          </a:lnTo>
                          <a:lnTo>
                            <a:pt x="401" y="480"/>
                          </a:lnTo>
                          <a:lnTo>
                            <a:pt x="493" y="424"/>
                          </a:lnTo>
                          <a:lnTo>
                            <a:pt x="593" y="370"/>
                          </a:lnTo>
                          <a:lnTo>
                            <a:pt x="701" y="318"/>
                          </a:lnTo>
                          <a:lnTo>
                            <a:pt x="819" y="269"/>
                          </a:lnTo>
                          <a:lnTo>
                            <a:pt x="944" y="224"/>
                          </a:lnTo>
                          <a:lnTo>
                            <a:pt x="1077" y="181"/>
                          </a:lnTo>
                          <a:lnTo>
                            <a:pt x="1218" y="141"/>
                          </a:lnTo>
                          <a:lnTo>
                            <a:pt x="1369" y="106"/>
                          </a:lnTo>
                          <a:lnTo>
                            <a:pt x="1525" y="75"/>
                          </a:lnTo>
                          <a:lnTo>
                            <a:pt x="1690" y="49"/>
                          </a:lnTo>
                          <a:lnTo>
                            <a:pt x="1861" y="28"/>
                          </a:lnTo>
                          <a:lnTo>
                            <a:pt x="2040" y="12"/>
                          </a:lnTo>
                          <a:lnTo>
                            <a:pt x="2226" y="4"/>
                          </a:lnTo>
                          <a:lnTo>
                            <a:pt x="2418"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28">
                      <a:extLst>
                        <a:ext uri="{FF2B5EF4-FFF2-40B4-BE49-F238E27FC236}">
                          <a16:creationId xmlns:a16="http://schemas.microsoft.com/office/drawing/2014/main" id="{44F8683E-0E0C-44C9-A924-07D73ED037E4}"/>
                        </a:ext>
                      </a:extLst>
                    </p:cNvPr>
                    <p:cNvSpPr>
                      <a:spLocks/>
                    </p:cNvSpPr>
                    <p:nvPr/>
                  </p:nvSpPr>
                  <p:spPr bwMode="auto">
                    <a:xfrm>
                      <a:off x="6200775" y="3851275"/>
                      <a:ext cx="3035300" cy="2446338"/>
                    </a:xfrm>
                    <a:custGeom>
                      <a:avLst/>
                      <a:gdLst>
                        <a:gd name="T0" fmla="*/ 458 w 1912"/>
                        <a:gd name="T1" fmla="*/ 3 h 1541"/>
                        <a:gd name="T2" fmla="*/ 516 w 1912"/>
                        <a:gd name="T3" fmla="*/ 34 h 1541"/>
                        <a:gd name="T4" fmla="*/ 618 w 1912"/>
                        <a:gd name="T5" fmla="*/ 69 h 1541"/>
                        <a:gd name="T6" fmla="*/ 758 w 1912"/>
                        <a:gd name="T7" fmla="*/ 92 h 1541"/>
                        <a:gd name="T8" fmla="*/ 909 w 1912"/>
                        <a:gd name="T9" fmla="*/ 93 h 1541"/>
                        <a:gd name="T10" fmla="*/ 1053 w 1912"/>
                        <a:gd name="T11" fmla="*/ 95 h 1541"/>
                        <a:gd name="T12" fmla="*/ 1220 w 1912"/>
                        <a:gd name="T13" fmla="*/ 107 h 1541"/>
                        <a:gd name="T14" fmla="*/ 1366 w 1912"/>
                        <a:gd name="T15" fmla="*/ 137 h 1541"/>
                        <a:gd name="T16" fmla="*/ 1489 w 1912"/>
                        <a:gd name="T17" fmla="*/ 182 h 1541"/>
                        <a:gd name="T18" fmla="*/ 1588 w 1912"/>
                        <a:gd name="T19" fmla="*/ 246 h 1541"/>
                        <a:gd name="T20" fmla="*/ 1662 w 1912"/>
                        <a:gd name="T21" fmla="*/ 331 h 1541"/>
                        <a:gd name="T22" fmla="*/ 1732 w 1912"/>
                        <a:gd name="T23" fmla="*/ 396 h 1541"/>
                        <a:gd name="T24" fmla="*/ 1799 w 1912"/>
                        <a:gd name="T25" fmla="*/ 439 h 1541"/>
                        <a:gd name="T26" fmla="*/ 1837 w 1912"/>
                        <a:gd name="T27" fmla="*/ 493 h 1541"/>
                        <a:gd name="T28" fmla="*/ 1862 w 1912"/>
                        <a:gd name="T29" fmla="*/ 592 h 1541"/>
                        <a:gd name="T30" fmla="*/ 1837 w 1912"/>
                        <a:gd name="T31" fmla="*/ 648 h 1541"/>
                        <a:gd name="T32" fmla="*/ 1777 w 1912"/>
                        <a:gd name="T33" fmla="*/ 688 h 1541"/>
                        <a:gd name="T34" fmla="*/ 1725 w 1912"/>
                        <a:gd name="T35" fmla="*/ 748 h 1541"/>
                        <a:gd name="T36" fmla="*/ 1688 w 1912"/>
                        <a:gd name="T37" fmla="*/ 840 h 1541"/>
                        <a:gd name="T38" fmla="*/ 1628 w 1912"/>
                        <a:gd name="T39" fmla="*/ 924 h 1541"/>
                        <a:gd name="T40" fmla="*/ 1541 w 1912"/>
                        <a:gd name="T41" fmla="*/ 997 h 1541"/>
                        <a:gd name="T42" fmla="*/ 1426 w 1912"/>
                        <a:gd name="T43" fmla="*/ 1058 h 1541"/>
                        <a:gd name="T44" fmla="*/ 1371 w 1912"/>
                        <a:gd name="T45" fmla="*/ 1198 h 1541"/>
                        <a:gd name="T46" fmla="*/ 1392 w 1912"/>
                        <a:gd name="T47" fmla="*/ 1240 h 1541"/>
                        <a:gd name="T48" fmla="*/ 1438 w 1912"/>
                        <a:gd name="T49" fmla="*/ 1271 h 1541"/>
                        <a:gd name="T50" fmla="*/ 1770 w 1912"/>
                        <a:gd name="T51" fmla="*/ 1475 h 1541"/>
                        <a:gd name="T52" fmla="*/ 1464 w 1912"/>
                        <a:gd name="T53" fmla="*/ 1516 h 1541"/>
                        <a:gd name="T54" fmla="*/ 1135 w 1912"/>
                        <a:gd name="T55" fmla="*/ 1539 h 1541"/>
                        <a:gd name="T56" fmla="*/ 786 w 1912"/>
                        <a:gd name="T57" fmla="*/ 1539 h 1541"/>
                        <a:gd name="T58" fmla="*/ 453 w 1912"/>
                        <a:gd name="T59" fmla="*/ 1516 h 1541"/>
                        <a:gd name="T60" fmla="*/ 146 w 1912"/>
                        <a:gd name="T61" fmla="*/ 1473 h 1541"/>
                        <a:gd name="T62" fmla="*/ 484 w 1912"/>
                        <a:gd name="T63" fmla="*/ 1270 h 1541"/>
                        <a:gd name="T64" fmla="*/ 531 w 1912"/>
                        <a:gd name="T65" fmla="*/ 1240 h 1541"/>
                        <a:gd name="T66" fmla="*/ 554 w 1912"/>
                        <a:gd name="T67" fmla="*/ 1198 h 1541"/>
                        <a:gd name="T68" fmla="*/ 498 w 1912"/>
                        <a:gd name="T69" fmla="*/ 1058 h 1541"/>
                        <a:gd name="T70" fmla="*/ 384 w 1912"/>
                        <a:gd name="T71" fmla="*/ 997 h 1541"/>
                        <a:gd name="T72" fmla="*/ 297 w 1912"/>
                        <a:gd name="T73" fmla="*/ 924 h 1541"/>
                        <a:gd name="T74" fmla="*/ 238 w 1912"/>
                        <a:gd name="T75" fmla="*/ 840 h 1541"/>
                        <a:gd name="T76" fmla="*/ 200 w 1912"/>
                        <a:gd name="T77" fmla="*/ 748 h 1541"/>
                        <a:gd name="T78" fmla="*/ 148 w 1912"/>
                        <a:gd name="T79" fmla="*/ 688 h 1541"/>
                        <a:gd name="T80" fmla="*/ 87 w 1912"/>
                        <a:gd name="T81" fmla="*/ 648 h 1541"/>
                        <a:gd name="T82" fmla="*/ 63 w 1912"/>
                        <a:gd name="T83" fmla="*/ 592 h 1541"/>
                        <a:gd name="T84" fmla="*/ 87 w 1912"/>
                        <a:gd name="T85" fmla="*/ 495 h 1541"/>
                        <a:gd name="T86" fmla="*/ 125 w 1912"/>
                        <a:gd name="T87" fmla="*/ 439 h 1541"/>
                        <a:gd name="T88" fmla="*/ 193 w 1912"/>
                        <a:gd name="T89" fmla="*/ 397 h 1541"/>
                        <a:gd name="T90" fmla="*/ 264 w 1912"/>
                        <a:gd name="T91" fmla="*/ 323 h 1541"/>
                        <a:gd name="T92" fmla="*/ 346 w 1912"/>
                        <a:gd name="T93" fmla="*/ 219 h 1541"/>
                        <a:gd name="T94" fmla="*/ 391 w 1912"/>
                        <a:gd name="T95" fmla="*/ 175 h 1541"/>
                        <a:gd name="T96" fmla="*/ 418 w 1912"/>
                        <a:gd name="T97" fmla="*/ 149 h 1541"/>
                        <a:gd name="T98" fmla="*/ 432 w 1912"/>
                        <a:gd name="T99" fmla="*/ 125 h 1541"/>
                        <a:gd name="T100" fmla="*/ 432 w 1912"/>
                        <a:gd name="T101" fmla="*/ 90 h 1541"/>
                        <a:gd name="T102" fmla="*/ 425 w 1912"/>
                        <a:gd name="T103" fmla="*/ 36 h 1541"/>
                        <a:gd name="T104" fmla="*/ 429 w 1912"/>
                        <a:gd name="T105" fmla="*/ 5 h 1541"/>
                        <a:gd name="T106" fmla="*/ 450 w 1912"/>
                        <a:gd name="T107"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12" h="1541">
                          <a:moveTo>
                            <a:pt x="450" y="0"/>
                          </a:moveTo>
                          <a:lnTo>
                            <a:pt x="458" y="3"/>
                          </a:lnTo>
                          <a:lnTo>
                            <a:pt x="484" y="19"/>
                          </a:lnTo>
                          <a:lnTo>
                            <a:pt x="516" y="34"/>
                          </a:lnTo>
                          <a:lnTo>
                            <a:pt x="554" y="50"/>
                          </a:lnTo>
                          <a:lnTo>
                            <a:pt x="618" y="69"/>
                          </a:lnTo>
                          <a:lnTo>
                            <a:pt x="686" y="83"/>
                          </a:lnTo>
                          <a:lnTo>
                            <a:pt x="758" y="92"/>
                          </a:lnTo>
                          <a:lnTo>
                            <a:pt x="833" y="95"/>
                          </a:lnTo>
                          <a:lnTo>
                            <a:pt x="909" y="93"/>
                          </a:lnTo>
                          <a:lnTo>
                            <a:pt x="961" y="93"/>
                          </a:lnTo>
                          <a:lnTo>
                            <a:pt x="1053" y="95"/>
                          </a:lnTo>
                          <a:lnTo>
                            <a:pt x="1140" y="99"/>
                          </a:lnTo>
                          <a:lnTo>
                            <a:pt x="1220" y="107"/>
                          </a:lnTo>
                          <a:lnTo>
                            <a:pt x="1296" y="121"/>
                          </a:lnTo>
                          <a:lnTo>
                            <a:pt x="1366" y="137"/>
                          </a:lnTo>
                          <a:lnTo>
                            <a:pt x="1430" y="158"/>
                          </a:lnTo>
                          <a:lnTo>
                            <a:pt x="1489" y="182"/>
                          </a:lnTo>
                          <a:lnTo>
                            <a:pt x="1541" y="213"/>
                          </a:lnTo>
                          <a:lnTo>
                            <a:pt x="1588" y="246"/>
                          </a:lnTo>
                          <a:lnTo>
                            <a:pt x="1628" y="286"/>
                          </a:lnTo>
                          <a:lnTo>
                            <a:pt x="1662" y="331"/>
                          </a:lnTo>
                          <a:lnTo>
                            <a:pt x="1690" y="382"/>
                          </a:lnTo>
                          <a:lnTo>
                            <a:pt x="1732" y="396"/>
                          </a:lnTo>
                          <a:lnTo>
                            <a:pt x="1768" y="417"/>
                          </a:lnTo>
                          <a:lnTo>
                            <a:pt x="1799" y="439"/>
                          </a:lnTo>
                          <a:lnTo>
                            <a:pt x="1824" y="465"/>
                          </a:lnTo>
                          <a:lnTo>
                            <a:pt x="1837" y="493"/>
                          </a:lnTo>
                          <a:lnTo>
                            <a:pt x="1858" y="561"/>
                          </a:lnTo>
                          <a:lnTo>
                            <a:pt x="1862" y="592"/>
                          </a:lnTo>
                          <a:lnTo>
                            <a:pt x="1855" y="622"/>
                          </a:lnTo>
                          <a:lnTo>
                            <a:pt x="1837" y="648"/>
                          </a:lnTo>
                          <a:lnTo>
                            <a:pt x="1811" y="670"/>
                          </a:lnTo>
                          <a:lnTo>
                            <a:pt x="1777" y="688"/>
                          </a:lnTo>
                          <a:lnTo>
                            <a:pt x="1735" y="700"/>
                          </a:lnTo>
                          <a:lnTo>
                            <a:pt x="1725" y="748"/>
                          </a:lnTo>
                          <a:lnTo>
                            <a:pt x="1709" y="795"/>
                          </a:lnTo>
                          <a:lnTo>
                            <a:pt x="1688" y="840"/>
                          </a:lnTo>
                          <a:lnTo>
                            <a:pt x="1661" y="882"/>
                          </a:lnTo>
                          <a:lnTo>
                            <a:pt x="1628" y="924"/>
                          </a:lnTo>
                          <a:lnTo>
                            <a:pt x="1588" y="962"/>
                          </a:lnTo>
                          <a:lnTo>
                            <a:pt x="1541" y="997"/>
                          </a:lnTo>
                          <a:lnTo>
                            <a:pt x="1487" y="1030"/>
                          </a:lnTo>
                          <a:lnTo>
                            <a:pt x="1426" y="1058"/>
                          </a:lnTo>
                          <a:lnTo>
                            <a:pt x="1359" y="1084"/>
                          </a:lnTo>
                          <a:lnTo>
                            <a:pt x="1371" y="1198"/>
                          </a:lnTo>
                          <a:lnTo>
                            <a:pt x="1378" y="1221"/>
                          </a:lnTo>
                          <a:lnTo>
                            <a:pt x="1392" y="1240"/>
                          </a:lnTo>
                          <a:lnTo>
                            <a:pt x="1412" y="1257"/>
                          </a:lnTo>
                          <a:lnTo>
                            <a:pt x="1438" y="1271"/>
                          </a:lnTo>
                          <a:lnTo>
                            <a:pt x="1912" y="1449"/>
                          </a:lnTo>
                          <a:lnTo>
                            <a:pt x="1770" y="1475"/>
                          </a:lnTo>
                          <a:lnTo>
                            <a:pt x="1619" y="1497"/>
                          </a:lnTo>
                          <a:lnTo>
                            <a:pt x="1464" y="1516"/>
                          </a:lnTo>
                          <a:lnTo>
                            <a:pt x="1303" y="1530"/>
                          </a:lnTo>
                          <a:lnTo>
                            <a:pt x="1135" y="1539"/>
                          </a:lnTo>
                          <a:lnTo>
                            <a:pt x="961" y="1541"/>
                          </a:lnTo>
                          <a:lnTo>
                            <a:pt x="786" y="1539"/>
                          </a:lnTo>
                          <a:lnTo>
                            <a:pt x="618" y="1530"/>
                          </a:lnTo>
                          <a:lnTo>
                            <a:pt x="453" y="1516"/>
                          </a:lnTo>
                          <a:lnTo>
                            <a:pt x="297" y="1497"/>
                          </a:lnTo>
                          <a:lnTo>
                            <a:pt x="146" y="1473"/>
                          </a:lnTo>
                          <a:lnTo>
                            <a:pt x="0" y="1445"/>
                          </a:lnTo>
                          <a:lnTo>
                            <a:pt x="484" y="1270"/>
                          </a:lnTo>
                          <a:lnTo>
                            <a:pt x="512" y="1257"/>
                          </a:lnTo>
                          <a:lnTo>
                            <a:pt x="531" y="1240"/>
                          </a:lnTo>
                          <a:lnTo>
                            <a:pt x="547" y="1219"/>
                          </a:lnTo>
                          <a:lnTo>
                            <a:pt x="554" y="1198"/>
                          </a:lnTo>
                          <a:lnTo>
                            <a:pt x="566" y="1084"/>
                          </a:lnTo>
                          <a:lnTo>
                            <a:pt x="498" y="1058"/>
                          </a:lnTo>
                          <a:lnTo>
                            <a:pt x="438" y="1030"/>
                          </a:lnTo>
                          <a:lnTo>
                            <a:pt x="384" y="997"/>
                          </a:lnTo>
                          <a:lnTo>
                            <a:pt x="337" y="962"/>
                          </a:lnTo>
                          <a:lnTo>
                            <a:pt x="297" y="924"/>
                          </a:lnTo>
                          <a:lnTo>
                            <a:pt x="264" y="882"/>
                          </a:lnTo>
                          <a:lnTo>
                            <a:pt x="238" y="840"/>
                          </a:lnTo>
                          <a:lnTo>
                            <a:pt x="215" y="795"/>
                          </a:lnTo>
                          <a:lnTo>
                            <a:pt x="200" y="748"/>
                          </a:lnTo>
                          <a:lnTo>
                            <a:pt x="189" y="700"/>
                          </a:lnTo>
                          <a:lnTo>
                            <a:pt x="148" y="688"/>
                          </a:lnTo>
                          <a:lnTo>
                            <a:pt x="113" y="670"/>
                          </a:lnTo>
                          <a:lnTo>
                            <a:pt x="87" y="648"/>
                          </a:lnTo>
                          <a:lnTo>
                            <a:pt x="70" y="622"/>
                          </a:lnTo>
                          <a:lnTo>
                            <a:pt x="63" y="592"/>
                          </a:lnTo>
                          <a:lnTo>
                            <a:pt x="66" y="563"/>
                          </a:lnTo>
                          <a:lnTo>
                            <a:pt x="87" y="495"/>
                          </a:lnTo>
                          <a:lnTo>
                            <a:pt x="101" y="465"/>
                          </a:lnTo>
                          <a:lnTo>
                            <a:pt x="125" y="439"/>
                          </a:lnTo>
                          <a:lnTo>
                            <a:pt x="156" y="417"/>
                          </a:lnTo>
                          <a:lnTo>
                            <a:pt x="193" y="397"/>
                          </a:lnTo>
                          <a:lnTo>
                            <a:pt x="235" y="382"/>
                          </a:lnTo>
                          <a:lnTo>
                            <a:pt x="264" y="323"/>
                          </a:lnTo>
                          <a:lnTo>
                            <a:pt x="302" y="269"/>
                          </a:lnTo>
                          <a:lnTo>
                            <a:pt x="346" y="219"/>
                          </a:lnTo>
                          <a:lnTo>
                            <a:pt x="370" y="194"/>
                          </a:lnTo>
                          <a:lnTo>
                            <a:pt x="391" y="175"/>
                          </a:lnTo>
                          <a:lnTo>
                            <a:pt x="406" y="161"/>
                          </a:lnTo>
                          <a:lnTo>
                            <a:pt x="418" y="149"/>
                          </a:lnTo>
                          <a:lnTo>
                            <a:pt x="427" y="137"/>
                          </a:lnTo>
                          <a:lnTo>
                            <a:pt x="432" y="125"/>
                          </a:lnTo>
                          <a:lnTo>
                            <a:pt x="434" y="109"/>
                          </a:lnTo>
                          <a:lnTo>
                            <a:pt x="432" y="90"/>
                          </a:lnTo>
                          <a:lnTo>
                            <a:pt x="431" y="66"/>
                          </a:lnTo>
                          <a:lnTo>
                            <a:pt x="425" y="36"/>
                          </a:lnTo>
                          <a:lnTo>
                            <a:pt x="425" y="10"/>
                          </a:lnTo>
                          <a:lnTo>
                            <a:pt x="429" y="5"/>
                          </a:lnTo>
                          <a:lnTo>
                            <a:pt x="438" y="1"/>
                          </a:lnTo>
                          <a:lnTo>
                            <a:pt x="45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59" name="Group 58">
                  <a:extLst>
                    <a:ext uri="{FF2B5EF4-FFF2-40B4-BE49-F238E27FC236}">
                      <a16:creationId xmlns:a16="http://schemas.microsoft.com/office/drawing/2014/main" id="{3E312E44-CAD8-427F-9B10-F04DD7B2A44F}"/>
                    </a:ext>
                  </a:extLst>
                </p:cNvPr>
                <p:cNvGrpSpPr/>
                <p:nvPr/>
              </p:nvGrpSpPr>
              <p:grpSpPr>
                <a:xfrm>
                  <a:off x="1537710" y="4001511"/>
                  <a:ext cx="1047075" cy="834285"/>
                  <a:chOff x="7115175" y="-812800"/>
                  <a:chExt cx="6561138" cy="5227763"/>
                </a:xfrm>
              </p:grpSpPr>
              <p:sp>
                <p:nvSpPr>
                  <p:cNvPr id="61" name="Freeform 6">
                    <a:extLst>
                      <a:ext uri="{FF2B5EF4-FFF2-40B4-BE49-F238E27FC236}">
                        <a16:creationId xmlns:a16="http://schemas.microsoft.com/office/drawing/2014/main" id="{C521796E-FE97-47E2-9767-8AE922D4AD81}"/>
                      </a:ext>
                    </a:extLst>
                  </p:cNvPr>
                  <p:cNvSpPr>
                    <a:spLocks/>
                  </p:cNvSpPr>
                  <p:nvPr/>
                </p:nvSpPr>
                <p:spPr bwMode="auto">
                  <a:xfrm>
                    <a:off x="7115175" y="-812800"/>
                    <a:ext cx="3281363" cy="2554288"/>
                  </a:xfrm>
                  <a:custGeom>
                    <a:avLst/>
                    <a:gdLst>
                      <a:gd name="T0" fmla="*/ 0 w 2067"/>
                      <a:gd name="T1" fmla="*/ 0 h 1609"/>
                      <a:gd name="T2" fmla="*/ 460 w 2067"/>
                      <a:gd name="T3" fmla="*/ 0 h 1609"/>
                      <a:gd name="T4" fmla="*/ 590 w 2067"/>
                      <a:gd name="T5" fmla="*/ 5 h 1609"/>
                      <a:gd name="T6" fmla="*/ 720 w 2067"/>
                      <a:gd name="T7" fmla="*/ 21 h 1609"/>
                      <a:gd name="T8" fmla="*/ 845 w 2067"/>
                      <a:gd name="T9" fmla="*/ 47 h 1609"/>
                      <a:gd name="T10" fmla="*/ 967 w 2067"/>
                      <a:gd name="T11" fmla="*/ 81 h 1609"/>
                      <a:gd name="T12" fmla="*/ 1084 w 2067"/>
                      <a:gd name="T13" fmla="*/ 126 h 1609"/>
                      <a:gd name="T14" fmla="*/ 1198 w 2067"/>
                      <a:gd name="T15" fmla="*/ 179 h 1609"/>
                      <a:gd name="T16" fmla="*/ 1305 w 2067"/>
                      <a:gd name="T17" fmla="*/ 241 h 1609"/>
                      <a:gd name="T18" fmla="*/ 1408 w 2067"/>
                      <a:gd name="T19" fmla="*/ 310 h 1609"/>
                      <a:gd name="T20" fmla="*/ 1504 w 2067"/>
                      <a:gd name="T21" fmla="*/ 387 h 1609"/>
                      <a:gd name="T22" fmla="*/ 1595 w 2067"/>
                      <a:gd name="T23" fmla="*/ 471 h 1609"/>
                      <a:gd name="T24" fmla="*/ 1680 w 2067"/>
                      <a:gd name="T25" fmla="*/ 561 h 1609"/>
                      <a:gd name="T26" fmla="*/ 1756 w 2067"/>
                      <a:gd name="T27" fmla="*/ 659 h 1609"/>
                      <a:gd name="T28" fmla="*/ 1825 w 2067"/>
                      <a:gd name="T29" fmla="*/ 761 h 1609"/>
                      <a:gd name="T30" fmla="*/ 1886 w 2067"/>
                      <a:gd name="T31" fmla="*/ 870 h 1609"/>
                      <a:gd name="T32" fmla="*/ 1941 w 2067"/>
                      <a:gd name="T33" fmla="*/ 982 h 1609"/>
                      <a:gd name="T34" fmla="*/ 1984 w 2067"/>
                      <a:gd name="T35" fmla="*/ 1100 h 1609"/>
                      <a:gd name="T36" fmla="*/ 2020 w 2067"/>
                      <a:gd name="T37" fmla="*/ 1223 h 1609"/>
                      <a:gd name="T38" fmla="*/ 2046 w 2067"/>
                      <a:gd name="T39" fmla="*/ 1348 h 1609"/>
                      <a:gd name="T40" fmla="*/ 2062 w 2067"/>
                      <a:gd name="T41" fmla="*/ 1477 h 1609"/>
                      <a:gd name="T42" fmla="*/ 2067 w 2067"/>
                      <a:gd name="T43" fmla="*/ 1609 h 1609"/>
                      <a:gd name="T44" fmla="*/ 1607 w 2067"/>
                      <a:gd name="T45" fmla="*/ 1609 h 1609"/>
                      <a:gd name="T46" fmla="*/ 1475 w 2067"/>
                      <a:gd name="T47" fmla="*/ 1604 h 1609"/>
                      <a:gd name="T48" fmla="*/ 1347 w 2067"/>
                      <a:gd name="T49" fmla="*/ 1587 h 1609"/>
                      <a:gd name="T50" fmla="*/ 1220 w 2067"/>
                      <a:gd name="T51" fmla="*/ 1562 h 1609"/>
                      <a:gd name="T52" fmla="*/ 1099 w 2067"/>
                      <a:gd name="T53" fmla="*/ 1527 h 1609"/>
                      <a:gd name="T54" fmla="*/ 981 w 2067"/>
                      <a:gd name="T55" fmla="*/ 1482 h 1609"/>
                      <a:gd name="T56" fmla="*/ 869 w 2067"/>
                      <a:gd name="T57" fmla="*/ 1430 h 1609"/>
                      <a:gd name="T58" fmla="*/ 760 w 2067"/>
                      <a:gd name="T59" fmla="*/ 1368 h 1609"/>
                      <a:gd name="T60" fmla="*/ 657 w 2067"/>
                      <a:gd name="T61" fmla="*/ 1299 h 1609"/>
                      <a:gd name="T62" fmla="*/ 561 w 2067"/>
                      <a:gd name="T63" fmla="*/ 1221 h 1609"/>
                      <a:gd name="T64" fmla="*/ 471 w 2067"/>
                      <a:gd name="T65" fmla="*/ 1138 h 1609"/>
                      <a:gd name="T66" fmla="*/ 387 w 2067"/>
                      <a:gd name="T67" fmla="*/ 1047 h 1609"/>
                      <a:gd name="T68" fmla="*/ 309 w 2067"/>
                      <a:gd name="T69" fmla="*/ 949 h 1609"/>
                      <a:gd name="T70" fmla="*/ 241 w 2067"/>
                      <a:gd name="T71" fmla="*/ 848 h 1609"/>
                      <a:gd name="T72" fmla="*/ 179 w 2067"/>
                      <a:gd name="T73" fmla="*/ 739 h 1609"/>
                      <a:gd name="T74" fmla="*/ 127 w 2067"/>
                      <a:gd name="T75" fmla="*/ 627 h 1609"/>
                      <a:gd name="T76" fmla="*/ 81 w 2067"/>
                      <a:gd name="T77" fmla="*/ 509 h 1609"/>
                      <a:gd name="T78" fmla="*/ 47 w 2067"/>
                      <a:gd name="T79" fmla="*/ 386 h 1609"/>
                      <a:gd name="T80" fmla="*/ 22 w 2067"/>
                      <a:gd name="T81" fmla="*/ 261 h 1609"/>
                      <a:gd name="T82" fmla="*/ 5 w 2067"/>
                      <a:gd name="T83" fmla="*/ 132 h 1609"/>
                      <a:gd name="T84" fmla="*/ 0 w 2067"/>
                      <a:gd name="T85"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7" h="1609">
                        <a:moveTo>
                          <a:pt x="0" y="0"/>
                        </a:moveTo>
                        <a:lnTo>
                          <a:pt x="460" y="0"/>
                        </a:lnTo>
                        <a:lnTo>
                          <a:pt x="590" y="5"/>
                        </a:lnTo>
                        <a:lnTo>
                          <a:pt x="720" y="21"/>
                        </a:lnTo>
                        <a:lnTo>
                          <a:pt x="845" y="47"/>
                        </a:lnTo>
                        <a:lnTo>
                          <a:pt x="967" y="81"/>
                        </a:lnTo>
                        <a:lnTo>
                          <a:pt x="1084" y="126"/>
                        </a:lnTo>
                        <a:lnTo>
                          <a:pt x="1198" y="179"/>
                        </a:lnTo>
                        <a:lnTo>
                          <a:pt x="1305" y="241"/>
                        </a:lnTo>
                        <a:lnTo>
                          <a:pt x="1408" y="310"/>
                        </a:lnTo>
                        <a:lnTo>
                          <a:pt x="1504" y="387"/>
                        </a:lnTo>
                        <a:lnTo>
                          <a:pt x="1595" y="471"/>
                        </a:lnTo>
                        <a:lnTo>
                          <a:pt x="1680" y="561"/>
                        </a:lnTo>
                        <a:lnTo>
                          <a:pt x="1756" y="659"/>
                        </a:lnTo>
                        <a:lnTo>
                          <a:pt x="1825" y="761"/>
                        </a:lnTo>
                        <a:lnTo>
                          <a:pt x="1886" y="870"/>
                        </a:lnTo>
                        <a:lnTo>
                          <a:pt x="1941" y="982"/>
                        </a:lnTo>
                        <a:lnTo>
                          <a:pt x="1984" y="1100"/>
                        </a:lnTo>
                        <a:lnTo>
                          <a:pt x="2020" y="1223"/>
                        </a:lnTo>
                        <a:lnTo>
                          <a:pt x="2046" y="1348"/>
                        </a:lnTo>
                        <a:lnTo>
                          <a:pt x="2062" y="1477"/>
                        </a:lnTo>
                        <a:lnTo>
                          <a:pt x="2067" y="1609"/>
                        </a:lnTo>
                        <a:lnTo>
                          <a:pt x="1607" y="1609"/>
                        </a:lnTo>
                        <a:lnTo>
                          <a:pt x="1475" y="1604"/>
                        </a:lnTo>
                        <a:lnTo>
                          <a:pt x="1347" y="1587"/>
                        </a:lnTo>
                        <a:lnTo>
                          <a:pt x="1220" y="1562"/>
                        </a:lnTo>
                        <a:lnTo>
                          <a:pt x="1099" y="1527"/>
                        </a:lnTo>
                        <a:lnTo>
                          <a:pt x="981" y="1482"/>
                        </a:lnTo>
                        <a:lnTo>
                          <a:pt x="869" y="1430"/>
                        </a:lnTo>
                        <a:lnTo>
                          <a:pt x="760" y="1368"/>
                        </a:lnTo>
                        <a:lnTo>
                          <a:pt x="657" y="1299"/>
                        </a:lnTo>
                        <a:lnTo>
                          <a:pt x="561" y="1221"/>
                        </a:lnTo>
                        <a:lnTo>
                          <a:pt x="471" y="1138"/>
                        </a:lnTo>
                        <a:lnTo>
                          <a:pt x="387" y="1047"/>
                        </a:lnTo>
                        <a:lnTo>
                          <a:pt x="309" y="949"/>
                        </a:lnTo>
                        <a:lnTo>
                          <a:pt x="241" y="848"/>
                        </a:lnTo>
                        <a:lnTo>
                          <a:pt x="179" y="739"/>
                        </a:lnTo>
                        <a:lnTo>
                          <a:pt x="127" y="627"/>
                        </a:lnTo>
                        <a:lnTo>
                          <a:pt x="81" y="509"/>
                        </a:lnTo>
                        <a:lnTo>
                          <a:pt x="47" y="386"/>
                        </a:lnTo>
                        <a:lnTo>
                          <a:pt x="22" y="261"/>
                        </a:lnTo>
                        <a:lnTo>
                          <a:pt x="5" y="132"/>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61">
                    <a:extLst>
                      <a:ext uri="{FF2B5EF4-FFF2-40B4-BE49-F238E27FC236}">
                        <a16:creationId xmlns:a16="http://schemas.microsoft.com/office/drawing/2014/main" id="{2BFD335F-0C71-47B5-A6CB-D0A9BAD26341}"/>
                      </a:ext>
                    </a:extLst>
                  </p:cNvPr>
                  <p:cNvSpPr>
                    <a:spLocks noChangeArrowheads="1"/>
                  </p:cNvSpPr>
                  <p:nvPr/>
                </p:nvSpPr>
                <p:spPr bwMode="auto">
                  <a:xfrm>
                    <a:off x="10031414" y="1528764"/>
                    <a:ext cx="727075" cy="2886199"/>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9">
                    <a:extLst>
                      <a:ext uri="{FF2B5EF4-FFF2-40B4-BE49-F238E27FC236}">
                        <a16:creationId xmlns:a16="http://schemas.microsoft.com/office/drawing/2014/main" id="{3C03BCA1-4B96-4BD3-ADB2-8F9F5795D717}"/>
                      </a:ext>
                    </a:extLst>
                  </p:cNvPr>
                  <p:cNvSpPr>
                    <a:spLocks/>
                  </p:cNvSpPr>
                  <p:nvPr/>
                </p:nvSpPr>
                <p:spPr bwMode="auto">
                  <a:xfrm>
                    <a:off x="10396538" y="-812800"/>
                    <a:ext cx="3279775" cy="2554288"/>
                  </a:xfrm>
                  <a:custGeom>
                    <a:avLst/>
                    <a:gdLst>
                      <a:gd name="T0" fmla="*/ 1606 w 2066"/>
                      <a:gd name="T1" fmla="*/ 0 h 1609"/>
                      <a:gd name="T2" fmla="*/ 2066 w 2066"/>
                      <a:gd name="T3" fmla="*/ 0 h 1609"/>
                      <a:gd name="T4" fmla="*/ 2060 w 2066"/>
                      <a:gd name="T5" fmla="*/ 132 h 1609"/>
                      <a:gd name="T6" fmla="*/ 2046 w 2066"/>
                      <a:gd name="T7" fmla="*/ 261 h 1609"/>
                      <a:gd name="T8" fmla="*/ 2019 w 2066"/>
                      <a:gd name="T9" fmla="*/ 386 h 1609"/>
                      <a:gd name="T10" fmla="*/ 1984 w 2066"/>
                      <a:gd name="T11" fmla="*/ 509 h 1609"/>
                      <a:gd name="T12" fmla="*/ 1939 w 2066"/>
                      <a:gd name="T13" fmla="*/ 627 h 1609"/>
                      <a:gd name="T14" fmla="*/ 1887 w 2066"/>
                      <a:gd name="T15" fmla="*/ 739 h 1609"/>
                      <a:gd name="T16" fmla="*/ 1825 w 2066"/>
                      <a:gd name="T17" fmla="*/ 848 h 1609"/>
                      <a:gd name="T18" fmla="*/ 1756 w 2066"/>
                      <a:gd name="T19" fmla="*/ 949 h 1609"/>
                      <a:gd name="T20" fmla="*/ 1678 w 2066"/>
                      <a:gd name="T21" fmla="*/ 1047 h 1609"/>
                      <a:gd name="T22" fmla="*/ 1595 w 2066"/>
                      <a:gd name="T23" fmla="*/ 1138 h 1609"/>
                      <a:gd name="T24" fmla="*/ 1505 w 2066"/>
                      <a:gd name="T25" fmla="*/ 1221 h 1609"/>
                      <a:gd name="T26" fmla="*/ 1409 w 2066"/>
                      <a:gd name="T27" fmla="*/ 1299 h 1609"/>
                      <a:gd name="T28" fmla="*/ 1306 w 2066"/>
                      <a:gd name="T29" fmla="*/ 1368 h 1609"/>
                      <a:gd name="T30" fmla="*/ 1197 w 2066"/>
                      <a:gd name="T31" fmla="*/ 1430 h 1609"/>
                      <a:gd name="T32" fmla="*/ 1085 w 2066"/>
                      <a:gd name="T33" fmla="*/ 1482 h 1609"/>
                      <a:gd name="T34" fmla="*/ 967 w 2066"/>
                      <a:gd name="T35" fmla="*/ 1527 h 1609"/>
                      <a:gd name="T36" fmla="*/ 846 w 2066"/>
                      <a:gd name="T37" fmla="*/ 1562 h 1609"/>
                      <a:gd name="T38" fmla="*/ 719 w 2066"/>
                      <a:gd name="T39" fmla="*/ 1587 h 1609"/>
                      <a:gd name="T40" fmla="*/ 590 w 2066"/>
                      <a:gd name="T41" fmla="*/ 1604 h 1609"/>
                      <a:gd name="T42" fmla="*/ 458 w 2066"/>
                      <a:gd name="T43" fmla="*/ 1609 h 1609"/>
                      <a:gd name="T44" fmla="*/ 0 w 2066"/>
                      <a:gd name="T45" fmla="*/ 1609 h 1609"/>
                      <a:gd name="T46" fmla="*/ 4 w 2066"/>
                      <a:gd name="T47" fmla="*/ 1477 h 1609"/>
                      <a:gd name="T48" fmla="*/ 20 w 2066"/>
                      <a:gd name="T49" fmla="*/ 1348 h 1609"/>
                      <a:gd name="T50" fmla="*/ 46 w 2066"/>
                      <a:gd name="T51" fmla="*/ 1223 h 1609"/>
                      <a:gd name="T52" fmla="*/ 82 w 2066"/>
                      <a:gd name="T53" fmla="*/ 1100 h 1609"/>
                      <a:gd name="T54" fmla="*/ 125 w 2066"/>
                      <a:gd name="T55" fmla="*/ 982 h 1609"/>
                      <a:gd name="T56" fmla="*/ 180 w 2066"/>
                      <a:gd name="T57" fmla="*/ 870 h 1609"/>
                      <a:gd name="T58" fmla="*/ 241 w 2066"/>
                      <a:gd name="T59" fmla="*/ 761 h 1609"/>
                      <a:gd name="T60" fmla="*/ 310 w 2066"/>
                      <a:gd name="T61" fmla="*/ 659 h 1609"/>
                      <a:gd name="T62" fmla="*/ 386 w 2066"/>
                      <a:gd name="T63" fmla="*/ 561 h 1609"/>
                      <a:gd name="T64" fmla="*/ 471 w 2066"/>
                      <a:gd name="T65" fmla="*/ 471 h 1609"/>
                      <a:gd name="T66" fmla="*/ 561 w 2066"/>
                      <a:gd name="T67" fmla="*/ 387 h 1609"/>
                      <a:gd name="T68" fmla="*/ 657 w 2066"/>
                      <a:gd name="T69" fmla="*/ 310 h 1609"/>
                      <a:gd name="T70" fmla="*/ 761 w 2066"/>
                      <a:gd name="T71" fmla="*/ 241 h 1609"/>
                      <a:gd name="T72" fmla="*/ 867 w 2066"/>
                      <a:gd name="T73" fmla="*/ 179 h 1609"/>
                      <a:gd name="T74" fmla="*/ 981 w 2066"/>
                      <a:gd name="T75" fmla="*/ 126 h 1609"/>
                      <a:gd name="T76" fmla="*/ 1099 w 2066"/>
                      <a:gd name="T77" fmla="*/ 81 h 1609"/>
                      <a:gd name="T78" fmla="*/ 1220 w 2066"/>
                      <a:gd name="T79" fmla="*/ 47 h 1609"/>
                      <a:gd name="T80" fmla="*/ 1345 w 2066"/>
                      <a:gd name="T81" fmla="*/ 21 h 1609"/>
                      <a:gd name="T82" fmla="*/ 1476 w 2066"/>
                      <a:gd name="T83" fmla="*/ 5 h 1609"/>
                      <a:gd name="T84" fmla="*/ 1606 w 2066"/>
                      <a:gd name="T85"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6" h="1609">
                        <a:moveTo>
                          <a:pt x="1606" y="0"/>
                        </a:moveTo>
                        <a:lnTo>
                          <a:pt x="2066" y="0"/>
                        </a:lnTo>
                        <a:lnTo>
                          <a:pt x="2060" y="132"/>
                        </a:lnTo>
                        <a:lnTo>
                          <a:pt x="2046" y="261"/>
                        </a:lnTo>
                        <a:lnTo>
                          <a:pt x="2019" y="386"/>
                        </a:lnTo>
                        <a:lnTo>
                          <a:pt x="1984" y="509"/>
                        </a:lnTo>
                        <a:lnTo>
                          <a:pt x="1939" y="627"/>
                        </a:lnTo>
                        <a:lnTo>
                          <a:pt x="1887" y="739"/>
                        </a:lnTo>
                        <a:lnTo>
                          <a:pt x="1825" y="848"/>
                        </a:lnTo>
                        <a:lnTo>
                          <a:pt x="1756" y="949"/>
                        </a:lnTo>
                        <a:lnTo>
                          <a:pt x="1678" y="1047"/>
                        </a:lnTo>
                        <a:lnTo>
                          <a:pt x="1595" y="1138"/>
                        </a:lnTo>
                        <a:lnTo>
                          <a:pt x="1505" y="1221"/>
                        </a:lnTo>
                        <a:lnTo>
                          <a:pt x="1409" y="1299"/>
                        </a:lnTo>
                        <a:lnTo>
                          <a:pt x="1306" y="1368"/>
                        </a:lnTo>
                        <a:lnTo>
                          <a:pt x="1197" y="1430"/>
                        </a:lnTo>
                        <a:lnTo>
                          <a:pt x="1085" y="1482"/>
                        </a:lnTo>
                        <a:lnTo>
                          <a:pt x="967" y="1527"/>
                        </a:lnTo>
                        <a:lnTo>
                          <a:pt x="846" y="1562"/>
                        </a:lnTo>
                        <a:lnTo>
                          <a:pt x="719" y="1587"/>
                        </a:lnTo>
                        <a:lnTo>
                          <a:pt x="590" y="1604"/>
                        </a:lnTo>
                        <a:lnTo>
                          <a:pt x="458" y="1609"/>
                        </a:lnTo>
                        <a:lnTo>
                          <a:pt x="0" y="1609"/>
                        </a:lnTo>
                        <a:lnTo>
                          <a:pt x="4" y="1477"/>
                        </a:lnTo>
                        <a:lnTo>
                          <a:pt x="20" y="1348"/>
                        </a:lnTo>
                        <a:lnTo>
                          <a:pt x="46" y="1223"/>
                        </a:lnTo>
                        <a:lnTo>
                          <a:pt x="82" y="1100"/>
                        </a:lnTo>
                        <a:lnTo>
                          <a:pt x="125" y="982"/>
                        </a:lnTo>
                        <a:lnTo>
                          <a:pt x="180" y="870"/>
                        </a:lnTo>
                        <a:lnTo>
                          <a:pt x="241" y="761"/>
                        </a:lnTo>
                        <a:lnTo>
                          <a:pt x="310" y="659"/>
                        </a:lnTo>
                        <a:lnTo>
                          <a:pt x="386" y="561"/>
                        </a:lnTo>
                        <a:lnTo>
                          <a:pt x="471" y="471"/>
                        </a:lnTo>
                        <a:lnTo>
                          <a:pt x="561" y="387"/>
                        </a:lnTo>
                        <a:lnTo>
                          <a:pt x="657" y="310"/>
                        </a:lnTo>
                        <a:lnTo>
                          <a:pt x="761" y="241"/>
                        </a:lnTo>
                        <a:lnTo>
                          <a:pt x="867" y="179"/>
                        </a:lnTo>
                        <a:lnTo>
                          <a:pt x="981" y="126"/>
                        </a:lnTo>
                        <a:lnTo>
                          <a:pt x="1099" y="81"/>
                        </a:lnTo>
                        <a:lnTo>
                          <a:pt x="1220" y="47"/>
                        </a:lnTo>
                        <a:lnTo>
                          <a:pt x="1345" y="21"/>
                        </a:lnTo>
                        <a:lnTo>
                          <a:pt x="1476" y="5"/>
                        </a:lnTo>
                        <a:lnTo>
                          <a:pt x="1606"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0" name="Freeform 89">
                  <a:extLst>
                    <a:ext uri="{FF2B5EF4-FFF2-40B4-BE49-F238E27FC236}">
                      <a16:creationId xmlns:a16="http://schemas.microsoft.com/office/drawing/2014/main" id="{F21B5E0A-A38C-406C-BA33-6D7A75C4FA2F}"/>
                    </a:ext>
                  </a:extLst>
                </p:cNvPr>
                <p:cNvSpPr/>
                <p:nvPr/>
              </p:nvSpPr>
              <p:spPr>
                <a:xfrm>
                  <a:off x="1856432" y="4672349"/>
                  <a:ext cx="422501" cy="283434"/>
                </a:xfrm>
                <a:custGeom>
                  <a:avLst/>
                  <a:gdLst>
                    <a:gd name="connsiteX0" fmla="*/ 0 w 447591"/>
                    <a:gd name="connsiteY0" fmla="*/ 120269 h 259872"/>
                    <a:gd name="connsiteX1" fmla="*/ 48861 w 447591"/>
                    <a:gd name="connsiteY1" fmla="*/ 64428 h 259872"/>
                    <a:gd name="connsiteX2" fmla="*/ 160544 w 447591"/>
                    <a:gd name="connsiteY2" fmla="*/ 1606 h 259872"/>
                    <a:gd name="connsiteX3" fmla="*/ 202425 w 447591"/>
                    <a:gd name="connsiteY3" fmla="*/ 134229 h 259872"/>
                    <a:gd name="connsiteX4" fmla="*/ 279206 w 447591"/>
                    <a:gd name="connsiteY4" fmla="*/ 113289 h 259872"/>
                    <a:gd name="connsiteX5" fmla="*/ 355988 w 447591"/>
                    <a:gd name="connsiteY5" fmla="*/ 50467 h 259872"/>
                    <a:gd name="connsiteX6" fmla="*/ 404849 w 447591"/>
                    <a:gd name="connsiteY6" fmla="*/ 197051 h 259872"/>
                    <a:gd name="connsiteX7" fmla="*/ 425789 w 447591"/>
                    <a:gd name="connsiteY7" fmla="*/ 245912 h 259872"/>
                    <a:gd name="connsiteX8" fmla="*/ 76782 w 447591"/>
                    <a:gd name="connsiteY8" fmla="*/ 259872 h 259872"/>
                    <a:gd name="connsiteX0" fmla="*/ 0 w 438447"/>
                    <a:gd name="connsiteY0" fmla="*/ 253633 h 260648"/>
                    <a:gd name="connsiteX1" fmla="*/ 39717 w 438447"/>
                    <a:gd name="connsiteY1" fmla="*/ 65204 h 260648"/>
                    <a:gd name="connsiteX2" fmla="*/ 151400 w 438447"/>
                    <a:gd name="connsiteY2" fmla="*/ 2382 h 260648"/>
                    <a:gd name="connsiteX3" fmla="*/ 193281 w 438447"/>
                    <a:gd name="connsiteY3" fmla="*/ 135005 h 260648"/>
                    <a:gd name="connsiteX4" fmla="*/ 270062 w 438447"/>
                    <a:gd name="connsiteY4" fmla="*/ 114065 h 260648"/>
                    <a:gd name="connsiteX5" fmla="*/ 346844 w 438447"/>
                    <a:gd name="connsiteY5" fmla="*/ 51243 h 260648"/>
                    <a:gd name="connsiteX6" fmla="*/ 395705 w 438447"/>
                    <a:gd name="connsiteY6" fmla="*/ 197827 h 260648"/>
                    <a:gd name="connsiteX7" fmla="*/ 416645 w 438447"/>
                    <a:gd name="connsiteY7" fmla="*/ 246688 h 260648"/>
                    <a:gd name="connsiteX8" fmla="*/ 67638 w 438447"/>
                    <a:gd name="connsiteY8" fmla="*/ 260648 h 260648"/>
                    <a:gd name="connsiteX0" fmla="*/ 0 w 438447"/>
                    <a:gd name="connsiteY0" fmla="*/ 253633 h 260648"/>
                    <a:gd name="connsiteX1" fmla="*/ 39717 w 438447"/>
                    <a:gd name="connsiteY1" fmla="*/ 65204 h 260648"/>
                    <a:gd name="connsiteX2" fmla="*/ 151400 w 438447"/>
                    <a:gd name="connsiteY2" fmla="*/ 2382 h 260648"/>
                    <a:gd name="connsiteX3" fmla="*/ 193281 w 438447"/>
                    <a:gd name="connsiteY3" fmla="*/ 135005 h 260648"/>
                    <a:gd name="connsiteX4" fmla="*/ 270062 w 438447"/>
                    <a:gd name="connsiteY4" fmla="*/ 114065 h 260648"/>
                    <a:gd name="connsiteX5" fmla="*/ 346844 w 438447"/>
                    <a:gd name="connsiteY5" fmla="*/ 51243 h 260648"/>
                    <a:gd name="connsiteX6" fmla="*/ 395705 w 438447"/>
                    <a:gd name="connsiteY6" fmla="*/ 197827 h 260648"/>
                    <a:gd name="connsiteX7" fmla="*/ 416645 w 438447"/>
                    <a:gd name="connsiteY7" fmla="*/ 246688 h 260648"/>
                    <a:gd name="connsiteX8" fmla="*/ 67638 w 438447"/>
                    <a:gd name="connsiteY8" fmla="*/ 260648 h 260648"/>
                    <a:gd name="connsiteX9" fmla="*/ 0 w 438447"/>
                    <a:gd name="connsiteY9" fmla="*/ 253633 h 260648"/>
                    <a:gd name="connsiteX0" fmla="*/ 0 w 490816"/>
                    <a:gd name="connsiteY0" fmla="*/ 253633 h 261575"/>
                    <a:gd name="connsiteX1" fmla="*/ 39717 w 490816"/>
                    <a:gd name="connsiteY1" fmla="*/ 65204 h 261575"/>
                    <a:gd name="connsiteX2" fmla="*/ 151400 w 490816"/>
                    <a:gd name="connsiteY2" fmla="*/ 2382 h 261575"/>
                    <a:gd name="connsiteX3" fmla="*/ 193281 w 490816"/>
                    <a:gd name="connsiteY3" fmla="*/ 135005 h 261575"/>
                    <a:gd name="connsiteX4" fmla="*/ 270062 w 490816"/>
                    <a:gd name="connsiteY4" fmla="*/ 114065 h 261575"/>
                    <a:gd name="connsiteX5" fmla="*/ 346844 w 490816"/>
                    <a:gd name="connsiteY5" fmla="*/ 51243 h 261575"/>
                    <a:gd name="connsiteX6" fmla="*/ 395705 w 490816"/>
                    <a:gd name="connsiteY6" fmla="*/ 197827 h 261575"/>
                    <a:gd name="connsiteX7" fmla="*/ 476081 w 490816"/>
                    <a:gd name="connsiteY7" fmla="*/ 255832 h 261575"/>
                    <a:gd name="connsiteX8" fmla="*/ 67638 w 490816"/>
                    <a:gd name="connsiteY8" fmla="*/ 260648 h 261575"/>
                    <a:gd name="connsiteX9" fmla="*/ 0 w 490816"/>
                    <a:gd name="connsiteY9" fmla="*/ 253633 h 261575"/>
                    <a:gd name="connsiteX0" fmla="*/ 0 w 490816"/>
                    <a:gd name="connsiteY0" fmla="*/ 251543 h 259485"/>
                    <a:gd name="connsiteX1" fmla="*/ 39717 w 490816"/>
                    <a:gd name="connsiteY1" fmla="*/ 63114 h 259485"/>
                    <a:gd name="connsiteX2" fmla="*/ 151400 w 490816"/>
                    <a:gd name="connsiteY2" fmla="*/ 292 h 259485"/>
                    <a:gd name="connsiteX3" fmla="*/ 216141 w 490816"/>
                    <a:gd name="connsiteY3" fmla="*/ 82623 h 259485"/>
                    <a:gd name="connsiteX4" fmla="*/ 270062 w 490816"/>
                    <a:gd name="connsiteY4" fmla="*/ 111975 h 259485"/>
                    <a:gd name="connsiteX5" fmla="*/ 346844 w 490816"/>
                    <a:gd name="connsiteY5" fmla="*/ 49153 h 259485"/>
                    <a:gd name="connsiteX6" fmla="*/ 395705 w 490816"/>
                    <a:gd name="connsiteY6" fmla="*/ 195737 h 259485"/>
                    <a:gd name="connsiteX7" fmla="*/ 476081 w 490816"/>
                    <a:gd name="connsiteY7" fmla="*/ 253742 h 259485"/>
                    <a:gd name="connsiteX8" fmla="*/ 67638 w 490816"/>
                    <a:gd name="connsiteY8" fmla="*/ 258558 h 259485"/>
                    <a:gd name="connsiteX9" fmla="*/ 0 w 490816"/>
                    <a:gd name="connsiteY9" fmla="*/ 251543 h 259485"/>
                    <a:gd name="connsiteX0" fmla="*/ 0 w 494912"/>
                    <a:gd name="connsiteY0" fmla="*/ 251543 h 261103"/>
                    <a:gd name="connsiteX1" fmla="*/ 39717 w 494912"/>
                    <a:gd name="connsiteY1" fmla="*/ 63114 h 261103"/>
                    <a:gd name="connsiteX2" fmla="*/ 151400 w 494912"/>
                    <a:gd name="connsiteY2" fmla="*/ 292 h 261103"/>
                    <a:gd name="connsiteX3" fmla="*/ 216141 w 494912"/>
                    <a:gd name="connsiteY3" fmla="*/ 82623 h 261103"/>
                    <a:gd name="connsiteX4" fmla="*/ 270062 w 494912"/>
                    <a:gd name="connsiteY4" fmla="*/ 111975 h 261103"/>
                    <a:gd name="connsiteX5" fmla="*/ 346844 w 494912"/>
                    <a:gd name="connsiteY5" fmla="*/ 49153 h 261103"/>
                    <a:gd name="connsiteX6" fmla="*/ 418565 w 494912"/>
                    <a:gd name="connsiteY6" fmla="*/ 172877 h 261103"/>
                    <a:gd name="connsiteX7" fmla="*/ 476081 w 494912"/>
                    <a:gd name="connsiteY7" fmla="*/ 253742 h 261103"/>
                    <a:gd name="connsiteX8" fmla="*/ 67638 w 494912"/>
                    <a:gd name="connsiteY8" fmla="*/ 258558 h 261103"/>
                    <a:gd name="connsiteX9" fmla="*/ 0 w 494912"/>
                    <a:gd name="connsiteY9" fmla="*/ 251543 h 261103"/>
                    <a:gd name="connsiteX0" fmla="*/ 0 w 494912"/>
                    <a:gd name="connsiteY0" fmla="*/ 251603 h 261163"/>
                    <a:gd name="connsiteX1" fmla="*/ 76293 w 494912"/>
                    <a:gd name="connsiteY1" fmla="*/ 118038 h 261163"/>
                    <a:gd name="connsiteX2" fmla="*/ 151400 w 494912"/>
                    <a:gd name="connsiteY2" fmla="*/ 352 h 261163"/>
                    <a:gd name="connsiteX3" fmla="*/ 216141 w 494912"/>
                    <a:gd name="connsiteY3" fmla="*/ 82683 h 261163"/>
                    <a:gd name="connsiteX4" fmla="*/ 270062 w 494912"/>
                    <a:gd name="connsiteY4" fmla="*/ 112035 h 261163"/>
                    <a:gd name="connsiteX5" fmla="*/ 346844 w 494912"/>
                    <a:gd name="connsiteY5" fmla="*/ 49213 h 261163"/>
                    <a:gd name="connsiteX6" fmla="*/ 418565 w 494912"/>
                    <a:gd name="connsiteY6" fmla="*/ 172937 h 261163"/>
                    <a:gd name="connsiteX7" fmla="*/ 476081 w 494912"/>
                    <a:gd name="connsiteY7" fmla="*/ 253802 h 261163"/>
                    <a:gd name="connsiteX8" fmla="*/ 67638 w 494912"/>
                    <a:gd name="connsiteY8" fmla="*/ 258618 h 261163"/>
                    <a:gd name="connsiteX9" fmla="*/ 0 w 494912"/>
                    <a:gd name="connsiteY9" fmla="*/ 251603 h 261163"/>
                    <a:gd name="connsiteX0" fmla="*/ 0 w 465884"/>
                    <a:gd name="connsiteY0" fmla="*/ 219672 h 261163"/>
                    <a:gd name="connsiteX1" fmla="*/ 47265 w 465884"/>
                    <a:gd name="connsiteY1" fmla="*/ 118038 h 261163"/>
                    <a:gd name="connsiteX2" fmla="*/ 122372 w 465884"/>
                    <a:gd name="connsiteY2" fmla="*/ 352 h 261163"/>
                    <a:gd name="connsiteX3" fmla="*/ 187113 w 465884"/>
                    <a:gd name="connsiteY3" fmla="*/ 82683 h 261163"/>
                    <a:gd name="connsiteX4" fmla="*/ 241034 w 465884"/>
                    <a:gd name="connsiteY4" fmla="*/ 112035 h 261163"/>
                    <a:gd name="connsiteX5" fmla="*/ 317816 w 465884"/>
                    <a:gd name="connsiteY5" fmla="*/ 49213 h 261163"/>
                    <a:gd name="connsiteX6" fmla="*/ 389537 w 465884"/>
                    <a:gd name="connsiteY6" fmla="*/ 172937 h 261163"/>
                    <a:gd name="connsiteX7" fmla="*/ 447053 w 465884"/>
                    <a:gd name="connsiteY7" fmla="*/ 253802 h 261163"/>
                    <a:gd name="connsiteX8" fmla="*/ 38610 w 465884"/>
                    <a:gd name="connsiteY8" fmla="*/ 258618 h 261163"/>
                    <a:gd name="connsiteX9" fmla="*/ 0 w 465884"/>
                    <a:gd name="connsiteY9" fmla="*/ 219672 h 261163"/>
                    <a:gd name="connsiteX0" fmla="*/ 70 w 465954"/>
                    <a:gd name="connsiteY0" fmla="*/ 219672 h 261163"/>
                    <a:gd name="connsiteX1" fmla="*/ 47335 w 465954"/>
                    <a:gd name="connsiteY1" fmla="*/ 118038 h 261163"/>
                    <a:gd name="connsiteX2" fmla="*/ 122442 w 465954"/>
                    <a:gd name="connsiteY2" fmla="*/ 352 h 261163"/>
                    <a:gd name="connsiteX3" fmla="*/ 187183 w 465954"/>
                    <a:gd name="connsiteY3" fmla="*/ 82683 h 261163"/>
                    <a:gd name="connsiteX4" fmla="*/ 241104 w 465954"/>
                    <a:gd name="connsiteY4" fmla="*/ 112035 h 261163"/>
                    <a:gd name="connsiteX5" fmla="*/ 317886 w 465954"/>
                    <a:gd name="connsiteY5" fmla="*/ 49213 h 261163"/>
                    <a:gd name="connsiteX6" fmla="*/ 389607 w 465954"/>
                    <a:gd name="connsiteY6" fmla="*/ 172937 h 261163"/>
                    <a:gd name="connsiteX7" fmla="*/ 447123 w 465954"/>
                    <a:gd name="connsiteY7" fmla="*/ 253802 h 261163"/>
                    <a:gd name="connsiteX8" fmla="*/ 38680 w 465954"/>
                    <a:gd name="connsiteY8" fmla="*/ 258618 h 261163"/>
                    <a:gd name="connsiteX9" fmla="*/ 70 w 465954"/>
                    <a:gd name="connsiteY9" fmla="*/ 219672 h 261163"/>
                    <a:gd name="connsiteX0" fmla="*/ 171 w 466055"/>
                    <a:gd name="connsiteY0" fmla="*/ 219672 h 261163"/>
                    <a:gd name="connsiteX1" fmla="*/ 47436 w 466055"/>
                    <a:gd name="connsiteY1" fmla="*/ 118038 h 261163"/>
                    <a:gd name="connsiteX2" fmla="*/ 122543 w 466055"/>
                    <a:gd name="connsiteY2" fmla="*/ 352 h 261163"/>
                    <a:gd name="connsiteX3" fmla="*/ 187284 w 466055"/>
                    <a:gd name="connsiteY3" fmla="*/ 82683 h 261163"/>
                    <a:gd name="connsiteX4" fmla="*/ 241205 w 466055"/>
                    <a:gd name="connsiteY4" fmla="*/ 112035 h 261163"/>
                    <a:gd name="connsiteX5" fmla="*/ 317987 w 466055"/>
                    <a:gd name="connsiteY5" fmla="*/ 49213 h 261163"/>
                    <a:gd name="connsiteX6" fmla="*/ 389708 w 466055"/>
                    <a:gd name="connsiteY6" fmla="*/ 172937 h 261163"/>
                    <a:gd name="connsiteX7" fmla="*/ 447224 w 466055"/>
                    <a:gd name="connsiteY7" fmla="*/ 253802 h 261163"/>
                    <a:gd name="connsiteX8" fmla="*/ 38781 w 466055"/>
                    <a:gd name="connsiteY8" fmla="*/ 258618 h 261163"/>
                    <a:gd name="connsiteX9" fmla="*/ 171 w 466055"/>
                    <a:gd name="connsiteY9" fmla="*/ 219672 h 261163"/>
                    <a:gd name="connsiteX0" fmla="*/ 171 w 422501"/>
                    <a:gd name="connsiteY0" fmla="*/ 219672 h 267698"/>
                    <a:gd name="connsiteX1" fmla="*/ 47436 w 422501"/>
                    <a:gd name="connsiteY1" fmla="*/ 118038 h 267698"/>
                    <a:gd name="connsiteX2" fmla="*/ 122543 w 422501"/>
                    <a:gd name="connsiteY2" fmla="*/ 352 h 267698"/>
                    <a:gd name="connsiteX3" fmla="*/ 187284 w 422501"/>
                    <a:gd name="connsiteY3" fmla="*/ 82683 h 267698"/>
                    <a:gd name="connsiteX4" fmla="*/ 241205 w 422501"/>
                    <a:gd name="connsiteY4" fmla="*/ 112035 h 267698"/>
                    <a:gd name="connsiteX5" fmla="*/ 317987 w 422501"/>
                    <a:gd name="connsiteY5" fmla="*/ 49213 h 267698"/>
                    <a:gd name="connsiteX6" fmla="*/ 389708 w 422501"/>
                    <a:gd name="connsiteY6" fmla="*/ 172937 h 267698"/>
                    <a:gd name="connsiteX7" fmla="*/ 394973 w 422501"/>
                    <a:gd name="connsiteY7" fmla="*/ 262511 h 267698"/>
                    <a:gd name="connsiteX8" fmla="*/ 38781 w 422501"/>
                    <a:gd name="connsiteY8" fmla="*/ 258618 h 267698"/>
                    <a:gd name="connsiteX9" fmla="*/ 171 w 422501"/>
                    <a:gd name="connsiteY9" fmla="*/ 219672 h 267698"/>
                    <a:gd name="connsiteX0" fmla="*/ 171 w 422501"/>
                    <a:gd name="connsiteY0" fmla="*/ 219672 h 283434"/>
                    <a:gd name="connsiteX1" fmla="*/ 47436 w 422501"/>
                    <a:gd name="connsiteY1" fmla="*/ 118038 h 283434"/>
                    <a:gd name="connsiteX2" fmla="*/ 122543 w 422501"/>
                    <a:gd name="connsiteY2" fmla="*/ 352 h 283434"/>
                    <a:gd name="connsiteX3" fmla="*/ 187284 w 422501"/>
                    <a:gd name="connsiteY3" fmla="*/ 82683 h 283434"/>
                    <a:gd name="connsiteX4" fmla="*/ 241205 w 422501"/>
                    <a:gd name="connsiteY4" fmla="*/ 112035 h 283434"/>
                    <a:gd name="connsiteX5" fmla="*/ 317987 w 422501"/>
                    <a:gd name="connsiteY5" fmla="*/ 49213 h 283434"/>
                    <a:gd name="connsiteX6" fmla="*/ 389708 w 422501"/>
                    <a:gd name="connsiteY6" fmla="*/ 172937 h 283434"/>
                    <a:gd name="connsiteX7" fmla="*/ 394973 w 422501"/>
                    <a:gd name="connsiteY7" fmla="*/ 262511 h 283434"/>
                    <a:gd name="connsiteX8" fmla="*/ 38781 w 422501"/>
                    <a:gd name="connsiteY8" fmla="*/ 258618 h 283434"/>
                    <a:gd name="connsiteX9" fmla="*/ 171 w 422501"/>
                    <a:gd name="connsiteY9" fmla="*/ 219672 h 28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501" h="283434">
                      <a:moveTo>
                        <a:pt x="171" y="219672"/>
                      </a:moveTo>
                      <a:cubicBezTo>
                        <a:pt x="11223" y="201640"/>
                        <a:pt x="27041" y="154591"/>
                        <a:pt x="47436" y="118038"/>
                      </a:cubicBezTo>
                      <a:cubicBezTo>
                        <a:pt x="67831" y="81485"/>
                        <a:pt x="99235" y="6244"/>
                        <a:pt x="122543" y="352"/>
                      </a:cubicBezTo>
                      <a:cubicBezTo>
                        <a:pt x="145851" y="-5540"/>
                        <a:pt x="167507" y="64069"/>
                        <a:pt x="187284" y="82683"/>
                      </a:cubicBezTo>
                      <a:cubicBezTo>
                        <a:pt x="207061" y="101297"/>
                        <a:pt x="219421" y="117613"/>
                        <a:pt x="241205" y="112035"/>
                      </a:cubicBezTo>
                      <a:cubicBezTo>
                        <a:pt x="262989" y="106457"/>
                        <a:pt x="293237" y="39063"/>
                        <a:pt x="317987" y="49213"/>
                      </a:cubicBezTo>
                      <a:cubicBezTo>
                        <a:pt x="342737" y="59363"/>
                        <a:pt x="376877" y="137387"/>
                        <a:pt x="389708" y="172937"/>
                      </a:cubicBezTo>
                      <a:cubicBezTo>
                        <a:pt x="402539" y="208487"/>
                        <a:pt x="453461" y="248231"/>
                        <a:pt x="394973" y="262511"/>
                      </a:cubicBezTo>
                      <a:cubicBezTo>
                        <a:pt x="336485" y="276791"/>
                        <a:pt x="203362" y="303319"/>
                        <a:pt x="38781" y="258618"/>
                      </a:cubicBezTo>
                      <a:cubicBezTo>
                        <a:pt x="8494" y="254345"/>
                        <a:pt x="-1473" y="255877"/>
                        <a:pt x="171" y="219672"/>
                      </a:cubicBezTo>
                      <a:close/>
                    </a:path>
                  </a:pathLst>
                </a:custGeom>
                <a:solidFill>
                  <a:schemeClr val="accent1">
                    <a:lumMod val="20000"/>
                    <a:lumOff val="8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44" name="Oval 43">
              <a:extLst>
                <a:ext uri="{FF2B5EF4-FFF2-40B4-BE49-F238E27FC236}">
                  <a16:creationId xmlns:a16="http://schemas.microsoft.com/office/drawing/2014/main" id="{E55956FA-B50E-4443-92F5-CE3BD1F7C67C}"/>
                </a:ext>
              </a:extLst>
            </p:cNvPr>
            <p:cNvSpPr/>
            <p:nvPr/>
          </p:nvSpPr>
          <p:spPr>
            <a:xfrm>
              <a:off x="2386487" y="3728134"/>
              <a:ext cx="744582" cy="7445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Arial" pitchFamily="34" charset="0"/>
                <a:cs typeface="Arial" pitchFamily="34" charset="0"/>
              </a:endParaRPr>
            </a:p>
          </p:txBody>
        </p:sp>
        <p:sp>
          <p:nvSpPr>
            <p:cNvPr id="45" name="Title 21">
              <a:extLst>
                <a:ext uri="{FF2B5EF4-FFF2-40B4-BE49-F238E27FC236}">
                  <a16:creationId xmlns:a16="http://schemas.microsoft.com/office/drawing/2014/main" id="{D125F741-B947-4E26-B43C-6D3D8CD1E43C}"/>
                </a:ext>
              </a:extLst>
            </p:cNvPr>
            <p:cNvSpPr txBox="1">
              <a:spLocks/>
            </p:cNvSpPr>
            <p:nvPr/>
          </p:nvSpPr>
          <p:spPr>
            <a:xfrm>
              <a:off x="2432275" y="3886066"/>
              <a:ext cx="615244" cy="378780"/>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nSpc>
                  <a:spcPct val="100000"/>
                </a:lnSpc>
              </a:pPr>
              <a:r>
                <a:rPr lang="en-GB" sz="2000" b="1" dirty="0">
                  <a:solidFill>
                    <a:schemeClr val="bg1"/>
                  </a:solidFill>
                  <a:latin typeface="Raleway" panose="020B0503030101060003" pitchFamily="34" charset="0"/>
                </a:rPr>
                <a:t>02</a:t>
              </a:r>
              <a:endParaRPr lang="en-US" sz="2000" b="1" dirty="0">
                <a:solidFill>
                  <a:schemeClr val="bg1"/>
                </a:solidFill>
                <a:latin typeface="Raleway" panose="020B0503030101060003" pitchFamily="34" charset="0"/>
              </a:endParaRPr>
            </a:p>
          </p:txBody>
        </p:sp>
      </p:grpSp>
      <p:grpSp>
        <p:nvGrpSpPr>
          <p:cNvPr id="148" name="Group 147">
            <a:extLst>
              <a:ext uri="{FF2B5EF4-FFF2-40B4-BE49-F238E27FC236}">
                <a16:creationId xmlns:a16="http://schemas.microsoft.com/office/drawing/2014/main" id="{E978C628-065A-48E4-AEC3-FCC583738EAC}"/>
              </a:ext>
            </a:extLst>
          </p:cNvPr>
          <p:cNvGrpSpPr/>
          <p:nvPr/>
        </p:nvGrpSpPr>
        <p:grpSpPr>
          <a:xfrm>
            <a:off x="6616352" y="2018092"/>
            <a:ext cx="4576061" cy="783769"/>
            <a:chOff x="1110617" y="2640783"/>
            <a:chExt cx="4576061" cy="783769"/>
          </a:xfrm>
        </p:grpSpPr>
        <p:grpSp>
          <p:nvGrpSpPr>
            <p:cNvPr id="149" name="Group 148">
              <a:extLst>
                <a:ext uri="{FF2B5EF4-FFF2-40B4-BE49-F238E27FC236}">
                  <a16:creationId xmlns:a16="http://schemas.microsoft.com/office/drawing/2014/main" id="{C38BF467-40DD-4201-92A1-0AF406ACD100}"/>
                </a:ext>
              </a:extLst>
            </p:cNvPr>
            <p:cNvGrpSpPr/>
            <p:nvPr/>
          </p:nvGrpSpPr>
          <p:grpSpPr>
            <a:xfrm>
              <a:off x="1110617" y="2651000"/>
              <a:ext cx="763335" cy="763335"/>
              <a:chOff x="6087616" y="1479070"/>
              <a:chExt cx="923636" cy="923636"/>
            </a:xfrm>
          </p:grpSpPr>
          <p:sp>
            <p:nvSpPr>
              <p:cNvPr id="152" name="Oval 151">
                <a:extLst>
                  <a:ext uri="{FF2B5EF4-FFF2-40B4-BE49-F238E27FC236}">
                    <a16:creationId xmlns:a16="http://schemas.microsoft.com/office/drawing/2014/main" id="{3D75D1CD-DB3F-4065-8DC9-3E048D150C16}"/>
                  </a:ext>
                </a:extLst>
              </p:cNvPr>
              <p:cNvSpPr/>
              <p:nvPr/>
            </p:nvSpPr>
            <p:spPr>
              <a:xfrm>
                <a:off x="6087616" y="1479070"/>
                <a:ext cx="923636" cy="923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5">
                <a:extLst>
                  <a:ext uri="{FF2B5EF4-FFF2-40B4-BE49-F238E27FC236}">
                    <a16:creationId xmlns:a16="http://schemas.microsoft.com/office/drawing/2014/main" id="{866571BD-FA19-454D-A63E-FB522583883F}"/>
                  </a:ext>
                </a:extLst>
              </p:cNvPr>
              <p:cNvSpPr>
                <a:spLocks noEditPoints="1"/>
              </p:cNvSpPr>
              <p:nvPr/>
            </p:nvSpPr>
            <p:spPr bwMode="auto">
              <a:xfrm>
                <a:off x="6371876" y="1758508"/>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0" name="Rectangle 149">
              <a:extLst>
                <a:ext uri="{FF2B5EF4-FFF2-40B4-BE49-F238E27FC236}">
                  <a16:creationId xmlns:a16="http://schemas.microsoft.com/office/drawing/2014/main" id="{42315DB9-9A04-4209-AB31-82FEE632B868}"/>
                </a:ext>
              </a:extLst>
            </p:cNvPr>
            <p:cNvSpPr/>
            <p:nvPr/>
          </p:nvSpPr>
          <p:spPr>
            <a:xfrm>
              <a:off x="2218152" y="26407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Flexible refund </a:t>
              </a:r>
              <a:r>
                <a:rPr lang="en-US" sz="1700" dirty="0" err="1">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Polky</a:t>
              </a:r>
              <a:endPar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51" name="Rectangle 150">
              <a:extLst>
                <a:ext uri="{FF2B5EF4-FFF2-40B4-BE49-F238E27FC236}">
                  <a16:creationId xmlns:a16="http://schemas.microsoft.com/office/drawing/2014/main" id="{933640F1-5F21-41F8-978D-71F5104E7477}"/>
                </a:ext>
              </a:extLst>
            </p:cNvPr>
            <p:cNvSpPr/>
            <p:nvPr/>
          </p:nvSpPr>
          <p:spPr>
            <a:xfrm>
              <a:off x="2218151" y="29209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154" name="Group 153">
            <a:extLst>
              <a:ext uri="{FF2B5EF4-FFF2-40B4-BE49-F238E27FC236}">
                <a16:creationId xmlns:a16="http://schemas.microsoft.com/office/drawing/2014/main" id="{0FFB33AC-BA1B-4628-AFE0-33B152E0A509}"/>
              </a:ext>
            </a:extLst>
          </p:cNvPr>
          <p:cNvGrpSpPr/>
          <p:nvPr/>
        </p:nvGrpSpPr>
        <p:grpSpPr>
          <a:xfrm>
            <a:off x="6616352" y="3074482"/>
            <a:ext cx="4576061" cy="783769"/>
            <a:chOff x="1110617" y="3820483"/>
            <a:chExt cx="4576061" cy="783769"/>
          </a:xfrm>
        </p:grpSpPr>
        <p:grpSp>
          <p:nvGrpSpPr>
            <p:cNvPr id="155" name="Group 154">
              <a:extLst>
                <a:ext uri="{FF2B5EF4-FFF2-40B4-BE49-F238E27FC236}">
                  <a16:creationId xmlns:a16="http://schemas.microsoft.com/office/drawing/2014/main" id="{F8212B4B-0F6B-48FF-A610-983C7D625524}"/>
                </a:ext>
              </a:extLst>
            </p:cNvPr>
            <p:cNvGrpSpPr/>
            <p:nvPr/>
          </p:nvGrpSpPr>
          <p:grpSpPr>
            <a:xfrm>
              <a:off x="1110617" y="3830700"/>
              <a:ext cx="763335" cy="763335"/>
              <a:chOff x="6087616" y="2687080"/>
              <a:chExt cx="923636" cy="923636"/>
            </a:xfrm>
          </p:grpSpPr>
          <p:sp>
            <p:nvSpPr>
              <p:cNvPr id="158" name="Oval 157">
                <a:extLst>
                  <a:ext uri="{FF2B5EF4-FFF2-40B4-BE49-F238E27FC236}">
                    <a16:creationId xmlns:a16="http://schemas.microsoft.com/office/drawing/2014/main" id="{44732B47-78F1-4980-A5CF-8722BEFA2BCA}"/>
                  </a:ext>
                </a:extLst>
              </p:cNvPr>
              <p:cNvSpPr/>
              <p:nvPr/>
            </p:nvSpPr>
            <p:spPr>
              <a:xfrm>
                <a:off x="6087616" y="2687080"/>
                <a:ext cx="923636" cy="92363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5">
                <a:extLst>
                  <a:ext uri="{FF2B5EF4-FFF2-40B4-BE49-F238E27FC236}">
                    <a16:creationId xmlns:a16="http://schemas.microsoft.com/office/drawing/2014/main" id="{337A0D98-1FAF-49A8-8710-EFBCAF3A2F9F}"/>
                  </a:ext>
                </a:extLst>
              </p:cNvPr>
              <p:cNvSpPr>
                <a:spLocks noEditPoints="1"/>
              </p:cNvSpPr>
              <p:nvPr/>
            </p:nvSpPr>
            <p:spPr bwMode="auto">
              <a:xfrm>
                <a:off x="6371876" y="2941332"/>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6" name="Rectangle 155">
              <a:extLst>
                <a:ext uri="{FF2B5EF4-FFF2-40B4-BE49-F238E27FC236}">
                  <a16:creationId xmlns:a16="http://schemas.microsoft.com/office/drawing/2014/main" id="{CEBCB6AA-1489-47AC-85AD-94D18FDAD54D}"/>
                </a:ext>
              </a:extLst>
            </p:cNvPr>
            <p:cNvSpPr/>
            <p:nvPr/>
          </p:nvSpPr>
          <p:spPr>
            <a:xfrm>
              <a:off x="2218152" y="3820483"/>
              <a:ext cx="3468526" cy="353943"/>
            </a:xfrm>
            <a:prstGeom prst="rect">
              <a:avLst/>
            </a:prstGeom>
          </p:spPr>
          <p:txBody>
            <a:bodyPr wrap="square">
              <a:spAutoFit/>
            </a:bodyPr>
            <a:lstStyle/>
            <a:p>
              <a:r>
                <a:rPr lang="en-US" sz="1700" dirty="0">
                  <a:solidFill>
                    <a:schemeClr val="accent2"/>
                  </a:solidFill>
                  <a:latin typeface="Bell MT bold" panose="0203070306050A020303" pitchFamily="18" charset="0"/>
                  <a:ea typeface="Open Sans" panose="020B0606030504020204" pitchFamily="34" charset="0"/>
                  <a:cs typeface="Open Sans" panose="020B0606030504020204" pitchFamily="34" charset="0"/>
                </a:rPr>
                <a:t>Fast and Secure</a:t>
              </a:r>
            </a:p>
          </p:txBody>
        </p:sp>
        <p:sp>
          <p:nvSpPr>
            <p:cNvPr id="157" name="Rectangle 156">
              <a:extLst>
                <a:ext uri="{FF2B5EF4-FFF2-40B4-BE49-F238E27FC236}">
                  <a16:creationId xmlns:a16="http://schemas.microsoft.com/office/drawing/2014/main" id="{DFF497E8-AB8D-4607-8012-F3CFE04E70FC}"/>
                </a:ext>
              </a:extLst>
            </p:cNvPr>
            <p:cNvSpPr/>
            <p:nvPr/>
          </p:nvSpPr>
          <p:spPr>
            <a:xfrm>
              <a:off x="2218151" y="41006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3CCA2B92-798E-42A9-A7F9-83A7556C5D1D}"/>
              </a:ext>
            </a:extLst>
          </p:cNvPr>
          <p:cNvGrpSpPr/>
          <p:nvPr/>
        </p:nvGrpSpPr>
        <p:grpSpPr>
          <a:xfrm>
            <a:off x="6616352" y="4130872"/>
            <a:ext cx="4576061" cy="783769"/>
            <a:chOff x="1110617" y="5000183"/>
            <a:chExt cx="4576061" cy="783769"/>
          </a:xfrm>
        </p:grpSpPr>
        <p:grpSp>
          <p:nvGrpSpPr>
            <p:cNvPr id="161" name="Group 160">
              <a:extLst>
                <a:ext uri="{FF2B5EF4-FFF2-40B4-BE49-F238E27FC236}">
                  <a16:creationId xmlns:a16="http://schemas.microsoft.com/office/drawing/2014/main" id="{BD5896E0-49BC-49D6-AB9F-EAEF741359A2}"/>
                </a:ext>
              </a:extLst>
            </p:cNvPr>
            <p:cNvGrpSpPr/>
            <p:nvPr/>
          </p:nvGrpSpPr>
          <p:grpSpPr>
            <a:xfrm>
              <a:off x="1110617" y="5010400"/>
              <a:ext cx="763335" cy="763335"/>
              <a:chOff x="6087616" y="3895090"/>
              <a:chExt cx="923636" cy="923636"/>
            </a:xfrm>
          </p:grpSpPr>
          <p:sp>
            <p:nvSpPr>
              <p:cNvPr id="164" name="Oval 163">
                <a:extLst>
                  <a:ext uri="{FF2B5EF4-FFF2-40B4-BE49-F238E27FC236}">
                    <a16:creationId xmlns:a16="http://schemas.microsoft.com/office/drawing/2014/main" id="{911577B9-0D84-4B3C-B3BC-7467D18F6841}"/>
                  </a:ext>
                </a:extLst>
              </p:cNvPr>
              <p:cNvSpPr/>
              <p:nvPr/>
            </p:nvSpPr>
            <p:spPr>
              <a:xfrm>
                <a:off x="6087616" y="3895090"/>
                <a:ext cx="923636" cy="923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5">
                <a:extLst>
                  <a:ext uri="{FF2B5EF4-FFF2-40B4-BE49-F238E27FC236}">
                    <a16:creationId xmlns:a16="http://schemas.microsoft.com/office/drawing/2014/main" id="{42EEF9BB-8CA1-40D5-93BC-C46680B0DD3A}"/>
                  </a:ext>
                </a:extLst>
              </p:cNvPr>
              <p:cNvSpPr>
                <a:spLocks noEditPoints="1"/>
              </p:cNvSpPr>
              <p:nvPr/>
            </p:nvSpPr>
            <p:spPr bwMode="auto">
              <a:xfrm>
                <a:off x="6371876" y="4173500"/>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2" name="Rectangle 161">
              <a:extLst>
                <a:ext uri="{FF2B5EF4-FFF2-40B4-BE49-F238E27FC236}">
                  <a16:creationId xmlns:a16="http://schemas.microsoft.com/office/drawing/2014/main" id="{0EB2ED74-0827-4E03-A92E-193661436D20}"/>
                </a:ext>
              </a:extLst>
            </p:cNvPr>
            <p:cNvSpPr/>
            <p:nvPr/>
          </p:nvSpPr>
          <p:spPr>
            <a:xfrm>
              <a:off x="2218152" y="5000183"/>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High Quality</a:t>
              </a:r>
            </a:p>
          </p:txBody>
        </p:sp>
        <p:sp>
          <p:nvSpPr>
            <p:cNvPr id="163" name="Rectangle 162">
              <a:extLst>
                <a:ext uri="{FF2B5EF4-FFF2-40B4-BE49-F238E27FC236}">
                  <a16:creationId xmlns:a16="http://schemas.microsoft.com/office/drawing/2014/main" id="{E2CACA58-EA5E-4843-9872-77AAF040D1F4}"/>
                </a:ext>
              </a:extLst>
            </p:cNvPr>
            <p:cNvSpPr/>
            <p:nvPr/>
          </p:nvSpPr>
          <p:spPr>
            <a:xfrm>
              <a:off x="2218151" y="5280353"/>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751B90F6-D72F-4688-9B10-85C5535A5761}"/>
              </a:ext>
            </a:extLst>
          </p:cNvPr>
          <p:cNvGrpSpPr/>
          <p:nvPr/>
        </p:nvGrpSpPr>
        <p:grpSpPr>
          <a:xfrm>
            <a:off x="6616352" y="5187262"/>
            <a:ext cx="4576061" cy="783769"/>
            <a:chOff x="1110617" y="6187577"/>
            <a:chExt cx="4576061" cy="783769"/>
          </a:xfrm>
        </p:grpSpPr>
        <p:grpSp>
          <p:nvGrpSpPr>
            <p:cNvPr id="167" name="Group 166">
              <a:extLst>
                <a:ext uri="{FF2B5EF4-FFF2-40B4-BE49-F238E27FC236}">
                  <a16:creationId xmlns:a16="http://schemas.microsoft.com/office/drawing/2014/main" id="{3CB486EB-9218-4CAD-A877-06F3C4E3E5EF}"/>
                </a:ext>
              </a:extLst>
            </p:cNvPr>
            <p:cNvGrpSpPr/>
            <p:nvPr/>
          </p:nvGrpSpPr>
          <p:grpSpPr>
            <a:xfrm>
              <a:off x="1110617" y="6190100"/>
              <a:ext cx="763335" cy="763335"/>
              <a:chOff x="6087616" y="5103100"/>
              <a:chExt cx="923636" cy="923636"/>
            </a:xfrm>
          </p:grpSpPr>
          <p:sp>
            <p:nvSpPr>
              <p:cNvPr id="170" name="Oval 169">
                <a:extLst>
                  <a:ext uri="{FF2B5EF4-FFF2-40B4-BE49-F238E27FC236}">
                    <a16:creationId xmlns:a16="http://schemas.microsoft.com/office/drawing/2014/main" id="{0833C37A-8F03-4914-A571-448A417DD3B8}"/>
                  </a:ext>
                </a:extLst>
              </p:cNvPr>
              <p:cNvSpPr/>
              <p:nvPr/>
            </p:nvSpPr>
            <p:spPr>
              <a:xfrm>
                <a:off x="6087616" y="5103100"/>
                <a:ext cx="923636" cy="9236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5">
                <a:extLst>
                  <a:ext uri="{FF2B5EF4-FFF2-40B4-BE49-F238E27FC236}">
                    <a16:creationId xmlns:a16="http://schemas.microsoft.com/office/drawing/2014/main" id="{A86643AA-2E18-4629-84C3-0B1C25054F35}"/>
                  </a:ext>
                </a:extLst>
              </p:cNvPr>
              <p:cNvSpPr>
                <a:spLocks noEditPoints="1"/>
              </p:cNvSpPr>
              <p:nvPr/>
            </p:nvSpPr>
            <p:spPr bwMode="auto">
              <a:xfrm>
                <a:off x="6371876" y="5380299"/>
                <a:ext cx="441273" cy="366816"/>
              </a:xfrm>
              <a:custGeom>
                <a:avLst/>
                <a:gdLst>
                  <a:gd name="T0" fmla="*/ 314 w 1670"/>
                  <a:gd name="T1" fmla="*/ 679 h 1387"/>
                  <a:gd name="T2" fmla="*/ 169 w 1670"/>
                  <a:gd name="T3" fmla="*/ 643 h 1387"/>
                  <a:gd name="T4" fmla="*/ 108 w 1670"/>
                  <a:gd name="T5" fmla="*/ 655 h 1387"/>
                  <a:gd name="T6" fmla="*/ 84 w 1670"/>
                  <a:gd name="T7" fmla="*/ 664 h 1387"/>
                  <a:gd name="T8" fmla="*/ 35 w 1670"/>
                  <a:gd name="T9" fmla="*/ 689 h 1387"/>
                  <a:gd name="T10" fmla="*/ 24 w 1670"/>
                  <a:gd name="T11" fmla="*/ 695 h 1387"/>
                  <a:gd name="T12" fmla="*/ 13 w 1670"/>
                  <a:gd name="T13" fmla="*/ 703 h 1387"/>
                  <a:gd name="T14" fmla="*/ 6 w 1670"/>
                  <a:gd name="T15" fmla="*/ 709 h 1387"/>
                  <a:gd name="T16" fmla="*/ 25 w 1670"/>
                  <a:gd name="T17" fmla="*/ 730 h 1387"/>
                  <a:gd name="T18" fmla="*/ 281 w 1670"/>
                  <a:gd name="T19" fmla="*/ 1034 h 1387"/>
                  <a:gd name="T20" fmla="*/ 395 w 1670"/>
                  <a:gd name="T21" fmla="*/ 1368 h 1387"/>
                  <a:gd name="T22" fmla="*/ 420 w 1670"/>
                  <a:gd name="T23" fmla="*/ 1382 h 1387"/>
                  <a:gd name="T24" fmla="*/ 589 w 1670"/>
                  <a:gd name="T25" fmla="*/ 1332 h 1387"/>
                  <a:gd name="T26" fmla="*/ 614 w 1670"/>
                  <a:gd name="T27" fmla="*/ 1307 h 1387"/>
                  <a:gd name="T28" fmla="*/ 745 w 1670"/>
                  <a:gd name="T29" fmla="*/ 1012 h 1387"/>
                  <a:gd name="T30" fmla="*/ 746 w 1670"/>
                  <a:gd name="T31" fmla="*/ 1011 h 1387"/>
                  <a:gd name="T32" fmla="*/ 801 w 1670"/>
                  <a:gd name="T33" fmla="*/ 902 h 1387"/>
                  <a:gd name="T34" fmla="*/ 831 w 1670"/>
                  <a:gd name="T35" fmla="*/ 849 h 1387"/>
                  <a:gd name="T36" fmla="*/ 859 w 1670"/>
                  <a:gd name="T37" fmla="*/ 799 h 1387"/>
                  <a:gd name="T38" fmla="*/ 866 w 1670"/>
                  <a:gd name="T39" fmla="*/ 787 h 1387"/>
                  <a:gd name="T40" fmla="*/ 869 w 1670"/>
                  <a:gd name="T41" fmla="*/ 780 h 1387"/>
                  <a:gd name="T42" fmla="*/ 870 w 1670"/>
                  <a:gd name="T43" fmla="*/ 777 h 1387"/>
                  <a:gd name="T44" fmla="*/ 872 w 1670"/>
                  <a:gd name="T45" fmla="*/ 774 h 1387"/>
                  <a:gd name="T46" fmla="*/ 874 w 1670"/>
                  <a:gd name="T47" fmla="*/ 770 h 1387"/>
                  <a:gd name="T48" fmla="*/ 879 w 1670"/>
                  <a:gd name="T49" fmla="*/ 763 h 1387"/>
                  <a:gd name="T50" fmla="*/ 884 w 1670"/>
                  <a:gd name="T51" fmla="*/ 756 h 1387"/>
                  <a:gd name="T52" fmla="*/ 888 w 1670"/>
                  <a:gd name="T53" fmla="*/ 749 h 1387"/>
                  <a:gd name="T54" fmla="*/ 891 w 1670"/>
                  <a:gd name="T55" fmla="*/ 744 h 1387"/>
                  <a:gd name="T56" fmla="*/ 912 w 1670"/>
                  <a:gd name="T57" fmla="*/ 711 h 1387"/>
                  <a:gd name="T58" fmla="*/ 932 w 1670"/>
                  <a:gd name="T59" fmla="*/ 679 h 1387"/>
                  <a:gd name="T60" fmla="*/ 941 w 1670"/>
                  <a:gd name="T61" fmla="*/ 666 h 1387"/>
                  <a:gd name="T62" fmla="*/ 975 w 1670"/>
                  <a:gd name="T63" fmla="*/ 619 h 1387"/>
                  <a:gd name="T64" fmla="*/ 1075 w 1670"/>
                  <a:gd name="T65" fmla="*/ 484 h 1387"/>
                  <a:gd name="T66" fmla="*/ 1658 w 1670"/>
                  <a:gd name="T67" fmla="*/ 16 h 1387"/>
                  <a:gd name="T68" fmla="*/ 1665 w 1670"/>
                  <a:gd name="T69" fmla="*/ 13 h 1387"/>
                  <a:gd name="T70" fmla="*/ 1669 w 1670"/>
                  <a:gd name="T71" fmla="*/ 4 h 1387"/>
                  <a:gd name="T72" fmla="*/ 1661 w 1670"/>
                  <a:gd name="T73" fmla="*/ 1 h 1387"/>
                  <a:gd name="T74" fmla="*/ 1649 w 1670"/>
                  <a:gd name="T75" fmla="*/ 3 h 1387"/>
                  <a:gd name="T76" fmla="*/ 929 w 1670"/>
                  <a:gd name="T77" fmla="*/ 368 h 1387"/>
                  <a:gd name="T78" fmla="*/ 928 w 1670"/>
                  <a:gd name="T79" fmla="*/ 368 h 1387"/>
                  <a:gd name="T80" fmla="*/ 536 w 1670"/>
                  <a:gd name="T81" fmla="*/ 870 h 1387"/>
                  <a:gd name="T82" fmla="*/ 534 w 1670"/>
                  <a:gd name="T83" fmla="*/ 874 h 1387"/>
                  <a:gd name="T84" fmla="*/ 517 w 1670"/>
                  <a:gd name="T85" fmla="*/ 906 h 1387"/>
                  <a:gd name="T86" fmla="*/ 498 w 1670"/>
                  <a:gd name="T87" fmla="*/ 877 h 1387"/>
                  <a:gd name="T88" fmla="*/ 447 w 1670"/>
                  <a:gd name="T89" fmla="*/ 808 h 1387"/>
                  <a:gd name="T90" fmla="*/ 412 w 1670"/>
                  <a:gd name="T91" fmla="*/ 763 h 1387"/>
                  <a:gd name="T92" fmla="*/ 394 w 1670"/>
                  <a:gd name="T93" fmla="*/ 741 h 1387"/>
                  <a:gd name="T94" fmla="*/ 384 w 1670"/>
                  <a:gd name="T95" fmla="*/ 730 h 1387"/>
                  <a:gd name="T96" fmla="*/ 318 w 1670"/>
                  <a:gd name="T97" fmla="*/ 681 h 1387"/>
                  <a:gd name="T98" fmla="*/ 314 w 1670"/>
                  <a:gd name="T99" fmla="*/ 679 h 1387"/>
                  <a:gd name="T100" fmla="*/ 924 w 1670"/>
                  <a:gd name="T101" fmla="*/ 666 h 1387"/>
                  <a:gd name="T102" fmla="*/ 913 w 1670"/>
                  <a:gd name="T103" fmla="*/ 665 h 1387"/>
                  <a:gd name="T104" fmla="*/ 924 w 1670"/>
                  <a:gd name="T105" fmla="*/ 666 h 1387"/>
                  <a:gd name="T106" fmla="*/ 935 w 1670"/>
                  <a:gd name="T107" fmla="*/ 666 h 1387"/>
                  <a:gd name="T108" fmla="*/ 924 w 1670"/>
                  <a:gd name="T109" fmla="*/ 666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0" h="1387">
                    <a:moveTo>
                      <a:pt x="314" y="679"/>
                    </a:moveTo>
                    <a:cubicBezTo>
                      <a:pt x="269" y="654"/>
                      <a:pt x="220" y="639"/>
                      <a:pt x="169" y="643"/>
                    </a:cubicBezTo>
                    <a:cubicBezTo>
                      <a:pt x="148" y="644"/>
                      <a:pt x="127" y="649"/>
                      <a:pt x="108" y="655"/>
                    </a:cubicBezTo>
                    <a:cubicBezTo>
                      <a:pt x="100" y="658"/>
                      <a:pt x="92" y="661"/>
                      <a:pt x="84" y="664"/>
                    </a:cubicBezTo>
                    <a:cubicBezTo>
                      <a:pt x="67" y="672"/>
                      <a:pt x="52" y="680"/>
                      <a:pt x="35" y="689"/>
                    </a:cubicBezTo>
                    <a:cubicBezTo>
                      <a:pt x="32" y="692"/>
                      <a:pt x="28" y="693"/>
                      <a:pt x="24" y="695"/>
                    </a:cubicBezTo>
                    <a:cubicBezTo>
                      <a:pt x="20" y="698"/>
                      <a:pt x="16" y="700"/>
                      <a:pt x="13" y="703"/>
                    </a:cubicBezTo>
                    <a:cubicBezTo>
                      <a:pt x="10" y="705"/>
                      <a:pt x="8" y="707"/>
                      <a:pt x="6" y="709"/>
                    </a:cubicBezTo>
                    <a:cubicBezTo>
                      <a:pt x="0" y="720"/>
                      <a:pt x="19" y="725"/>
                      <a:pt x="25" y="730"/>
                    </a:cubicBezTo>
                    <a:cubicBezTo>
                      <a:pt x="151" y="803"/>
                      <a:pt x="240" y="954"/>
                      <a:pt x="281" y="1034"/>
                    </a:cubicBezTo>
                    <a:cubicBezTo>
                      <a:pt x="333" y="1140"/>
                      <a:pt x="368" y="1252"/>
                      <a:pt x="395" y="1368"/>
                    </a:cubicBezTo>
                    <a:cubicBezTo>
                      <a:pt x="399" y="1386"/>
                      <a:pt x="405" y="1387"/>
                      <a:pt x="420" y="1382"/>
                    </a:cubicBezTo>
                    <a:cubicBezTo>
                      <a:pt x="476" y="1365"/>
                      <a:pt x="532" y="1348"/>
                      <a:pt x="589" y="1332"/>
                    </a:cubicBezTo>
                    <a:cubicBezTo>
                      <a:pt x="602" y="1328"/>
                      <a:pt x="609" y="1320"/>
                      <a:pt x="614" y="1307"/>
                    </a:cubicBezTo>
                    <a:cubicBezTo>
                      <a:pt x="654" y="1207"/>
                      <a:pt x="697" y="1109"/>
                      <a:pt x="745" y="1012"/>
                    </a:cubicBezTo>
                    <a:cubicBezTo>
                      <a:pt x="745" y="1012"/>
                      <a:pt x="746" y="1011"/>
                      <a:pt x="746" y="1011"/>
                    </a:cubicBezTo>
                    <a:cubicBezTo>
                      <a:pt x="764" y="974"/>
                      <a:pt x="782" y="938"/>
                      <a:pt x="801" y="902"/>
                    </a:cubicBezTo>
                    <a:cubicBezTo>
                      <a:pt x="811" y="884"/>
                      <a:pt x="820" y="867"/>
                      <a:pt x="831" y="849"/>
                    </a:cubicBezTo>
                    <a:cubicBezTo>
                      <a:pt x="841" y="832"/>
                      <a:pt x="851" y="817"/>
                      <a:pt x="859" y="799"/>
                    </a:cubicBezTo>
                    <a:cubicBezTo>
                      <a:pt x="861" y="795"/>
                      <a:pt x="864" y="791"/>
                      <a:pt x="866" y="787"/>
                    </a:cubicBezTo>
                    <a:cubicBezTo>
                      <a:pt x="867" y="785"/>
                      <a:pt x="868" y="783"/>
                      <a:pt x="869" y="780"/>
                    </a:cubicBezTo>
                    <a:cubicBezTo>
                      <a:pt x="869" y="779"/>
                      <a:pt x="870" y="778"/>
                      <a:pt x="870" y="777"/>
                    </a:cubicBezTo>
                    <a:cubicBezTo>
                      <a:pt x="871" y="776"/>
                      <a:pt x="871" y="775"/>
                      <a:pt x="872" y="774"/>
                    </a:cubicBezTo>
                    <a:cubicBezTo>
                      <a:pt x="873" y="773"/>
                      <a:pt x="874" y="772"/>
                      <a:pt x="874" y="770"/>
                    </a:cubicBezTo>
                    <a:cubicBezTo>
                      <a:pt x="876" y="768"/>
                      <a:pt x="878" y="766"/>
                      <a:pt x="879" y="763"/>
                    </a:cubicBezTo>
                    <a:cubicBezTo>
                      <a:pt x="881" y="761"/>
                      <a:pt x="883" y="759"/>
                      <a:pt x="884" y="756"/>
                    </a:cubicBezTo>
                    <a:cubicBezTo>
                      <a:pt x="886" y="754"/>
                      <a:pt x="887" y="751"/>
                      <a:pt x="888" y="749"/>
                    </a:cubicBezTo>
                    <a:cubicBezTo>
                      <a:pt x="889" y="747"/>
                      <a:pt x="890" y="746"/>
                      <a:pt x="891" y="744"/>
                    </a:cubicBezTo>
                    <a:cubicBezTo>
                      <a:pt x="898" y="733"/>
                      <a:pt x="905" y="722"/>
                      <a:pt x="912" y="711"/>
                    </a:cubicBezTo>
                    <a:cubicBezTo>
                      <a:pt x="918" y="700"/>
                      <a:pt x="924" y="689"/>
                      <a:pt x="932" y="679"/>
                    </a:cubicBezTo>
                    <a:cubicBezTo>
                      <a:pt x="935" y="674"/>
                      <a:pt x="938" y="670"/>
                      <a:pt x="941" y="666"/>
                    </a:cubicBezTo>
                    <a:cubicBezTo>
                      <a:pt x="975" y="619"/>
                      <a:pt x="975" y="619"/>
                      <a:pt x="975" y="619"/>
                    </a:cubicBezTo>
                    <a:cubicBezTo>
                      <a:pt x="1005" y="571"/>
                      <a:pt x="1040" y="527"/>
                      <a:pt x="1075" y="484"/>
                    </a:cubicBezTo>
                    <a:cubicBezTo>
                      <a:pt x="1235" y="285"/>
                      <a:pt x="1423" y="121"/>
                      <a:pt x="1658" y="16"/>
                    </a:cubicBezTo>
                    <a:cubicBezTo>
                      <a:pt x="1660" y="15"/>
                      <a:pt x="1663" y="14"/>
                      <a:pt x="1665" y="13"/>
                    </a:cubicBezTo>
                    <a:cubicBezTo>
                      <a:pt x="1668" y="11"/>
                      <a:pt x="1670" y="8"/>
                      <a:pt x="1669" y="4"/>
                    </a:cubicBezTo>
                    <a:cubicBezTo>
                      <a:pt x="1668" y="0"/>
                      <a:pt x="1664" y="1"/>
                      <a:pt x="1661" y="1"/>
                    </a:cubicBezTo>
                    <a:cubicBezTo>
                      <a:pt x="1657" y="1"/>
                      <a:pt x="1653" y="2"/>
                      <a:pt x="1649" y="3"/>
                    </a:cubicBezTo>
                    <a:cubicBezTo>
                      <a:pt x="1376" y="64"/>
                      <a:pt x="1134" y="184"/>
                      <a:pt x="929" y="368"/>
                    </a:cubicBezTo>
                    <a:cubicBezTo>
                      <a:pt x="928" y="368"/>
                      <a:pt x="928" y="368"/>
                      <a:pt x="928" y="368"/>
                    </a:cubicBezTo>
                    <a:cubicBezTo>
                      <a:pt x="740" y="521"/>
                      <a:pt x="588" y="776"/>
                      <a:pt x="536" y="870"/>
                    </a:cubicBezTo>
                    <a:cubicBezTo>
                      <a:pt x="535" y="871"/>
                      <a:pt x="534" y="873"/>
                      <a:pt x="534" y="874"/>
                    </a:cubicBezTo>
                    <a:cubicBezTo>
                      <a:pt x="523" y="894"/>
                      <a:pt x="517" y="906"/>
                      <a:pt x="517" y="906"/>
                    </a:cubicBezTo>
                    <a:cubicBezTo>
                      <a:pt x="518" y="903"/>
                      <a:pt x="499" y="880"/>
                      <a:pt x="498" y="877"/>
                    </a:cubicBezTo>
                    <a:cubicBezTo>
                      <a:pt x="481" y="854"/>
                      <a:pt x="464" y="830"/>
                      <a:pt x="447" y="808"/>
                    </a:cubicBezTo>
                    <a:cubicBezTo>
                      <a:pt x="436" y="793"/>
                      <a:pt x="424" y="778"/>
                      <a:pt x="412" y="763"/>
                    </a:cubicBezTo>
                    <a:cubicBezTo>
                      <a:pt x="406" y="756"/>
                      <a:pt x="400" y="748"/>
                      <a:pt x="394" y="741"/>
                    </a:cubicBezTo>
                    <a:cubicBezTo>
                      <a:pt x="391" y="737"/>
                      <a:pt x="388" y="733"/>
                      <a:pt x="384" y="730"/>
                    </a:cubicBezTo>
                    <a:cubicBezTo>
                      <a:pt x="364" y="712"/>
                      <a:pt x="342" y="695"/>
                      <a:pt x="318" y="681"/>
                    </a:cubicBezTo>
                    <a:lnTo>
                      <a:pt x="314" y="679"/>
                    </a:lnTo>
                    <a:close/>
                    <a:moveTo>
                      <a:pt x="924" y="666"/>
                    </a:moveTo>
                    <a:cubicBezTo>
                      <a:pt x="920" y="665"/>
                      <a:pt x="916" y="665"/>
                      <a:pt x="913" y="665"/>
                    </a:cubicBezTo>
                    <a:cubicBezTo>
                      <a:pt x="916" y="665"/>
                      <a:pt x="920" y="665"/>
                      <a:pt x="924" y="666"/>
                    </a:cubicBezTo>
                    <a:cubicBezTo>
                      <a:pt x="928" y="666"/>
                      <a:pt x="932" y="666"/>
                      <a:pt x="935" y="666"/>
                    </a:cubicBezTo>
                    <a:cubicBezTo>
                      <a:pt x="932" y="666"/>
                      <a:pt x="928" y="666"/>
                      <a:pt x="924"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8" name="Rectangle 167">
              <a:extLst>
                <a:ext uri="{FF2B5EF4-FFF2-40B4-BE49-F238E27FC236}">
                  <a16:creationId xmlns:a16="http://schemas.microsoft.com/office/drawing/2014/main" id="{C0D71610-48C3-46FD-A02A-BB76E1675C43}"/>
                </a:ext>
              </a:extLst>
            </p:cNvPr>
            <p:cNvSpPr/>
            <p:nvPr/>
          </p:nvSpPr>
          <p:spPr>
            <a:xfrm>
              <a:off x="2218152" y="6187577"/>
              <a:ext cx="3468526" cy="353943"/>
            </a:xfrm>
            <a:prstGeom prst="rect">
              <a:avLst/>
            </a:prstGeom>
          </p:spPr>
          <p:txBody>
            <a:bodyPr wrap="square">
              <a:spAutoFit/>
            </a:bodyPr>
            <a:lstStyle/>
            <a:p>
              <a:r>
                <a:rPr lang="en-US" sz="1700" dirty="0">
                  <a:solidFill>
                    <a:schemeClr val="tx2">
                      <a:lumMod val="90000"/>
                      <a:lumOff val="10000"/>
                    </a:schemeClr>
                  </a:solidFill>
                  <a:latin typeface="Bell MT bold" panose="0203070306050A020303" pitchFamily="18" charset="0"/>
                  <a:ea typeface="Open Sans" panose="020B0606030504020204" pitchFamily="34" charset="0"/>
                  <a:cs typeface="Open Sans" panose="020B0606030504020204" pitchFamily="34" charset="0"/>
                </a:rPr>
                <a:t>24/7 Professional Support</a:t>
              </a:r>
            </a:p>
          </p:txBody>
        </p:sp>
        <p:sp>
          <p:nvSpPr>
            <p:cNvPr id="169" name="Rectangle 168">
              <a:extLst>
                <a:ext uri="{FF2B5EF4-FFF2-40B4-BE49-F238E27FC236}">
                  <a16:creationId xmlns:a16="http://schemas.microsoft.com/office/drawing/2014/main" id="{393CD809-DC75-49C7-B7CA-35FF64F02016}"/>
                </a:ext>
              </a:extLst>
            </p:cNvPr>
            <p:cNvSpPr/>
            <p:nvPr/>
          </p:nvSpPr>
          <p:spPr>
            <a:xfrm>
              <a:off x="2218151" y="6467747"/>
              <a:ext cx="3468526" cy="503599"/>
            </a:xfrm>
            <a:prstGeom prst="rect">
              <a:avLst/>
            </a:prstGeom>
          </p:spPr>
          <p:txBody>
            <a:bodyPr wrap="square">
              <a:spAutoFit/>
            </a:bodyPr>
            <a:lstStyle/>
            <a:p>
              <a:pPr>
                <a:lnSpc>
                  <a:spcPts val="1700"/>
                </a:lnSpc>
              </a:pPr>
              <a:r>
                <a:rPr lang="en-GB" sz="900" b="1"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Using a simple syntax, all you have to do is add a tag </a:t>
              </a:r>
              <a:r>
                <a:rPr lang="en-GB"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rPr>
                <a:t>attribute number of HTML nodes that you want to dummy.</a:t>
              </a:r>
              <a:endParaRPr lang="en-US" sz="900" dirty="0">
                <a:solidFill>
                  <a:schemeClr val="tx1">
                    <a:lumMod val="65000"/>
                    <a:lumOff val="35000"/>
                  </a:schemeClr>
                </a:solidFill>
                <a:latin typeface="Lato" panose="020F0502020204030203"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2505333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Marketing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Sales</a:t>
            </a:r>
          </a:p>
        </p:txBody>
      </p:sp>
      <p:sp>
        <p:nvSpPr>
          <p:cNvPr id="173" name="Freeform 6">
            <a:extLst>
              <a:ext uri="{FF2B5EF4-FFF2-40B4-BE49-F238E27FC236}">
                <a16:creationId xmlns:a16="http://schemas.microsoft.com/office/drawing/2014/main" id="{E1FA2D28-DF6E-414F-96AB-231977FB4905}"/>
              </a:ext>
            </a:extLst>
          </p:cNvPr>
          <p:cNvSpPr>
            <a:spLocks/>
          </p:cNvSpPr>
          <p:nvPr/>
        </p:nvSpPr>
        <p:spPr bwMode="auto">
          <a:xfrm>
            <a:off x="8752403" y="4316170"/>
            <a:ext cx="1666715" cy="846388"/>
          </a:xfrm>
          <a:custGeom>
            <a:avLst/>
            <a:gdLst>
              <a:gd name="T0" fmla="*/ 561 w 1112"/>
              <a:gd name="T1" fmla="*/ 0 h 632"/>
              <a:gd name="T2" fmla="*/ 1112 w 1112"/>
              <a:gd name="T3" fmla="*/ 317 h 632"/>
              <a:gd name="T4" fmla="*/ 551 w 1112"/>
              <a:gd name="T5" fmla="*/ 632 h 632"/>
              <a:gd name="T6" fmla="*/ 0 w 1112"/>
              <a:gd name="T7" fmla="*/ 319 h 632"/>
              <a:gd name="T8" fmla="*/ 561 w 1112"/>
              <a:gd name="T9" fmla="*/ 0 h 632"/>
            </a:gdLst>
            <a:ahLst/>
            <a:cxnLst>
              <a:cxn ang="0">
                <a:pos x="T0" y="T1"/>
              </a:cxn>
              <a:cxn ang="0">
                <a:pos x="T2" y="T3"/>
              </a:cxn>
              <a:cxn ang="0">
                <a:pos x="T4" y="T5"/>
              </a:cxn>
              <a:cxn ang="0">
                <a:pos x="T6" y="T7"/>
              </a:cxn>
              <a:cxn ang="0">
                <a:pos x="T8" y="T9"/>
              </a:cxn>
            </a:cxnLst>
            <a:rect l="0" t="0" r="r" b="b"/>
            <a:pathLst>
              <a:path w="1112" h="632">
                <a:moveTo>
                  <a:pt x="561" y="0"/>
                </a:moveTo>
                <a:lnTo>
                  <a:pt x="1112" y="317"/>
                </a:lnTo>
                <a:lnTo>
                  <a:pt x="551" y="632"/>
                </a:lnTo>
                <a:lnTo>
                  <a:pt x="0" y="319"/>
                </a:lnTo>
                <a:lnTo>
                  <a:pt x="561" y="0"/>
                </a:lnTo>
                <a:close/>
              </a:path>
            </a:pathLst>
          </a:custGeom>
          <a:noFill/>
          <a:ln w="0">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74" name="Group 173">
            <a:extLst>
              <a:ext uri="{FF2B5EF4-FFF2-40B4-BE49-F238E27FC236}">
                <a16:creationId xmlns:a16="http://schemas.microsoft.com/office/drawing/2014/main" id="{4822E48F-17D1-45F5-876B-B028DA88BAEE}"/>
              </a:ext>
            </a:extLst>
          </p:cNvPr>
          <p:cNvGrpSpPr/>
          <p:nvPr/>
        </p:nvGrpSpPr>
        <p:grpSpPr>
          <a:xfrm>
            <a:off x="9008705" y="1891816"/>
            <a:ext cx="1152613" cy="3092626"/>
            <a:chOff x="9061451" y="1593422"/>
            <a:chExt cx="1220788" cy="3665966"/>
          </a:xfrm>
        </p:grpSpPr>
        <p:sp>
          <p:nvSpPr>
            <p:cNvPr id="194" name="Freeform 7">
              <a:extLst>
                <a:ext uri="{FF2B5EF4-FFF2-40B4-BE49-F238E27FC236}">
                  <a16:creationId xmlns:a16="http://schemas.microsoft.com/office/drawing/2014/main" id="{F34A1631-7486-4691-9748-405B3AEAB4DC}"/>
                </a:ext>
              </a:extLst>
            </p:cNvPr>
            <p:cNvSpPr>
              <a:spLocks/>
            </p:cNvSpPr>
            <p:nvPr/>
          </p:nvSpPr>
          <p:spPr bwMode="auto">
            <a:xfrm>
              <a:off x="9666288" y="1935163"/>
              <a:ext cx="615950" cy="3324225"/>
            </a:xfrm>
            <a:custGeom>
              <a:avLst/>
              <a:gdLst>
                <a:gd name="T0" fmla="*/ 388 w 388"/>
                <a:gd name="T1" fmla="*/ 0 h 2094"/>
                <a:gd name="T2" fmla="*/ 388 w 388"/>
                <a:gd name="T3" fmla="*/ 1870 h 2094"/>
                <a:gd name="T4" fmla="*/ 0 w 388"/>
                <a:gd name="T5" fmla="*/ 2094 h 2094"/>
                <a:gd name="T6" fmla="*/ 0 w 388"/>
                <a:gd name="T7" fmla="*/ 218 h 2094"/>
                <a:gd name="T8" fmla="*/ 388 w 388"/>
                <a:gd name="T9" fmla="*/ 0 h 2094"/>
              </a:gdLst>
              <a:ahLst/>
              <a:cxnLst>
                <a:cxn ang="0">
                  <a:pos x="T0" y="T1"/>
                </a:cxn>
                <a:cxn ang="0">
                  <a:pos x="T2" y="T3"/>
                </a:cxn>
                <a:cxn ang="0">
                  <a:pos x="T4" y="T5"/>
                </a:cxn>
                <a:cxn ang="0">
                  <a:pos x="T6" y="T7"/>
                </a:cxn>
                <a:cxn ang="0">
                  <a:pos x="T8" y="T9"/>
                </a:cxn>
              </a:cxnLst>
              <a:rect l="0" t="0" r="r" b="b"/>
              <a:pathLst>
                <a:path w="388" h="2094">
                  <a:moveTo>
                    <a:pt x="388" y="0"/>
                  </a:moveTo>
                  <a:lnTo>
                    <a:pt x="388" y="1870"/>
                  </a:lnTo>
                  <a:lnTo>
                    <a:pt x="0" y="2094"/>
                  </a:lnTo>
                  <a:lnTo>
                    <a:pt x="0" y="218"/>
                  </a:lnTo>
                  <a:lnTo>
                    <a:pt x="38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8">
              <a:extLst>
                <a:ext uri="{FF2B5EF4-FFF2-40B4-BE49-F238E27FC236}">
                  <a16:creationId xmlns:a16="http://schemas.microsoft.com/office/drawing/2014/main" id="{8356B973-A68D-4AEF-9056-A772D8DE544D}"/>
                </a:ext>
              </a:extLst>
            </p:cNvPr>
            <p:cNvSpPr>
              <a:spLocks/>
            </p:cNvSpPr>
            <p:nvPr/>
          </p:nvSpPr>
          <p:spPr bwMode="auto">
            <a:xfrm>
              <a:off x="9061451" y="1936750"/>
              <a:ext cx="604838" cy="3322637"/>
            </a:xfrm>
            <a:custGeom>
              <a:avLst/>
              <a:gdLst>
                <a:gd name="T0" fmla="*/ 0 w 381"/>
                <a:gd name="T1" fmla="*/ 0 h 2093"/>
                <a:gd name="T2" fmla="*/ 381 w 381"/>
                <a:gd name="T3" fmla="*/ 217 h 2093"/>
                <a:gd name="T4" fmla="*/ 381 w 381"/>
                <a:gd name="T5" fmla="*/ 2093 h 2093"/>
                <a:gd name="T6" fmla="*/ 0 w 381"/>
                <a:gd name="T7" fmla="*/ 1873 h 2093"/>
                <a:gd name="T8" fmla="*/ 0 w 381"/>
                <a:gd name="T9" fmla="*/ 0 h 2093"/>
              </a:gdLst>
              <a:ahLst/>
              <a:cxnLst>
                <a:cxn ang="0">
                  <a:pos x="T0" y="T1"/>
                </a:cxn>
                <a:cxn ang="0">
                  <a:pos x="T2" y="T3"/>
                </a:cxn>
                <a:cxn ang="0">
                  <a:pos x="T4" y="T5"/>
                </a:cxn>
                <a:cxn ang="0">
                  <a:pos x="T6" y="T7"/>
                </a:cxn>
                <a:cxn ang="0">
                  <a:pos x="T8" y="T9"/>
                </a:cxn>
              </a:cxnLst>
              <a:rect l="0" t="0" r="r" b="b"/>
              <a:pathLst>
                <a:path w="381" h="2093">
                  <a:moveTo>
                    <a:pt x="0" y="0"/>
                  </a:moveTo>
                  <a:lnTo>
                    <a:pt x="381" y="217"/>
                  </a:lnTo>
                  <a:lnTo>
                    <a:pt x="381" y="2093"/>
                  </a:lnTo>
                  <a:lnTo>
                    <a:pt x="0" y="1873"/>
                  </a:lnTo>
                  <a:lnTo>
                    <a:pt x="0"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9">
              <a:extLst>
                <a:ext uri="{FF2B5EF4-FFF2-40B4-BE49-F238E27FC236}">
                  <a16:creationId xmlns:a16="http://schemas.microsoft.com/office/drawing/2014/main" id="{1F0BDBC4-EB08-4F9C-8DD3-A1C03A7A77F3}"/>
                </a:ext>
              </a:extLst>
            </p:cNvPr>
            <p:cNvSpPr>
              <a:spLocks/>
            </p:cNvSpPr>
            <p:nvPr/>
          </p:nvSpPr>
          <p:spPr bwMode="auto">
            <a:xfrm>
              <a:off x="9061451" y="1593422"/>
              <a:ext cx="1220788" cy="695325"/>
            </a:xfrm>
            <a:custGeom>
              <a:avLst/>
              <a:gdLst>
                <a:gd name="T0" fmla="*/ 388 w 769"/>
                <a:gd name="T1" fmla="*/ 0 h 438"/>
                <a:gd name="T2" fmla="*/ 769 w 769"/>
                <a:gd name="T3" fmla="*/ 220 h 438"/>
                <a:gd name="T4" fmla="*/ 381 w 769"/>
                <a:gd name="T5" fmla="*/ 438 h 438"/>
                <a:gd name="T6" fmla="*/ 0 w 769"/>
                <a:gd name="T7" fmla="*/ 221 h 438"/>
                <a:gd name="T8" fmla="*/ 388 w 769"/>
                <a:gd name="T9" fmla="*/ 0 h 438"/>
              </a:gdLst>
              <a:ahLst/>
              <a:cxnLst>
                <a:cxn ang="0">
                  <a:pos x="T0" y="T1"/>
                </a:cxn>
                <a:cxn ang="0">
                  <a:pos x="T2" y="T3"/>
                </a:cxn>
                <a:cxn ang="0">
                  <a:pos x="T4" y="T5"/>
                </a:cxn>
                <a:cxn ang="0">
                  <a:pos x="T6" y="T7"/>
                </a:cxn>
                <a:cxn ang="0">
                  <a:pos x="T8" y="T9"/>
                </a:cxn>
              </a:cxnLst>
              <a:rect l="0" t="0" r="r" b="b"/>
              <a:pathLst>
                <a:path w="769" h="438">
                  <a:moveTo>
                    <a:pt x="388" y="0"/>
                  </a:moveTo>
                  <a:lnTo>
                    <a:pt x="769" y="220"/>
                  </a:lnTo>
                  <a:lnTo>
                    <a:pt x="381" y="438"/>
                  </a:lnTo>
                  <a:lnTo>
                    <a:pt x="0" y="221"/>
                  </a:lnTo>
                  <a:lnTo>
                    <a:pt x="38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5" name="Freeform 10">
            <a:extLst>
              <a:ext uri="{FF2B5EF4-FFF2-40B4-BE49-F238E27FC236}">
                <a16:creationId xmlns:a16="http://schemas.microsoft.com/office/drawing/2014/main" id="{29A08736-FFE4-449D-8AF9-F0CB051C147B}"/>
              </a:ext>
            </a:extLst>
          </p:cNvPr>
          <p:cNvSpPr>
            <a:spLocks/>
          </p:cNvSpPr>
          <p:nvPr/>
        </p:nvSpPr>
        <p:spPr bwMode="auto">
          <a:xfrm>
            <a:off x="6451675" y="4316170"/>
            <a:ext cx="1666715" cy="846388"/>
          </a:xfrm>
          <a:custGeom>
            <a:avLst/>
            <a:gdLst>
              <a:gd name="T0" fmla="*/ 563 w 1112"/>
              <a:gd name="T1" fmla="*/ 0 h 632"/>
              <a:gd name="T2" fmla="*/ 1112 w 1112"/>
              <a:gd name="T3" fmla="*/ 317 h 632"/>
              <a:gd name="T4" fmla="*/ 552 w 1112"/>
              <a:gd name="T5" fmla="*/ 632 h 632"/>
              <a:gd name="T6" fmla="*/ 0 w 1112"/>
              <a:gd name="T7" fmla="*/ 319 h 632"/>
              <a:gd name="T8" fmla="*/ 563 w 1112"/>
              <a:gd name="T9" fmla="*/ 0 h 632"/>
            </a:gdLst>
            <a:ahLst/>
            <a:cxnLst>
              <a:cxn ang="0">
                <a:pos x="T0" y="T1"/>
              </a:cxn>
              <a:cxn ang="0">
                <a:pos x="T2" y="T3"/>
              </a:cxn>
              <a:cxn ang="0">
                <a:pos x="T4" y="T5"/>
              </a:cxn>
              <a:cxn ang="0">
                <a:pos x="T6" y="T7"/>
              </a:cxn>
              <a:cxn ang="0">
                <a:pos x="T8" y="T9"/>
              </a:cxn>
            </a:cxnLst>
            <a:rect l="0" t="0" r="r" b="b"/>
            <a:pathLst>
              <a:path w="1112" h="632">
                <a:moveTo>
                  <a:pt x="563" y="0"/>
                </a:moveTo>
                <a:lnTo>
                  <a:pt x="1112" y="317"/>
                </a:lnTo>
                <a:lnTo>
                  <a:pt x="552" y="632"/>
                </a:lnTo>
                <a:lnTo>
                  <a:pt x="0" y="319"/>
                </a:lnTo>
                <a:lnTo>
                  <a:pt x="563" y="0"/>
                </a:lnTo>
                <a:close/>
              </a:path>
            </a:pathLst>
          </a:custGeom>
          <a:noFill/>
          <a:ln w="0">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76" name="Group 175">
            <a:extLst>
              <a:ext uri="{FF2B5EF4-FFF2-40B4-BE49-F238E27FC236}">
                <a16:creationId xmlns:a16="http://schemas.microsoft.com/office/drawing/2014/main" id="{9B0699E3-2287-49D6-8328-1D4C8C756F0D}"/>
              </a:ext>
            </a:extLst>
          </p:cNvPr>
          <p:cNvGrpSpPr/>
          <p:nvPr/>
        </p:nvGrpSpPr>
        <p:grpSpPr>
          <a:xfrm>
            <a:off x="6707978" y="3001053"/>
            <a:ext cx="1152613" cy="1983389"/>
            <a:chOff x="6624638" y="2908300"/>
            <a:chExt cx="1220788" cy="2351088"/>
          </a:xfrm>
        </p:grpSpPr>
        <p:sp>
          <p:nvSpPr>
            <p:cNvPr id="191" name="Freeform 11">
              <a:extLst>
                <a:ext uri="{FF2B5EF4-FFF2-40B4-BE49-F238E27FC236}">
                  <a16:creationId xmlns:a16="http://schemas.microsoft.com/office/drawing/2014/main" id="{4115A367-310E-4A37-8699-EA9722452E45}"/>
                </a:ext>
              </a:extLst>
            </p:cNvPr>
            <p:cNvSpPr>
              <a:spLocks/>
            </p:cNvSpPr>
            <p:nvPr/>
          </p:nvSpPr>
          <p:spPr bwMode="auto">
            <a:xfrm>
              <a:off x="7232651" y="3257550"/>
              <a:ext cx="612775" cy="2001837"/>
            </a:xfrm>
            <a:custGeom>
              <a:avLst/>
              <a:gdLst>
                <a:gd name="T0" fmla="*/ 386 w 386"/>
                <a:gd name="T1" fmla="*/ 0 h 1261"/>
                <a:gd name="T2" fmla="*/ 386 w 386"/>
                <a:gd name="T3" fmla="*/ 1037 h 1261"/>
                <a:gd name="T4" fmla="*/ 0 w 386"/>
                <a:gd name="T5" fmla="*/ 1261 h 1261"/>
                <a:gd name="T6" fmla="*/ 0 w 386"/>
                <a:gd name="T7" fmla="*/ 218 h 1261"/>
                <a:gd name="T8" fmla="*/ 386 w 386"/>
                <a:gd name="T9" fmla="*/ 0 h 1261"/>
              </a:gdLst>
              <a:ahLst/>
              <a:cxnLst>
                <a:cxn ang="0">
                  <a:pos x="T0" y="T1"/>
                </a:cxn>
                <a:cxn ang="0">
                  <a:pos x="T2" y="T3"/>
                </a:cxn>
                <a:cxn ang="0">
                  <a:pos x="T4" y="T5"/>
                </a:cxn>
                <a:cxn ang="0">
                  <a:pos x="T6" y="T7"/>
                </a:cxn>
                <a:cxn ang="0">
                  <a:pos x="T8" y="T9"/>
                </a:cxn>
              </a:cxnLst>
              <a:rect l="0" t="0" r="r" b="b"/>
              <a:pathLst>
                <a:path w="386" h="1261">
                  <a:moveTo>
                    <a:pt x="386" y="0"/>
                  </a:moveTo>
                  <a:lnTo>
                    <a:pt x="386" y="1037"/>
                  </a:lnTo>
                  <a:lnTo>
                    <a:pt x="0" y="1261"/>
                  </a:lnTo>
                  <a:lnTo>
                    <a:pt x="0" y="218"/>
                  </a:lnTo>
                  <a:lnTo>
                    <a:pt x="386" y="0"/>
                  </a:ln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12">
              <a:extLst>
                <a:ext uri="{FF2B5EF4-FFF2-40B4-BE49-F238E27FC236}">
                  <a16:creationId xmlns:a16="http://schemas.microsoft.com/office/drawing/2014/main" id="{DB746070-8A32-4A34-AC9F-E114A9AAA176}"/>
                </a:ext>
              </a:extLst>
            </p:cNvPr>
            <p:cNvSpPr>
              <a:spLocks/>
            </p:cNvSpPr>
            <p:nvPr/>
          </p:nvSpPr>
          <p:spPr bwMode="auto">
            <a:xfrm>
              <a:off x="6624638" y="3259138"/>
              <a:ext cx="608013" cy="2000250"/>
            </a:xfrm>
            <a:custGeom>
              <a:avLst/>
              <a:gdLst>
                <a:gd name="T0" fmla="*/ 0 w 383"/>
                <a:gd name="T1" fmla="*/ 0 h 1260"/>
                <a:gd name="T2" fmla="*/ 383 w 383"/>
                <a:gd name="T3" fmla="*/ 217 h 1260"/>
                <a:gd name="T4" fmla="*/ 383 w 383"/>
                <a:gd name="T5" fmla="*/ 1260 h 1260"/>
                <a:gd name="T6" fmla="*/ 0 w 383"/>
                <a:gd name="T7" fmla="*/ 1040 h 1260"/>
                <a:gd name="T8" fmla="*/ 0 w 383"/>
                <a:gd name="T9" fmla="*/ 0 h 1260"/>
              </a:gdLst>
              <a:ahLst/>
              <a:cxnLst>
                <a:cxn ang="0">
                  <a:pos x="T0" y="T1"/>
                </a:cxn>
                <a:cxn ang="0">
                  <a:pos x="T2" y="T3"/>
                </a:cxn>
                <a:cxn ang="0">
                  <a:pos x="T4" y="T5"/>
                </a:cxn>
                <a:cxn ang="0">
                  <a:pos x="T6" y="T7"/>
                </a:cxn>
                <a:cxn ang="0">
                  <a:pos x="T8" y="T9"/>
                </a:cxn>
              </a:cxnLst>
              <a:rect l="0" t="0" r="r" b="b"/>
              <a:pathLst>
                <a:path w="383" h="1260">
                  <a:moveTo>
                    <a:pt x="0" y="0"/>
                  </a:moveTo>
                  <a:lnTo>
                    <a:pt x="383" y="217"/>
                  </a:lnTo>
                  <a:lnTo>
                    <a:pt x="383" y="1260"/>
                  </a:lnTo>
                  <a:lnTo>
                    <a:pt x="0" y="1040"/>
                  </a:lnTo>
                  <a:lnTo>
                    <a:pt x="0"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3" name="Freeform 13">
              <a:extLst>
                <a:ext uri="{FF2B5EF4-FFF2-40B4-BE49-F238E27FC236}">
                  <a16:creationId xmlns:a16="http://schemas.microsoft.com/office/drawing/2014/main" id="{3242B9A2-E993-4D09-8746-EC3764493324}"/>
                </a:ext>
              </a:extLst>
            </p:cNvPr>
            <p:cNvSpPr>
              <a:spLocks/>
            </p:cNvSpPr>
            <p:nvPr/>
          </p:nvSpPr>
          <p:spPr bwMode="auto">
            <a:xfrm>
              <a:off x="6624638" y="2908300"/>
              <a:ext cx="1220788" cy="695325"/>
            </a:xfrm>
            <a:custGeom>
              <a:avLst/>
              <a:gdLst>
                <a:gd name="T0" fmla="*/ 388 w 769"/>
                <a:gd name="T1" fmla="*/ 0 h 438"/>
                <a:gd name="T2" fmla="*/ 769 w 769"/>
                <a:gd name="T3" fmla="*/ 220 h 438"/>
                <a:gd name="T4" fmla="*/ 383 w 769"/>
                <a:gd name="T5" fmla="*/ 438 h 438"/>
                <a:gd name="T6" fmla="*/ 0 w 769"/>
                <a:gd name="T7" fmla="*/ 221 h 438"/>
                <a:gd name="T8" fmla="*/ 388 w 769"/>
                <a:gd name="T9" fmla="*/ 0 h 438"/>
              </a:gdLst>
              <a:ahLst/>
              <a:cxnLst>
                <a:cxn ang="0">
                  <a:pos x="T0" y="T1"/>
                </a:cxn>
                <a:cxn ang="0">
                  <a:pos x="T2" y="T3"/>
                </a:cxn>
                <a:cxn ang="0">
                  <a:pos x="T4" y="T5"/>
                </a:cxn>
                <a:cxn ang="0">
                  <a:pos x="T6" y="T7"/>
                </a:cxn>
                <a:cxn ang="0">
                  <a:pos x="T8" y="T9"/>
                </a:cxn>
              </a:cxnLst>
              <a:rect l="0" t="0" r="r" b="b"/>
              <a:pathLst>
                <a:path w="769" h="438">
                  <a:moveTo>
                    <a:pt x="388" y="0"/>
                  </a:moveTo>
                  <a:lnTo>
                    <a:pt x="769" y="220"/>
                  </a:lnTo>
                  <a:lnTo>
                    <a:pt x="383" y="438"/>
                  </a:lnTo>
                  <a:lnTo>
                    <a:pt x="0" y="221"/>
                  </a:lnTo>
                  <a:lnTo>
                    <a:pt x="388"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7" name="Freeform 14">
            <a:extLst>
              <a:ext uri="{FF2B5EF4-FFF2-40B4-BE49-F238E27FC236}">
                <a16:creationId xmlns:a16="http://schemas.microsoft.com/office/drawing/2014/main" id="{C9997E45-D0BF-4DDA-9CCF-AF23FA299070}"/>
              </a:ext>
            </a:extLst>
          </p:cNvPr>
          <p:cNvSpPr>
            <a:spLocks/>
          </p:cNvSpPr>
          <p:nvPr/>
        </p:nvSpPr>
        <p:spPr bwMode="auto">
          <a:xfrm>
            <a:off x="4152447" y="4316170"/>
            <a:ext cx="1666715" cy="846388"/>
          </a:xfrm>
          <a:custGeom>
            <a:avLst/>
            <a:gdLst>
              <a:gd name="T0" fmla="*/ 562 w 1112"/>
              <a:gd name="T1" fmla="*/ 0 h 632"/>
              <a:gd name="T2" fmla="*/ 1112 w 1112"/>
              <a:gd name="T3" fmla="*/ 317 h 632"/>
              <a:gd name="T4" fmla="*/ 551 w 1112"/>
              <a:gd name="T5" fmla="*/ 632 h 632"/>
              <a:gd name="T6" fmla="*/ 0 w 1112"/>
              <a:gd name="T7" fmla="*/ 319 h 632"/>
              <a:gd name="T8" fmla="*/ 562 w 1112"/>
              <a:gd name="T9" fmla="*/ 0 h 632"/>
            </a:gdLst>
            <a:ahLst/>
            <a:cxnLst>
              <a:cxn ang="0">
                <a:pos x="T0" y="T1"/>
              </a:cxn>
              <a:cxn ang="0">
                <a:pos x="T2" y="T3"/>
              </a:cxn>
              <a:cxn ang="0">
                <a:pos x="T4" y="T5"/>
              </a:cxn>
              <a:cxn ang="0">
                <a:pos x="T6" y="T7"/>
              </a:cxn>
              <a:cxn ang="0">
                <a:pos x="T8" y="T9"/>
              </a:cxn>
            </a:cxnLst>
            <a:rect l="0" t="0" r="r" b="b"/>
            <a:pathLst>
              <a:path w="1112" h="632">
                <a:moveTo>
                  <a:pt x="562" y="0"/>
                </a:moveTo>
                <a:lnTo>
                  <a:pt x="1112" y="317"/>
                </a:lnTo>
                <a:lnTo>
                  <a:pt x="551" y="632"/>
                </a:lnTo>
                <a:lnTo>
                  <a:pt x="0" y="319"/>
                </a:lnTo>
                <a:lnTo>
                  <a:pt x="562" y="0"/>
                </a:lnTo>
                <a:close/>
              </a:path>
            </a:pathLst>
          </a:custGeom>
          <a:noFill/>
          <a:ln w="0">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78" name="Group 177">
            <a:extLst>
              <a:ext uri="{FF2B5EF4-FFF2-40B4-BE49-F238E27FC236}">
                <a16:creationId xmlns:a16="http://schemas.microsoft.com/office/drawing/2014/main" id="{104E8AEE-2048-4F95-959F-8034E0235B53}"/>
              </a:ext>
            </a:extLst>
          </p:cNvPr>
          <p:cNvGrpSpPr/>
          <p:nvPr/>
        </p:nvGrpSpPr>
        <p:grpSpPr>
          <a:xfrm>
            <a:off x="4407251" y="3356925"/>
            <a:ext cx="1155610" cy="1627517"/>
            <a:chOff x="4187826" y="3330147"/>
            <a:chExt cx="1223963" cy="1929241"/>
          </a:xfrm>
        </p:grpSpPr>
        <p:sp>
          <p:nvSpPr>
            <p:cNvPr id="188" name="Freeform 15">
              <a:extLst>
                <a:ext uri="{FF2B5EF4-FFF2-40B4-BE49-F238E27FC236}">
                  <a16:creationId xmlns:a16="http://schemas.microsoft.com/office/drawing/2014/main" id="{5BB74053-570C-4D9E-9921-1ED2F0507BD2}"/>
                </a:ext>
              </a:extLst>
            </p:cNvPr>
            <p:cNvSpPr>
              <a:spLocks/>
            </p:cNvSpPr>
            <p:nvPr/>
          </p:nvSpPr>
          <p:spPr bwMode="auto">
            <a:xfrm>
              <a:off x="4795838" y="3670300"/>
              <a:ext cx="615950" cy="1589087"/>
            </a:xfrm>
            <a:custGeom>
              <a:avLst/>
              <a:gdLst>
                <a:gd name="T0" fmla="*/ 388 w 388"/>
                <a:gd name="T1" fmla="*/ 0 h 1001"/>
                <a:gd name="T2" fmla="*/ 388 w 388"/>
                <a:gd name="T3" fmla="*/ 777 h 1001"/>
                <a:gd name="T4" fmla="*/ 0 w 388"/>
                <a:gd name="T5" fmla="*/ 1001 h 1001"/>
                <a:gd name="T6" fmla="*/ 0 w 388"/>
                <a:gd name="T7" fmla="*/ 220 h 1001"/>
                <a:gd name="T8" fmla="*/ 388 w 388"/>
                <a:gd name="T9" fmla="*/ 0 h 1001"/>
              </a:gdLst>
              <a:ahLst/>
              <a:cxnLst>
                <a:cxn ang="0">
                  <a:pos x="T0" y="T1"/>
                </a:cxn>
                <a:cxn ang="0">
                  <a:pos x="T2" y="T3"/>
                </a:cxn>
                <a:cxn ang="0">
                  <a:pos x="T4" y="T5"/>
                </a:cxn>
                <a:cxn ang="0">
                  <a:pos x="T6" y="T7"/>
                </a:cxn>
                <a:cxn ang="0">
                  <a:pos x="T8" y="T9"/>
                </a:cxn>
              </a:cxnLst>
              <a:rect l="0" t="0" r="r" b="b"/>
              <a:pathLst>
                <a:path w="388" h="1001">
                  <a:moveTo>
                    <a:pt x="388" y="0"/>
                  </a:moveTo>
                  <a:lnTo>
                    <a:pt x="388" y="777"/>
                  </a:lnTo>
                  <a:lnTo>
                    <a:pt x="0" y="1001"/>
                  </a:lnTo>
                  <a:lnTo>
                    <a:pt x="0" y="220"/>
                  </a:lnTo>
                  <a:lnTo>
                    <a:pt x="388"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16">
              <a:extLst>
                <a:ext uri="{FF2B5EF4-FFF2-40B4-BE49-F238E27FC236}">
                  <a16:creationId xmlns:a16="http://schemas.microsoft.com/office/drawing/2014/main" id="{3862DB6B-891B-463F-AAF5-E5C8AE8954D9}"/>
                </a:ext>
              </a:extLst>
            </p:cNvPr>
            <p:cNvSpPr>
              <a:spLocks/>
            </p:cNvSpPr>
            <p:nvPr/>
          </p:nvSpPr>
          <p:spPr bwMode="auto">
            <a:xfrm>
              <a:off x="4187826" y="3671888"/>
              <a:ext cx="608013" cy="1587500"/>
            </a:xfrm>
            <a:custGeom>
              <a:avLst/>
              <a:gdLst>
                <a:gd name="T0" fmla="*/ 0 w 383"/>
                <a:gd name="T1" fmla="*/ 0 h 1000"/>
                <a:gd name="T2" fmla="*/ 383 w 383"/>
                <a:gd name="T3" fmla="*/ 219 h 1000"/>
                <a:gd name="T4" fmla="*/ 383 w 383"/>
                <a:gd name="T5" fmla="*/ 1000 h 1000"/>
                <a:gd name="T6" fmla="*/ 0 w 383"/>
                <a:gd name="T7" fmla="*/ 780 h 1000"/>
                <a:gd name="T8" fmla="*/ 0 w 383"/>
                <a:gd name="T9" fmla="*/ 0 h 1000"/>
              </a:gdLst>
              <a:ahLst/>
              <a:cxnLst>
                <a:cxn ang="0">
                  <a:pos x="T0" y="T1"/>
                </a:cxn>
                <a:cxn ang="0">
                  <a:pos x="T2" y="T3"/>
                </a:cxn>
                <a:cxn ang="0">
                  <a:pos x="T4" y="T5"/>
                </a:cxn>
                <a:cxn ang="0">
                  <a:pos x="T6" y="T7"/>
                </a:cxn>
                <a:cxn ang="0">
                  <a:pos x="T8" y="T9"/>
                </a:cxn>
              </a:cxnLst>
              <a:rect l="0" t="0" r="r" b="b"/>
              <a:pathLst>
                <a:path w="383" h="1000">
                  <a:moveTo>
                    <a:pt x="0" y="0"/>
                  </a:moveTo>
                  <a:lnTo>
                    <a:pt x="383" y="219"/>
                  </a:lnTo>
                  <a:lnTo>
                    <a:pt x="383" y="1000"/>
                  </a:lnTo>
                  <a:lnTo>
                    <a:pt x="0" y="780"/>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0" name="Freeform 17">
              <a:extLst>
                <a:ext uri="{FF2B5EF4-FFF2-40B4-BE49-F238E27FC236}">
                  <a16:creationId xmlns:a16="http://schemas.microsoft.com/office/drawing/2014/main" id="{64284423-6EC8-4705-B846-5AD75EE782F0}"/>
                </a:ext>
              </a:extLst>
            </p:cNvPr>
            <p:cNvSpPr>
              <a:spLocks/>
            </p:cNvSpPr>
            <p:nvPr/>
          </p:nvSpPr>
          <p:spPr bwMode="auto">
            <a:xfrm>
              <a:off x="4187826" y="3330147"/>
              <a:ext cx="1223963" cy="696912"/>
            </a:xfrm>
            <a:custGeom>
              <a:avLst/>
              <a:gdLst>
                <a:gd name="T0" fmla="*/ 390 w 771"/>
                <a:gd name="T1" fmla="*/ 0 h 439"/>
                <a:gd name="T2" fmla="*/ 771 w 771"/>
                <a:gd name="T3" fmla="*/ 219 h 439"/>
                <a:gd name="T4" fmla="*/ 383 w 771"/>
                <a:gd name="T5" fmla="*/ 439 h 439"/>
                <a:gd name="T6" fmla="*/ 0 w 771"/>
                <a:gd name="T7" fmla="*/ 220 h 439"/>
                <a:gd name="T8" fmla="*/ 390 w 771"/>
                <a:gd name="T9" fmla="*/ 0 h 439"/>
              </a:gdLst>
              <a:ahLst/>
              <a:cxnLst>
                <a:cxn ang="0">
                  <a:pos x="T0" y="T1"/>
                </a:cxn>
                <a:cxn ang="0">
                  <a:pos x="T2" y="T3"/>
                </a:cxn>
                <a:cxn ang="0">
                  <a:pos x="T4" y="T5"/>
                </a:cxn>
                <a:cxn ang="0">
                  <a:pos x="T6" y="T7"/>
                </a:cxn>
                <a:cxn ang="0">
                  <a:pos x="T8" y="T9"/>
                </a:cxn>
              </a:cxnLst>
              <a:rect l="0" t="0" r="r" b="b"/>
              <a:pathLst>
                <a:path w="771" h="439">
                  <a:moveTo>
                    <a:pt x="390" y="0"/>
                  </a:moveTo>
                  <a:lnTo>
                    <a:pt x="771" y="219"/>
                  </a:lnTo>
                  <a:lnTo>
                    <a:pt x="383" y="439"/>
                  </a:lnTo>
                  <a:lnTo>
                    <a:pt x="0" y="220"/>
                  </a:lnTo>
                  <a:lnTo>
                    <a:pt x="390"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9" name="Freeform 18">
            <a:extLst>
              <a:ext uri="{FF2B5EF4-FFF2-40B4-BE49-F238E27FC236}">
                <a16:creationId xmlns:a16="http://schemas.microsoft.com/office/drawing/2014/main" id="{5D049AA2-FEAC-44E7-AEEE-D26BEBC1FC94}"/>
              </a:ext>
            </a:extLst>
          </p:cNvPr>
          <p:cNvSpPr>
            <a:spLocks/>
          </p:cNvSpPr>
          <p:nvPr/>
        </p:nvSpPr>
        <p:spPr bwMode="auto">
          <a:xfrm>
            <a:off x="1851720" y="4316170"/>
            <a:ext cx="1666715" cy="846388"/>
          </a:xfrm>
          <a:custGeom>
            <a:avLst/>
            <a:gdLst>
              <a:gd name="T0" fmla="*/ 563 w 1112"/>
              <a:gd name="T1" fmla="*/ 0 h 632"/>
              <a:gd name="T2" fmla="*/ 1112 w 1112"/>
              <a:gd name="T3" fmla="*/ 317 h 632"/>
              <a:gd name="T4" fmla="*/ 553 w 1112"/>
              <a:gd name="T5" fmla="*/ 632 h 632"/>
              <a:gd name="T6" fmla="*/ 0 w 1112"/>
              <a:gd name="T7" fmla="*/ 319 h 632"/>
              <a:gd name="T8" fmla="*/ 563 w 1112"/>
              <a:gd name="T9" fmla="*/ 0 h 632"/>
            </a:gdLst>
            <a:ahLst/>
            <a:cxnLst>
              <a:cxn ang="0">
                <a:pos x="T0" y="T1"/>
              </a:cxn>
              <a:cxn ang="0">
                <a:pos x="T2" y="T3"/>
              </a:cxn>
              <a:cxn ang="0">
                <a:pos x="T4" y="T5"/>
              </a:cxn>
              <a:cxn ang="0">
                <a:pos x="T6" y="T7"/>
              </a:cxn>
              <a:cxn ang="0">
                <a:pos x="T8" y="T9"/>
              </a:cxn>
            </a:cxnLst>
            <a:rect l="0" t="0" r="r" b="b"/>
            <a:pathLst>
              <a:path w="1112" h="632">
                <a:moveTo>
                  <a:pt x="563" y="0"/>
                </a:moveTo>
                <a:lnTo>
                  <a:pt x="1112" y="317"/>
                </a:lnTo>
                <a:lnTo>
                  <a:pt x="553" y="632"/>
                </a:lnTo>
                <a:lnTo>
                  <a:pt x="0" y="319"/>
                </a:lnTo>
                <a:lnTo>
                  <a:pt x="563" y="0"/>
                </a:lnTo>
                <a:close/>
              </a:path>
            </a:pathLst>
          </a:custGeom>
          <a:noFill/>
          <a:ln w="0">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0" name="Group 179">
            <a:extLst>
              <a:ext uri="{FF2B5EF4-FFF2-40B4-BE49-F238E27FC236}">
                <a16:creationId xmlns:a16="http://schemas.microsoft.com/office/drawing/2014/main" id="{BB45B761-2D44-4898-845B-D2DEA69B3198}"/>
              </a:ext>
            </a:extLst>
          </p:cNvPr>
          <p:cNvGrpSpPr/>
          <p:nvPr/>
        </p:nvGrpSpPr>
        <p:grpSpPr>
          <a:xfrm>
            <a:off x="2109521" y="3689414"/>
            <a:ext cx="1155610" cy="1295028"/>
            <a:chOff x="1754188" y="3724275"/>
            <a:chExt cx="1223963" cy="1535112"/>
          </a:xfrm>
        </p:grpSpPr>
        <p:sp>
          <p:nvSpPr>
            <p:cNvPr id="185" name="Freeform 19">
              <a:extLst>
                <a:ext uri="{FF2B5EF4-FFF2-40B4-BE49-F238E27FC236}">
                  <a16:creationId xmlns:a16="http://schemas.microsoft.com/office/drawing/2014/main" id="{54E891B8-A075-42F2-817F-1DB1820D66FA}"/>
                </a:ext>
              </a:extLst>
            </p:cNvPr>
            <p:cNvSpPr>
              <a:spLocks/>
            </p:cNvSpPr>
            <p:nvPr/>
          </p:nvSpPr>
          <p:spPr bwMode="auto">
            <a:xfrm>
              <a:off x="1754188" y="3724275"/>
              <a:ext cx="1220788" cy="695325"/>
            </a:xfrm>
            <a:custGeom>
              <a:avLst/>
              <a:gdLst>
                <a:gd name="T0" fmla="*/ 389 w 769"/>
                <a:gd name="T1" fmla="*/ 0 h 438"/>
                <a:gd name="T2" fmla="*/ 769 w 769"/>
                <a:gd name="T3" fmla="*/ 220 h 438"/>
                <a:gd name="T4" fmla="*/ 381 w 769"/>
                <a:gd name="T5" fmla="*/ 438 h 438"/>
                <a:gd name="T6" fmla="*/ 0 w 769"/>
                <a:gd name="T7" fmla="*/ 222 h 438"/>
                <a:gd name="T8" fmla="*/ 389 w 769"/>
                <a:gd name="T9" fmla="*/ 0 h 438"/>
              </a:gdLst>
              <a:ahLst/>
              <a:cxnLst>
                <a:cxn ang="0">
                  <a:pos x="T0" y="T1"/>
                </a:cxn>
                <a:cxn ang="0">
                  <a:pos x="T2" y="T3"/>
                </a:cxn>
                <a:cxn ang="0">
                  <a:pos x="T4" y="T5"/>
                </a:cxn>
                <a:cxn ang="0">
                  <a:pos x="T6" y="T7"/>
                </a:cxn>
                <a:cxn ang="0">
                  <a:pos x="T8" y="T9"/>
                </a:cxn>
              </a:cxnLst>
              <a:rect l="0" t="0" r="r" b="b"/>
              <a:pathLst>
                <a:path w="769" h="438">
                  <a:moveTo>
                    <a:pt x="389" y="0"/>
                  </a:moveTo>
                  <a:lnTo>
                    <a:pt x="769" y="220"/>
                  </a:lnTo>
                  <a:lnTo>
                    <a:pt x="381" y="438"/>
                  </a:lnTo>
                  <a:lnTo>
                    <a:pt x="0" y="222"/>
                  </a:lnTo>
                  <a:lnTo>
                    <a:pt x="389"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20">
              <a:extLst>
                <a:ext uri="{FF2B5EF4-FFF2-40B4-BE49-F238E27FC236}">
                  <a16:creationId xmlns:a16="http://schemas.microsoft.com/office/drawing/2014/main" id="{E0567933-F080-4EA5-A5D6-58ED00E7AED6}"/>
                </a:ext>
              </a:extLst>
            </p:cNvPr>
            <p:cNvSpPr>
              <a:spLocks/>
            </p:cNvSpPr>
            <p:nvPr/>
          </p:nvSpPr>
          <p:spPr bwMode="auto">
            <a:xfrm>
              <a:off x="2359026" y="4073525"/>
              <a:ext cx="619125" cy="1185862"/>
            </a:xfrm>
            <a:custGeom>
              <a:avLst/>
              <a:gdLst>
                <a:gd name="T0" fmla="*/ 388 w 390"/>
                <a:gd name="T1" fmla="*/ 0 h 747"/>
                <a:gd name="T2" fmla="*/ 390 w 390"/>
                <a:gd name="T3" fmla="*/ 523 h 747"/>
                <a:gd name="T4" fmla="*/ 0 w 390"/>
                <a:gd name="T5" fmla="*/ 747 h 747"/>
                <a:gd name="T6" fmla="*/ 0 w 390"/>
                <a:gd name="T7" fmla="*/ 218 h 747"/>
                <a:gd name="T8" fmla="*/ 388 w 390"/>
                <a:gd name="T9" fmla="*/ 0 h 747"/>
              </a:gdLst>
              <a:ahLst/>
              <a:cxnLst>
                <a:cxn ang="0">
                  <a:pos x="T0" y="T1"/>
                </a:cxn>
                <a:cxn ang="0">
                  <a:pos x="T2" y="T3"/>
                </a:cxn>
                <a:cxn ang="0">
                  <a:pos x="T4" y="T5"/>
                </a:cxn>
                <a:cxn ang="0">
                  <a:pos x="T6" y="T7"/>
                </a:cxn>
                <a:cxn ang="0">
                  <a:pos x="T8" y="T9"/>
                </a:cxn>
              </a:cxnLst>
              <a:rect l="0" t="0" r="r" b="b"/>
              <a:pathLst>
                <a:path w="390" h="747">
                  <a:moveTo>
                    <a:pt x="388" y="0"/>
                  </a:moveTo>
                  <a:lnTo>
                    <a:pt x="390" y="523"/>
                  </a:lnTo>
                  <a:lnTo>
                    <a:pt x="0" y="747"/>
                  </a:lnTo>
                  <a:lnTo>
                    <a:pt x="0" y="218"/>
                  </a:lnTo>
                  <a:lnTo>
                    <a:pt x="388"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7" name="Freeform 21">
              <a:extLst>
                <a:ext uri="{FF2B5EF4-FFF2-40B4-BE49-F238E27FC236}">
                  <a16:creationId xmlns:a16="http://schemas.microsoft.com/office/drawing/2014/main" id="{4ED89631-CEAC-42C3-B669-E58B03B32D4A}"/>
                </a:ext>
              </a:extLst>
            </p:cNvPr>
            <p:cNvSpPr>
              <a:spLocks/>
            </p:cNvSpPr>
            <p:nvPr/>
          </p:nvSpPr>
          <p:spPr bwMode="auto">
            <a:xfrm>
              <a:off x="1754188" y="4076700"/>
              <a:ext cx="604838" cy="1182687"/>
            </a:xfrm>
            <a:custGeom>
              <a:avLst/>
              <a:gdLst>
                <a:gd name="T0" fmla="*/ 0 w 381"/>
                <a:gd name="T1" fmla="*/ 0 h 745"/>
                <a:gd name="T2" fmla="*/ 381 w 381"/>
                <a:gd name="T3" fmla="*/ 216 h 745"/>
                <a:gd name="T4" fmla="*/ 381 w 381"/>
                <a:gd name="T5" fmla="*/ 745 h 745"/>
                <a:gd name="T6" fmla="*/ 0 w 381"/>
                <a:gd name="T7" fmla="*/ 525 h 745"/>
                <a:gd name="T8" fmla="*/ 0 w 381"/>
                <a:gd name="T9" fmla="*/ 0 h 745"/>
              </a:gdLst>
              <a:ahLst/>
              <a:cxnLst>
                <a:cxn ang="0">
                  <a:pos x="T0" y="T1"/>
                </a:cxn>
                <a:cxn ang="0">
                  <a:pos x="T2" y="T3"/>
                </a:cxn>
                <a:cxn ang="0">
                  <a:pos x="T4" y="T5"/>
                </a:cxn>
                <a:cxn ang="0">
                  <a:pos x="T6" y="T7"/>
                </a:cxn>
                <a:cxn ang="0">
                  <a:pos x="T8" y="T9"/>
                </a:cxn>
              </a:cxnLst>
              <a:rect l="0" t="0" r="r" b="b"/>
              <a:pathLst>
                <a:path w="381" h="745">
                  <a:moveTo>
                    <a:pt x="0" y="0"/>
                  </a:moveTo>
                  <a:lnTo>
                    <a:pt x="381" y="216"/>
                  </a:lnTo>
                  <a:lnTo>
                    <a:pt x="381" y="745"/>
                  </a:lnTo>
                  <a:lnTo>
                    <a:pt x="0" y="525"/>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1" name="TextBox 180">
            <a:extLst>
              <a:ext uri="{FF2B5EF4-FFF2-40B4-BE49-F238E27FC236}">
                <a16:creationId xmlns:a16="http://schemas.microsoft.com/office/drawing/2014/main" id="{C4A91B65-2E9C-43BC-8632-BAD6C805C32E}"/>
              </a:ext>
            </a:extLst>
          </p:cNvPr>
          <p:cNvSpPr txBox="1"/>
          <p:nvPr/>
        </p:nvSpPr>
        <p:spPr>
          <a:xfrm>
            <a:off x="2346193" y="5313630"/>
            <a:ext cx="668773" cy="400110"/>
          </a:xfrm>
          <a:prstGeom prst="rect">
            <a:avLst/>
          </a:prstGeom>
          <a:noFill/>
        </p:spPr>
        <p:txBody>
          <a:bodyPr wrap="none" rtlCol="0">
            <a:spAutoFit/>
          </a:bodyPr>
          <a:lstStyle/>
          <a:p>
            <a:pPr algn="ctr"/>
            <a:r>
              <a:rPr lang="en-IN" sz="2000" dirty="0">
                <a:solidFill>
                  <a:schemeClr val="tx1">
                    <a:lumMod val="75000"/>
                    <a:lumOff val="25000"/>
                  </a:schemeClr>
                </a:solidFill>
                <a:latin typeface="Bell MT bold" panose="0203070306050A020303" pitchFamily="18" charset="0"/>
                <a:ea typeface="Open Sans" panose="020B0606030504020204" pitchFamily="34" charset="0"/>
                <a:cs typeface="Open Sans" panose="020B0606030504020204" pitchFamily="34" charset="0"/>
              </a:rPr>
              <a:t>20%</a:t>
            </a:r>
          </a:p>
        </p:txBody>
      </p:sp>
      <p:sp>
        <p:nvSpPr>
          <p:cNvPr id="182" name="TextBox 181">
            <a:extLst>
              <a:ext uri="{FF2B5EF4-FFF2-40B4-BE49-F238E27FC236}">
                <a16:creationId xmlns:a16="http://schemas.microsoft.com/office/drawing/2014/main" id="{8DB5D5EC-B3C1-4160-9FE2-726653F4F06A}"/>
              </a:ext>
            </a:extLst>
          </p:cNvPr>
          <p:cNvSpPr txBox="1"/>
          <p:nvPr/>
        </p:nvSpPr>
        <p:spPr>
          <a:xfrm>
            <a:off x="4646922" y="5295997"/>
            <a:ext cx="668773" cy="400110"/>
          </a:xfrm>
          <a:prstGeom prst="rect">
            <a:avLst/>
          </a:prstGeom>
          <a:noFill/>
        </p:spPr>
        <p:txBody>
          <a:bodyPr wrap="none" rtlCol="0">
            <a:spAutoFit/>
          </a:bodyPr>
          <a:lstStyle/>
          <a:p>
            <a:pPr algn="ctr"/>
            <a:r>
              <a:rPr lang="en-IN" sz="2000" dirty="0">
                <a:solidFill>
                  <a:schemeClr val="tx1">
                    <a:lumMod val="75000"/>
                    <a:lumOff val="25000"/>
                  </a:schemeClr>
                </a:solidFill>
                <a:latin typeface="Bell MT bold" panose="0203070306050A020303" pitchFamily="18" charset="0"/>
                <a:ea typeface="Open Sans" panose="020B0606030504020204" pitchFamily="34" charset="0"/>
                <a:cs typeface="Open Sans" panose="020B0606030504020204" pitchFamily="34" charset="0"/>
              </a:rPr>
              <a:t>30%</a:t>
            </a:r>
          </a:p>
        </p:txBody>
      </p:sp>
      <p:sp>
        <p:nvSpPr>
          <p:cNvPr id="183" name="TextBox 182">
            <a:extLst>
              <a:ext uri="{FF2B5EF4-FFF2-40B4-BE49-F238E27FC236}">
                <a16:creationId xmlns:a16="http://schemas.microsoft.com/office/drawing/2014/main" id="{79301DB0-C1CC-4C81-9553-D6C85CAAC28F}"/>
              </a:ext>
            </a:extLst>
          </p:cNvPr>
          <p:cNvSpPr txBox="1"/>
          <p:nvPr/>
        </p:nvSpPr>
        <p:spPr>
          <a:xfrm>
            <a:off x="6943445" y="5295997"/>
            <a:ext cx="668773" cy="400110"/>
          </a:xfrm>
          <a:prstGeom prst="rect">
            <a:avLst/>
          </a:prstGeom>
          <a:noFill/>
        </p:spPr>
        <p:txBody>
          <a:bodyPr wrap="none" rtlCol="0">
            <a:spAutoFit/>
          </a:bodyPr>
          <a:lstStyle/>
          <a:p>
            <a:pPr algn="ctr"/>
            <a:r>
              <a:rPr lang="en-IN" sz="2000">
                <a:solidFill>
                  <a:schemeClr val="tx1">
                    <a:lumMod val="75000"/>
                    <a:lumOff val="25000"/>
                  </a:schemeClr>
                </a:solidFill>
                <a:latin typeface="Bell MT bold" panose="0203070306050A020303" pitchFamily="18" charset="0"/>
                <a:ea typeface="Open Sans" panose="020B0606030504020204" pitchFamily="34" charset="0"/>
                <a:cs typeface="Open Sans" panose="020B0606030504020204" pitchFamily="34" charset="0"/>
              </a:rPr>
              <a:t>40%</a:t>
            </a:r>
            <a:endParaRPr lang="en-IN" sz="2000" dirty="0">
              <a:solidFill>
                <a:schemeClr val="tx1">
                  <a:lumMod val="75000"/>
                  <a:lumOff val="25000"/>
                </a:schemeClr>
              </a:solidFill>
              <a:latin typeface="Bell MT bold" panose="0203070306050A020303" pitchFamily="18" charset="0"/>
              <a:ea typeface="Open Sans" panose="020B0606030504020204" pitchFamily="34" charset="0"/>
              <a:cs typeface="Open Sans" panose="020B0606030504020204" pitchFamily="34" charset="0"/>
            </a:endParaRPr>
          </a:p>
        </p:txBody>
      </p:sp>
      <p:sp>
        <p:nvSpPr>
          <p:cNvPr id="184" name="TextBox 183">
            <a:extLst>
              <a:ext uri="{FF2B5EF4-FFF2-40B4-BE49-F238E27FC236}">
                <a16:creationId xmlns:a16="http://schemas.microsoft.com/office/drawing/2014/main" id="{C3F7B2F6-65AB-44D9-85DE-6A15034FE24B}"/>
              </a:ext>
            </a:extLst>
          </p:cNvPr>
          <p:cNvSpPr txBox="1"/>
          <p:nvPr/>
        </p:nvSpPr>
        <p:spPr>
          <a:xfrm>
            <a:off x="9251372" y="5295997"/>
            <a:ext cx="668773" cy="400110"/>
          </a:xfrm>
          <a:prstGeom prst="rect">
            <a:avLst/>
          </a:prstGeom>
          <a:noFill/>
        </p:spPr>
        <p:txBody>
          <a:bodyPr wrap="none" rtlCol="0">
            <a:spAutoFit/>
          </a:bodyPr>
          <a:lstStyle/>
          <a:p>
            <a:pPr algn="ctr"/>
            <a:r>
              <a:rPr lang="en-IN" sz="2000" dirty="0">
                <a:solidFill>
                  <a:schemeClr val="tx1">
                    <a:lumMod val="75000"/>
                    <a:lumOff val="25000"/>
                  </a:schemeClr>
                </a:solidFill>
                <a:latin typeface="Bell MT bold" panose="0203070306050A020303" pitchFamily="18" charset="0"/>
                <a:ea typeface="Open Sans" panose="020B0606030504020204" pitchFamily="34" charset="0"/>
                <a:cs typeface="Open Sans" panose="020B0606030504020204" pitchFamily="34" charset="0"/>
              </a:rPr>
              <a:t>80%</a:t>
            </a:r>
          </a:p>
        </p:txBody>
      </p:sp>
      <p:sp>
        <p:nvSpPr>
          <p:cNvPr id="197" name="TextBox 196">
            <a:extLst>
              <a:ext uri="{FF2B5EF4-FFF2-40B4-BE49-F238E27FC236}">
                <a16:creationId xmlns:a16="http://schemas.microsoft.com/office/drawing/2014/main" id="{5B20010E-43BD-40E2-A424-D822BA8AB592}"/>
              </a:ext>
            </a:extLst>
          </p:cNvPr>
          <p:cNvSpPr txBox="1"/>
          <p:nvPr/>
        </p:nvSpPr>
        <p:spPr>
          <a:xfrm>
            <a:off x="1720176" y="5709190"/>
            <a:ext cx="1759624" cy="498406"/>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presentation team.</a:t>
            </a:r>
          </a:p>
        </p:txBody>
      </p:sp>
      <p:sp>
        <p:nvSpPr>
          <p:cNvPr id="198" name="TextBox 197">
            <a:extLst>
              <a:ext uri="{FF2B5EF4-FFF2-40B4-BE49-F238E27FC236}">
                <a16:creationId xmlns:a16="http://schemas.microsoft.com/office/drawing/2014/main" id="{6D06BA29-6171-4CF4-A8E4-434B2491C457}"/>
              </a:ext>
            </a:extLst>
          </p:cNvPr>
          <p:cNvSpPr txBox="1"/>
          <p:nvPr/>
        </p:nvSpPr>
        <p:spPr>
          <a:xfrm>
            <a:off x="4101067" y="5709190"/>
            <a:ext cx="1759624" cy="498406"/>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presentation team.</a:t>
            </a:r>
          </a:p>
        </p:txBody>
      </p:sp>
      <p:sp>
        <p:nvSpPr>
          <p:cNvPr id="199" name="TextBox 198">
            <a:extLst>
              <a:ext uri="{FF2B5EF4-FFF2-40B4-BE49-F238E27FC236}">
                <a16:creationId xmlns:a16="http://schemas.microsoft.com/office/drawing/2014/main" id="{6B687B7F-65F7-4CA5-AA35-B2C34D6A6214}"/>
              </a:ext>
            </a:extLst>
          </p:cNvPr>
          <p:cNvSpPr txBox="1"/>
          <p:nvPr/>
        </p:nvSpPr>
        <p:spPr>
          <a:xfrm>
            <a:off x="6404472" y="5709190"/>
            <a:ext cx="1759624" cy="498406"/>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presentation team.</a:t>
            </a:r>
          </a:p>
        </p:txBody>
      </p:sp>
      <p:sp>
        <p:nvSpPr>
          <p:cNvPr id="200" name="TextBox 199">
            <a:extLst>
              <a:ext uri="{FF2B5EF4-FFF2-40B4-BE49-F238E27FC236}">
                <a16:creationId xmlns:a16="http://schemas.microsoft.com/office/drawing/2014/main" id="{AD9A701E-1499-40B8-A638-CBFCA973941A}"/>
              </a:ext>
            </a:extLst>
          </p:cNvPr>
          <p:cNvSpPr txBox="1"/>
          <p:nvPr/>
        </p:nvSpPr>
        <p:spPr>
          <a:xfrm>
            <a:off x="8699953" y="5709190"/>
            <a:ext cx="1759624" cy="498406"/>
          </a:xfrm>
          <a:prstGeom prst="rect">
            <a:avLst/>
          </a:prstGeom>
          <a:noFill/>
        </p:spPr>
        <p:txBody>
          <a:bodyPr wrap="square" rtlCol="0">
            <a:spAutoFit/>
          </a:bodyPr>
          <a:lstStyle/>
          <a:p>
            <a:pPr algn="ct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a presentation team.</a:t>
            </a:r>
          </a:p>
        </p:txBody>
      </p:sp>
      <p:sp>
        <p:nvSpPr>
          <p:cNvPr id="201" name="Freeform 908">
            <a:extLst>
              <a:ext uri="{FF2B5EF4-FFF2-40B4-BE49-F238E27FC236}">
                <a16:creationId xmlns:a16="http://schemas.microsoft.com/office/drawing/2014/main" id="{D61230EC-06C8-47D1-9F0D-9F93219E9850}"/>
              </a:ext>
            </a:extLst>
          </p:cNvPr>
          <p:cNvSpPr>
            <a:spLocks noEditPoints="1"/>
          </p:cNvSpPr>
          <p:nvPr/>
        </p:nvSpPr>
        <p:spPr bwMode="auto">
          <a:xfrm>
            <a:off x="2589034" y="3883644"/>
            <a:ext cx="183092" cy="235720"/>
          </a:xfrm>
          <a:custGeom>
            <a:avLst/>
            <a:gdLst>
              <a:gd name="T0" fmla="*/ 327 w 327"/>
              <a:gd name="T1" fmla="*/ 19 h 423"/>
              <a:gd name="T2" fmla="*/ 307 w 327"/>
              <a:gd name="T3" fmla="*/ 0 h 423"/>
              <a:gd name="T4" fmla="*/ 19 w 327"/>
              <a:gd name="T5" fmla="*/ 0 h 423"/>
              <a:gd name="T6" fmla="*/ 0 w 327"/>
              <a:gd name="T7" fmla="*/ 19 h 423"/>
              <a:gd name="T8" fmla="*/ 0 w 327"/>
              <a:gd name="T9" fmla="*/ 404 h 423"/>
              <a:gd name="T10" fmla="*/ 19 w 327"/>
              <a:gd name="T11" fmla="*/ 423 h 423"/>
              <a:gd name="T12" fmla="*/ 307 w 327"/>
              <a:gd name="T13" fmla="*/ 423 h 423"/>
              <a:gd name="T14" fmla="*/ 327 w 327"/>
              <a:gd name="T15" fmla="*/ 404 h 423"/>
              <a:gd name="T16" fmla="*/ 327 w 327"/>
              <a:gd name="T17" fmla="*/ 19 h 423"/>
              <a:gd name="T18" fmla="*/ 288 w 327"/>
              <a:gd name="T19" fmla="*/ 385 h 423"/>
              <a:gd name="T20" fmla="*/ 38 w 327"/>
              <a:gd name="T21" fmla="*/ 385 h 423"/>
              <a:gd name="T22" fmla="*/ 38 w 327"/>
              <a:gd name="T23" fmla="*/ 39 h 423"/>
              <a:gd name="T24" fmla="*/ 288 w 327"/>
              <a:gd name="T25" fmla="*/ 39 h 423"/>
              <a:gd name="T26" fmla="*/ 288 w 327"/>
              <a:gd name="T27" fmla="*/ 385 h 423"/>
              <a:gd name="T28" fmla="*/ 84 w 327"/>
              <a:gd name="T29" fmla="*/ 257 h 423"/>
              <a:gd name="T30" fmla="*/ 100 w 327"/>
              <a:gd name="T31" fmla="*/ 240 h 423"/>
              <a:gd name="T32" fmla="*/ 157 w 327"/>
              <a:gd name="T33" fmla="*/ 240 h 423"/>
              <a:gd name="T34" fmla="*/ 174 w 327"/>
              <a:gd name="T35" fmla="*/ 257 h 423"/>
              <a:gd name="T36" fmla="*/ 157 w 327"/>
              <a:gd name="T37" fmla="*/ 274 h 423"/>
              <a:gd name="T38" fmla="*/ 100 w 327"/>
              <a:gd name="T39" fmla="*/ 274 h 423"/>
              <a:gd name="T40" fmla="*/ 84 w 327"/>
              <a:gd name="T41" fmla="*/ 257 h 423"/>
              <a:gd name="T42" fmla="*/ 86 w 327"/>
              <a:gd name="T43" fmla="*/ 180 h 423"/>
              <a:gd name="T44" fmla="*/ 103 w 327"/>
              <a:gd name="T45" fmla="*/ 164 h 423"/>
              <a:gd name="T46" fmla="*/ 218 w 327"/>
              <a:gd name="T47" fmla="*/ 164 h 423"/>
              <a:gd name="T48" fmla="*/ 234 w 327"/>
              <a:gd name="T49" fmla="*/ 180 h 423"/>
              <a:gd name="T50" fmla="*/ 218 w 327"/>
              <a:gd name="T51" fmla="*/ 197 h 423"/>
              <a:gd name="T52" fmla="*/ 103 w 327"/>
              <a:gd name="T53" fmla="*/ 197 h 423"/>
              <a:gd name="T54" fmla="*/ 86 w 327"/>
              <a:gd name="T55" fmla="*/ 180 h 423"/>
              <a:gd name="T56" fmla="*/ 86 w 327"/>
              <a:gd name="T57" fmla="*/ 108 h 423"/>
              <a:gd name="T58" fmla="*/ 103 w 327"/>
              <a:gd name="T59" fmla="*/ 91 h 423"/>
              <a:gd name="T60" fmla="*/ 218 w 327"/>
              <a:gd name="T61" fmla="*/ 91 h 423"/>
              <a:gd name="T62" fmla="*/ 234 w 327"/>
              <a:gd name="T63" fmla="*/ 108 h 423"/>
              <a:gd name="T64" fmla="*/ 218 w 327"/>
              <a:gd name="T65" fmla="*/ 125 h 423"/>
              <a:gd name="T66" fmla="*/ 103 w 327"/>
              <a:gd name="T67" fmla="*/ 125 h 423"/>
              <a:gd name="T68" fmla="*/ 86 w 327"/>
              <a:gd name="T69" fmla="*/ 108 h 423"/>
              <a:gd name="T70" fmla="*/ 229 w 327"/>
              <a:gd name="T71" fmla="*/ 247 h 423"/>
              <a:gd name="T72" fmla="*/ 234 w 327"/>
              <a:gd name="T73" fmla="*/ 259 h 423"/>
              <a:gd name="T74" fmla="*/ 229 w 327"/>
              <a:gd name="T75" fmla="*/ 270 h 423"/>
              <a:gd name="T76" fmla="*/ 217 w 327"/>
              <a:gd name="T77" fmla="*/ 275 h 423"/>
              <a:gd name="T78" fmla="*/ 205 w 327"/>
              <a:gd name="T79" fmla="*/ 270 h 423"/>
              <a:gd name="T80" fmla="*/ 200 w 327"/>
              <a:gd name="T81" fmla="*/ 259 h 423"/>
              <a:gd name="T82" fmla="*/ 205 w 327"/>
              <a:gd name="T83" fmla="*/ 247 h 423"/>
              <a:gd name="T84" fmla="*/ 229 w 327"/>
              <a:gd name="T85" fmla="*/ 2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7" h="423">
                <a:moveTo>
                  <a:pt x="327" y="19"/>
                </a:moveTo>
                <a:cubicBezTo>
                  <a:pt x="327" y="9"/>
                  <a:pt x="318" y="0"/>
                  <a:pt x="307" y="0"/>
                </a:cubicBezTo>
                <a:cubicBezTo>
                  <a:pt x="19" y="0"/>
                  <a:pt x="19" y="0"/>
                  <a:pt x="19" y="0"/>
                </a:cubicBezTo>
                <a:cubicBezTo>
                  <a:pt x="8" y="0"/>
                  <a:pt x="0" y="9"/>
                  <a:pt x="0" y="19"/>
                </a:cubicBezTo>
                <a:cubicBezTo>
                  <a:pt x="0" y="404"/>
                  <a:pt x="0" y="404"/>
                  <a:pt x="0" y="404"/>
                </a:cubicBezTo>
                <a:cubicBezTo>
                  <a:pt x="0" y="415"/>
                  <a:pt x="8" y="423"/>
                  <a:pt x="19" y="423"/>
                </a:cubicBezTo>
                <a:cubicBezTo>
                  <a:pt x="307" y="423"/>
                  <a:pt x="307" y="423"/>
                  <a:pt x="307" y="423"/>
                </a:cubicBezTo>
                <a:cubicBezTo>
                  <a:pt x="318" y="423"/>
                  <a:pt x="327" y="415"/>
                  <a:pt x="327" y="404"/>
                </a:cubicBezTo>
                <a:lnTo>
                  <a:pt x="327" y="19"/>
                </a:lnTo>
                <a:close/>
                <a:moveTo>
                  <a:pt x="288" y="385"/>
                </a:moveTo>
                <a:cubicBezTo>
                  <a:pt x="38" y="385"/>
                  <a:pt x="38" y="385"/>
                  <a:pt x="38" y="385"/>
                </a:cubicBezTo>
                <a:cubicBezTo>
                  <a:pt x="38" y="39"/>
                  <a:pt x="38" y="39"/>
                  <a:pt x="38" y="39"/>
                </a:cubicBezTo>
                <a:cubicBezTo>
                  <a:pt x="288" y="39"/>
                  <a:pt x="288" y="39"/>
                  <a:pt x="288" y="39"/>
                </a:cubicBezTo>
                <a:lnTo>
                  <a:pt x="288" y="385"/>
                </a:lnTo>
                <a:close/>
                <a:moveTo>
                  <a:pt x="84" y="257"/>
                </a:moveTo>
                <a:cubicBezTo>
                  <a:pt x="84" y="248"/>
                  <a:pt x="91" y="240"/>
                  <a:pt x="100" y="240"/>
                </a:cubicBezTo>
                <a:cubicBezTo>
                  <a:pt x="157" y="240"/>
                  <a:pt x="157" y="240"/>
                  <a:pt x="157" y="240"/>
                </a:cubicBezTo>
                <a:cubicBezTo>
                  <a:pt x="167" y="240"/>
                  <a:pt x="174" y="248"/>
                  <a:pt x="174" y="257"/>
                </a:cubicBezTo>
                <a:cubicBezTo>
                  <a:pt x="174" y="267"/>
                  <a:pt x="167" y="274"/>
                  <a:pt x="157" y="274"/>
                </a:cubicBezTo>
                <a:cubicBezTo>
                  <a:pt x="100" y="274"/>
                  <a:pt x="100" y="274"/>
                  <a:pt x="100" y="274"/>
                </a:cubicBezTo>
                <a:cubicBezTo>
                  <a:pt x="91" y="274"/>
                  <a:pt x="84" y="267"/>
                  <a:pt x="84" y="257"/>
                </a:cubicBezTo>
                <a:close/>
                <a:moveTo>
                  <a:pt x="86" y="180"/>
                </a:moveTo>
                <a:cubicBezTo>
                  <a:pt x="86" y="171"/>
                  <a:pt x="94" y="164"/>
                  <a:pt x="103" y="164"/>
                </a:cubicBezTo>
                <a:cubicBezTo>
                  <a:pt x="218" y="164"/>
                  <a:pt x="218" y="164"/>
                  <a:pt x="218" y="164"/>
                </a:cubicBezTo>
                <a:cubicBezTo>
                  <a:pt x="227" y="164"/>
                  <a:pt x="234" y="171"/>
                  <a:pt x="234" y="180"/>
                </a:cubicBezTo>
                <a:cubicBezTo>
                  <a:pt x="234" y="190"/>
                  <a:pt x="227" y="197"/>
                  <a:pt x="218" y="197"/>
                </a:cubicBezTo>
                <a:cubicBezTo>
                  <a:pt x="103" y="197"/>
                  <a:pt x="103" y="197"/>
                  <a:pt x="103" y="197"/>
                </a:cubicBezTo>
                <a:cubicBezTo>
                  <a:pt x="94" y="197"/>
                  <a:pt x="86" y="190"/>
                  <a:pt x="86" y="180"/>
                </a:cubicBezTo>
                <a:close/>
                <a:moveTo>
                  <a:pt x="86" y="108"/>
                </a:moveTo>
                <a:cubicBezTo>
                  <a:pt x="86" y="99"/>
                  <a:pt x="94" y="91"/>
                  <a:pt x="103" y="91"/>
                </a:cubicBezTo>
                <a:cubicBezTo>
                  <a:pt x="218" y="91"/>
                  <a:pt x="218" y="91"/>
                  <a:pt x="218" y="91"/>
                </a:cubicBezTo>
                <a:cubicBezTo>
                  <a:pt x="227" y="91"/>
                  <a:pt x="234" y="99"/>
                  <a:pt x="234" y="108"/>
                </a:cubicBezTo>
                <a:cubicBezTo>
                  <a:pt x="234" y="118"/>
                  <a:pt x="227" y="125"/>
                  <a:pt x="218" y="125"/>
                </a:cubicBezTo>
                <a:cubicBezTo>
                  <a:pt x="103" y="125"/>
                  <a:pt x="103" y="125"/>
                  <a:pt x="103" y="125"/>
                </a:cubicBezTo>
                <a:cubicBezTo>
                  <a:pt x="94" y="125"/>
                  <a:pt x="86" y="118"/>
                  <a:pt x="86" y="108"/>
                </a:cubicBezTo>
                <a:close/>
                <a:moveTo>
                  <a:pt x="229" y="247"/>
                </a:moveTo>
                <a:cubicBezTo>
                  <a:pt x="232" y="250"/>
                  <a:pt x="234" y="254"/>
                  <a:pt x="234" y="259"/>
                </a:cubicBezTo>
                <a:cubicBezTo>
                  <a:pt x="234" y="263"/>
                  <a:pt x="232" y="267"/>
                  <a:pt x="229" y="270"/>
                </a:cubicBezTo>
                <a:cubicBezTo>
                  <a:pt x="226" y="274"/>
                  <a:pt x="221" y="275"/>
                  <a:pt x="217" y="275"/>
                </a:cubicBezTo>
                <a:cubicBezTo>
                  <a:pt x="212" y="275"/>
                  <a:pt x="208" y="274"/>
                  <a:pt x="205" y="270"/>
                </a:cubicBezTo>
                <a:cubicBezTo>
                  <a:pt x="202" y="267"/>
                  <a:pt x="200" y="263"/>
                  <a:pt x="200" y="259"/>
                </a:cubicBezTo>
                <a:cubicBezTo>
                  <a:pt x="200" y="254"/>
                  <a:pt x="202" y="250"/>
                  <a:pt x="205" y="247"/>
                </a:cubicBezTo>
                <a:cubicBezTo>
                  <a:pt x="211" y="240"/>
                  <a:pt x="223" y="240"/>
                  <a:pt x="229" y="247"/>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02" name="Freeform 918">
            <a:extLst>
              <a:ext uri="{FF2B5EF4-FFF2-40B4-BE49-F238E27FC236}">
                <a16:creationId xmlns:a16="http://schemas.microsoft.com/office/drawing/2014/main" id="{F451F6E4-36E7-4779-8671-4B076E9F67B4}"/>
              </a:ext>
            </a:extLst>
          </p:cNvPr>
          <p:cNvSpPr>
            <a:spLocks noEditPoints="1"/>
          </p:cNvSpPr>
          <p:nvPr/>
        </p:nvSpPr>
        <p:spPr bwMode="auto">
          <a:xfrm>
            <a:off x="7162509" y="3189507"/>
            <a:ext cx="241650" cy="209777"/>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03" name="Freeform 907">
            <a:extLst>
              <a:ext uri="{FF2B5EF4-FFF2-40B4-BE49-F238E27FC236}">
                <a16:creationId xmlns:a16="http://schemas.microsoft.com/office/drawing/2014/main" id="{F7C31657-1455-4EB8-9527-E721DD6C192C}"/>
              </a:ext>
            </a:extLst>
          </p:cNvPr>
          <p:cNvSpPr>
            <a:spLocks noEditPoints="1"/>
          </p:cNvSpPr>
          <p:nvPr/>
        </p:nvSpPr>
        <p:spPr bwMode="auto">
          <a:xfrm>
            <a:off x="4866988" y="3543300"/>
            <a:ext cx="246840" cy="199399"/>
          </a:xfrm>
          <a:custGeom>
            <a:avLst/>
            <a:gdLst>
              <a:gd name="T0" fmla="*/ 362 w 442"/>
              <a:gd name="T1" fmla="*/ 206 h 356"/>
              <a:gd name="T2" fmla="*/ 356 w 442"/>
              <a:gd name="T3" fmla="*/ 192 h 356"/>
              <a:gd name="T4" fmla="*/ 176 w 442"/>
              <a:gd name="T5" fmla="*/ 15 h 356"/>
              <a:gd name="T6" fmla="*/ 164 w 442"/>
              <a:gd name="T7" fmla="*/ 10 h 356"/>
              <a:gd name="T8" fmla="*/ 20 w 442"/>
              <a:gd name="T9" fmla="*/ 1 h 356"/>
              <a:gd name="T10" fmla="*/ 6 w 442"/>
              <a:gd name="T11" fmla="*/ 6 h 356"/>
              <a:gd name="T12" fmla="*/ 0 w 442"/>
              <a:gd name="T13" fmla="*/ 21 h 356"/>
              <a:gd name="T14" fmla="*/ 9 w 442"/>
              <a:gd name="T15" fmla="*/ 162 h 356"/>
              <a:gd name="T16" fmla="*/ 15 w 442"/>
              <a:gd name="T17" fmla="*/ 174 h 356"/>
              <a:gd name="T18" fmla="*/ 195 w 442"/>
              <a:gd name="T19" fmla="*/ 351 h 356"/>
              <a:gd name="T20" fmla="*/ 208 w 442"/>
              <a:gd name="T21" fmla="*/ 356 h 356"/>
              <a:gd name="T22" fmla="*/ 222 w 442"/>
              <a:gd name="T23" fmla="*/ 351 h 356"/>
              <a:gd name="T24" fmla="*/ 356 w 442"/>
              <a:gd name="T25" fmla="*/ 219 h 356"/>
              <a:gd name="T26" fmla="*/ 362 w 442"/>
              <a:gd name="T27" fmla="*/ 206 h 356"/>
              <a:gd name="T28" fmla="*/ 208 w 442"/>
              <a:gd name="T29" fmla="*/ 310 h 356"/>
              <a:gd name="T30" fmla="*/ 47 w 442"/>
              <a:gd name="T31" fmla="*/ 152 h 356"/>
              <a:gd name="T32" fmla="*/ 40 w 442"/>
              <a:gd name="T33" fmla="*/ 41 h 356"/>
              <a:gd name="T34" fmla="*/ 154 w 442"/>
              <a:gd name="T35" fmla="*/ 48 h 356"/>
              <a:gd name="T36" fmla="*/ 315 w 442"/>
              <a:gd name="T37" fmla="*/ 206 h 356"/>
              <a:gd name="T38" fmla="*/ 208 w 442"/>
              <a:gd name="T39" fmla="*/ 310 h 356"/>
              <a:gd name="T40" fmla="*/ 125 w 442"/>
              <a:gd name="T41" fmla="*/ 83 h 356"/>
              <a:gd name="T42" fmla="*/ 133 w 442"/>
              <a:gd name="T43" fmla="*/ 104 h 356"/>
              <a:gd name="T44" fmla="*/ 125 w 442"/>
              <a:gd name="T45" fmla="*/ 124 h 356"/>
              <a:gd name="T46" fmla="*/ 104 w 442"/>
              <a:gd name="T47" fmla="*/ 133 h 356"/>
              <a:gd name="T48" fmla="*/ 84 w 442"/>
              <a:gd name="T49" fmla="*/ 124 h 356"/>
              <a:gd name="T50" fmla="*/ 75 w 442"/>
              <a:gd name="T51" fmla="*/ 104 h 356"/>
              <a:gd name="T52" fmla="*/ 84 w 442"/>
              <a:gd name="T53" fmla="*/ 83 h 356"/>
              <a:gd name="T54" fmla="*/ 104 w 442"/>
              <a:gd name="T55" fmla="*/ 75 h 356"/>
              <a:gd name="T56" fmla="*/ 125 w 442"/>
              <a:gd name="T57" fmla="*/ 83 h 356"/>
              <a:gd name="T58" fmla="*/ 442 w 442"/>
              <a:gd name="T59" fmla="*/ 206 h 356"/>
              <a:gd name="T60" fmla="*/ 437 w 442"/>
              <a:gd name="T61" fmla="*/ 217 h 356"/>
              <a:gd name="T62" fmla="*/ 303 w 442"/>
              <a:gd name="T63" fmla="*/ 349 h 356"/>
              <a:gd name="T64" fmla="*/ 291 w 442"/>
              <a:gd name="T65" fmla="*/ 354 h 356"/>
              <a:gd name="T66" fmla="*/ 279 w 442"/>
              <a:gd name="T67" fmla="*/ 349 h 356"/>
              <a:gd name="T68" fmla="*/ 279 w 442"/>
              <a:gd name="T69" fmla="*/ 325 h 356"/>
              <a:gd name="T70" fmla="*/ 401 w 442"/>
              <a:gd name="T71" fmla="*/ 206 h 356"/>
              <a:gd name="T72" fmla="*/ 234 w 442"/>
              <a:gd name="T73" fmla="*/ 41 h 356"/>
              <a:gd name="T74" fmla="*/ 233 w 442"/>
              <a:gd name="T75" fmla="*/ 17 h 356"/>
              <a:gd name="T76" fmla="*/ 257 w 442"/>
              <a:gd name="T77" fmla="*/ 17 h 356"/>
              <a:gd name="T78" fmla="*/ 437 w 442"/>
              <a:gd name="T79" fmla="*/ 194 h 356"/>
              <a:gd name="T80" fmla="*/ 442 w 442"/>
              <a:gd name="T81" fmla="*/ 2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2" h="356">
                <a:moveTo>
                  <a:pt x="362" y="206"/>
                </a:moveTo>
                <a:cubicBezTo>
                  <a:pt x="362" y="200"/>
                  <a:pt x="360" y="195"/>
                  <a:pt x="356" y="192"/>
                </a:cubicBezTo>
                <a:cubicBezTo>
                  <a:pt x="176" y="15"/>
                  <a:pt x="176" y="15"/>
                  <a:pt x="176" y="15"/>
                </a:cubicBezTo>
                <a:cubicBezTo>
                  <a:pt x="173" y="12"/>
                  <a:pt x="168" y="10"/>
                  <a:pt x="164" y="10"/>
                </a:cubicBezTo>
                <a:cubicBezTo>
                  <a:pt x="20" y="1"/>
                  <a:pt x="20" y="1"/>
                  <a:pt x="20" y="1"/>
                </a:cubicBezTo>
                <a:cubicBezTo>
                  <a:pt x="15" y="0"/>
                  <a:pt x="9" y="2"/>
                  <a:pt x="6" y="6"/>
                </a:cubicBezTo>
                <a:cubicBezTo>
                  <a:pt x="2" y="10"/>
                  <a:pt x="0" y="16"/>
                  <a:pt x="0" y="21"/>
                </a:cubicBezTo>
                <a:cubicBezTo>
                  <a:pt x="9" y="162"/>
                  <a:pt x="9" y="162"/>
                  <a:pt x="9" y="162"/>
                </a:cubicBezTo>
                <a:cubicBezTo>
                  <a:pt x="9" y="167"/>
                  <a:pt x="12" y="171"/>
                  <a:pt x="15" y="174"/>
                </a:cubicBezTo>
                <a:cubicBezTo>
                  <a:pt x="195" y="351"/>
                  <a:pt x="195" y="351"/>
                  <a:pt x="195" y="351"/>
                </a:cubicBezTo>
                <a:cubicBezTo>
                  <a:pt x="198" y="355"/>
                  <a:pt x="203" y="356"/>
                  <a:pt x="208" y="356"/>
                </a:cubicBezTo>
                <a:cubicBezTo>
                  <a:pt x="213" y="356"/>
                  <a:pt x="218" y="355"/>
                  <a:pt x="222" y="351"/>
                </a:cubicBezTo>
                <a:cubicBezTo>
                  <a:pt x="356" y="219"/>
                  <a:pt x="356" y="219"/>
                  <a:pt x="356" y="219"/>
                </a:cubicBezTo>
                <a:cubicBezTo>
                  <a:pt x="360" y="216"/>
                  <a:pt x="362" y="211"/>
                  <a:pt x="362" y="206"/>
                </a:cubicBezTo>
                <a:close/>
                <a:moveTo>
                  <a:pt x="208" y="310"/>
                </a:moveTo>
                <a:cubicBezTo>
                  <a:pt x="47" y="152"/>
                  <a:pt x="47" y="152"/>
                  <a:pt x="47" y="152"/>
                </a:cubicBezTo>
                <a:cubicBezTo>
                  <a:pt x="40" y="41"/>
                  <a:pt x="40" y="41"/>
                  <a:pt x="40" y="41"/>
                </a:cubicBezTo>
                <a:cubicBezTo>
                  <a:pt x="154" y="48"/>
                  <a:pt x="154" y="48"/>
                  <a:pt x="154" y="48"/>
                </a:cubicBezTo>
                <a:cubicBezTo>
                  <a:pt x="315" y="206"/>
                  <a:pt x="315" y="206"/>
                  <a:pt x="315" y="206"/>
                </a:cubicBezTo>
                <a:lnTo>
                  <a:pt x="208" y="310"/>
                </a:lnTo>
                <a:close/>
                <a:moveTo>
                  <a:pt x="125" y="83"/>
                </a:moveTo>
                <a:cubicBezTo>
                  <a:pt x="130" y="89"/>
                  <a:pt x="133" y="96"/>
                  <a:pt x="133" y="104"/>
                </a:cubicBezTo>
                <a:cubicBezTo>
                  <a:pt x="133" y="111"/>
                  <a:pt x="130" y="119"/>
                  <a:pt x="125" y="124"/>
                </a:cubicBezTo>
                <a:cubicBezTo>
                  <a:pt x="119" y="130"/>
                  <a:pt x="112" y="133"/>
                  <a:pt x="104" y="133"/>
                </a:cubicBezTo>
                <a:cubicBezTo>
                  <a:pt x="97" y="133"/>
                  <a:pt x="89" y="130"/>
                  <a:pt x="84" y="124"/>
                </a:cubicBezTo>
                <a:cubicBezTo>
                  <a:pt x="78" y="119"/>
                  <a:pt x="75" y="111"/>
                  <a:pt x="75" y="104"/>
                </a:cubicBezTo>
                <a:cubicBezTo>
                  <a:pt x="75" y="96"/>
                  <a:pt x="78" y="89"/>
                  <a:pt x="84" y="83"/>
                </a:cubicBezTo>
                <a:cubicBezTo>
                  <a:pt x="89" y="78"/>
                  <a:pt x="97" y="75"/>
                  <a:pt x="104" y="75"/>
                </a:cubicBezTo>
                <a:cubicBezTo>
                  <a:pt x="112" y="75"/>
                  <a:pt x="119" y="78"/>
                  <a:pt x="125" y="83"/>
                </a:cubicBezTo>
                <a:close/>
                <a:moveTo>
                  <a:pt x="442" y="206"/>
                </a:moveTo>
                <a:cubicBezTo>
                  <a:pt x="442" y="210"/>
                  <a:pt x="440" y="214"/>
                  <a:pt x="437" y="217"/>
                </a:cubicBezTo>
                <a:cubicBezTo>
                  <a:pt x="303" y="349"/>
                  <a:pt x="303" y="349"/>
                  <a:pt x="303" y="349"/>
                </a:cubicBezTo>
                <a:cubicBezTo>
                  <a:pt x="300" y="352"/>
                  <a:pt x="295" y="354"/>
                  <a:pt x="291" y="354"/>
                </a:cubicBezTo>
                <a:cubicBezTo>
                  <a:pt x="287" y="354"/>
                  <a:pt x="282" y="352"/>
                  <a:pt x="279" y="349"/>
                </a:cubicBezTo>
                <a:cubicBezTo>
                  <a:pt x="272" y="342"/>
                  <a:pt x="273" y="332"/>
                  <a:pt x="279" y="325"/>
                </a:cubicBezTo>
                <a:cubicBezTo>
                  <a:pt x="401" y="206"/>
                  <a:pt x="401" y="206"/>
                  <a:pt x="401" y="206"/>
                </a:cubicBezTo>
                <a:cubicBezTo>
                  <a:pt x="234" y="41"/>
                  <a:pt x="234" y="41"/>
                  <a:pt x="234" y="41"/>
                </a:cubicBezTo>
                <a:cubicBezTo>
                  <a:pt x="227" y="35"/>
                  <a:pt x="227" y="24"/>
                  <a:pt x="233" y="17"/>
                </a:cubicBezTo>
                <a:cubicBezTo>
                  <a:pt x="240" y="11"/>
                  <a:pt x="251" y="11"/>
                  <a:pt x="257" y="17"/>
                </a:cubicBezTo>
                <a:cubicBezTo>
                  <a:pt x="437" y="194"/>
                  <a:pt x="437" y="194"/>
                  <a:pt x="437" y="194"/>
                </a:cubicBezTo>
                <a:cubicBezTo>
                  <a:pt x="440" y="197"/>
                  <a:pt x="442" y="201"/>
                  <a:pt x="442" y="206"/>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grpSp>
        <p:nvGrpSpPr>
          <p:cNvPr id="204" name="Group 203">
            <a:extLst>
              <a:ext uri="{FF2B5EF4-FFF2-40B4-BE49-F238E27FC236}">
                <a16:creationId xmlns:a16="http://schemas.microsoft.com/office/drawing/2014/main" id="{06369B46-E70D-49FF-955D-2D9121C89D87}"/>
              </a:ext>
            </a:extLst>
          </p:cNvPr>
          <p:cNvGrpSpPr/>
          <p:nvPr/>
        </p:nvGrpSpPr>
        <p:grpSpPr>
          <a:xfrm>
            <a:off x="9501672" y="2074919"/>
            <a:ext cx="185093" cy="244245"/>
            <a:chOff x="2241805" y="3077887"/>
            <a:chExt cx="360692" cy="475965"/>
          </a:xfrm>
        </p:grpSpPr>
        <p:sp>
          <p:nvSpPr>
            <p:cNvPr id="205" name="Freeform 58">
              <a:extLst>
                <a:ext uri="{FF2B5EF4-FFF2-40B4-BE49-F238E27FC236}">
                  <a16:creationId xmlns:a16="http://schemas.microsoft.com/office/drawing/2014/main" id="{6256C16D-5472-451C-8A7D-79123192CDE9}"/>
                </a:ext>
              </a:extLst>
            </p:cNvPr>
            <p:cNvSpPr>
              <a:spLocks/>
            </p:cNvSpPr>
            <p:nvPr/>
          </p:nvSpPr>
          <p:spPr bwMode="auto">
            <a:xfrm>
              <a:off x="2388685" y="3330744"/>
              <a:ext cx="22311" cy="37185"/>
            </a:xfrm>
            <a:custGeom>
              <a:avLst/>
              <a:gdLst>
                <a:gd name="T0" fmla="*/ 0 w 3"/>
                <a:gd name="T1" fmla="*/ 2 h 5"/>
                <a:gd name="T2" fmla="*/ 3 w 3"/>
                <a:gd name="T3" fmla="*/ 5 h 5"/>
                <a:gd name="T4" fmla="*/ 3 w 3"/>
                <a:gd name="T5" fmla="*/ 0 h 5"/>
                <a:gd name="T6" fmla="*/ 1 w 3"/>
                <a:gd name="T7" fmla="*/ 1 h 5"/>
                <a:gd name="T8" fmla="*/ 0 w 3"/>
                <a:gd name="T9" fmla="*/ 2 h 5"/>
              </a:gdLst>
              <a:ahLst/>
              <a:cxnLst>
                <a:cxn ang="0">
                  <a:pos x="T0" y="T1"/>
                </a:cxn>
                <a:cxn ang="0">
                  <a:pos x="T2" y="T3"/>
                </a:cxn>
                <a:cxn ang="0">
                  <a:pos x="T4" y="T5"/>
                </a:cxn>
                <a:cxn ang="0">
                  <a:pos x="T6" y="T7"/>
                </a:cxn>
                <a:cxn ang="0">
                  <a:pos x="T8" y="T9"/>
                </a:cxn>
              </a:cxnLst>
              <a:rect l="0" t="0" r="r" b="b"/>
              <a:pathLst>
                <a:path w="3" h="5">
                  <a:moveTo>
                    <a:pt x="0" y="2"/>
                  </a:moveTo>
                  <a:cubicBezTo>
                    <a:pt x="0" y="4"/>
                    <a:pt x="1" y="5"/>
                    <a:pt x="3" y="5"/>
                  </a:cubicBezTo>
                  <a:cubicBezTo>
                    <a:pt x="3" y="0"/>
                    <a:pt x="3" y="0"/>
                    <a:pt x="3" y="0"/>
                  </a:cubicBezTo>
                  <a:cubicBezTo>
                    <a:pt x="3" y="0"/>
                    <a:pt x="2" y="0"/>
                    <a:pt x="1" y="1"/>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59">
              <a:extLst>
                <a:ext uri="{FF2B5EF4-FFF2-40B4-BE49-F238E27FC236}">
                  <a16:creationId xmlns:a16="http://schemas.microsoft.com/office/drawing/2014/main" id="{CEE5D416-FD19-450E-B837-FBCC7C8D1879}"/>
                </a:ext>
              </a:extLst>
            </p:cNvPr>
            <p:cNvSpPr>
              <a:spLocks/>
            </p:cNvSpPr>
            <p:nvPr/>
          </p:nvSpPr>
          <p:spPr bwMode="auto">
            <a:xfrm>
              <a:off x="2425870" y="3397676"/>
              <a:ext cx="29747" cy="44622"/>
            </a:xfrm>
            <a:custGeom>
              <a:avLst/>
              <a:gdLst>
                <a:gd name="T0" fmla="*/ 0 w 4"/>
                <a:gd name="T1" fmla="*/ 0 h 6"/>
                <a:gd name="T2" fmla="*/ 0 w 4"/>
                <a:gd name="T3" fmla="*/ 6 h 6"/>
                <a:gd name="T4" fmla="*/ 3 w 4"/>
                <a:gd name="T5" fmla="*/ 5 h 6"/>
                <a:gd name="T6" fmla="*/ 4 w 4"/>
                <a:gd name="T7" fmla="*/ 3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6"/>
                    <a:pt x="0" y="6"/>
                    <a:pt x="0" y="6"/>
                  </a:cubicBezTo>
                  <a:cubicBezTo>
                    <a:pt x="1" y="6"/>
                    <a:pt x="2" y="6"/>
                    <a:pt x="3" y="5"/>
                  </a:cubicBezTo>
                  <a:cubicBezTo>
                    <a:pt x="4" y="4"/>
                    <a:pt x="4" y="4"/>
                    <a:pt x="4" y="3"/>
                  </a:cubicBezTo>
                  <a:cubicBezTo>
                    <a:pt x="4" y="1"/>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60">
              <a:extLst>
                <a:ext uri="{FF2B5EF4-FFF2-40B4-BE49-F238E27FC236}">
                  <a16:creationId xmlns:a16="http://schemas.microsoft.com/office/drawing/2014/main" id="{65E18087-028C-461B-BE2D-9C478B4EA12E}"/>
                </a:ext>
              </a:extLst>
            </p:cNvPr>
            <p:cNvSpPr>
              <a:spLocks/>
            </p:cNvSpPr>
            <p:nvPr/>
          </p:nvSpPr>
          <p:spPr bwMode="auto">
            <a:xfrm>
              <a:off x="2323611" y="3077887"/>
              <a:ext cx="206376" cy="89243"/>
            </a:xfrm>
            <a:custGeom>
              <a:avLst/>
              <a:gdLst>
                <a:gd name="T0" fmla="*/ 20 w 28"/>
                <a:gd name="T1" fmla="*/ 12 h 12"/>
                <a:gd name="T2" fmla="*/ 20 w 28"/>
                <a:gd name="T3" fmla="*/ 12 h 12"/>
                <a:gd name="T4" fmla="*/ 24 w 28"/>
                <a:gd name="T5" fmla="*/ 6 h 12"/>
                <a:gd name="T6" fmla="*/ 14 w 28"/>
                <a:gd name="T7" fmla="*/ 0 h 12"/>
                <a:gd name="T8" fmla="*/ 3 w 28"/>
                <a:gd name="T9" fmla="*/ 6 h 12"/>
                <a:gd name="T10" fmla="*/ 7 w 28"/>
                <a:gd name="T11" fmla="*/ 12 h 12"/>
                <a:gd name="T12" fmla="*/ 8 w 28"/>
                <a:gd name="T13" fmla="*/ 12 h 12"/>
                <a:gd name="T14" fmla="*/ 20 w 28"/>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20" y="12"/>
                  </a:moveTo>
                  <a:cubicBezTo>
                    <a:pt x="20" y="12"/>
                    <a:pt x="20" y="12"/>
                    <a:pt x="20" y="12"/>
                  </a:cubicBezTo>
                  <a:cubicBezTo>
                    <a:pt x="21" y="11"/>
                    <a:pt x="23" y="8"/>
                    <a:pt x="24" y="6"/>
                  </a:cubicBezTo>
                  <a:cubicBezTo>
                    <a:pt x="28" y="0"/>
                    <a:pt x="20" y="0"/>
                    <a:pt x="14" y="0"/>
                  </a:cubicBezTo>
                  <a:cubicBezTo>
                    <a:pt x="8" y="0"/>
                    <a:pt x="0" y="0"/>
                    <a:pt x="3" y="6"/>
                  </a:cubicBezTo>
                  <a:cubicBezTo>
                    <a:pt x="4" y="8"/>
                    <a:pt x="6" y="11"/>
                    <a:pt x="7" y="12"/>
                  </a:cubicBezTo>
                  <a:cubicBezTo>
                    <a:pt x="7" y="12"/>
                    <a:pt x="7" y="12"/>
                    <a:pt x="8" y="12"/>
                  </a:cubicBezTo>
                  <a:cubicBezTo>
                    <a:pt x="20" y="12"/>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61">
              <a:extLst>
                <a:ext uri="{FF2B5EF4-FFF2-40B4-BE49-F238E27FC236}">
                  <a16:creationId xmlns:a16="http://schemas.microsoft.com/office/drawing/2014/main" id="{D45B7DB2-FA64-4D4F-A41B-679AFB12ABCA}"/>
                </a:ext>
              </a:extLst>
            </p:cNvPr>
            <p:cNvSpPr>
              <a:spLocks noEditPoints="1"/>
            </p:cNvSpPr>
            <p:nvPr/>
          </p:nvSpPr>
          <p:spPr bwMode="auto">
            <a:xfrm>
              <a:off x="2241805" y="3189442"/>
              <a:ext cx="360692" cy="364410"/>
            </a:xfrm>
            <a:custGeom>
              <a:avLst/>
              <a:gdLst>
                <a:gd name="T0" fmla="*/ 31 w 49"/>
                <a:gd name="T1" fmla="*/ 35 h 49"/>
                <a:gd name="T2" fmla="*/ 25 w 49"/>
                <a:gd name="T3" fmla="*/ 37 h 49"/>
                <a:gd name="T4" fmla="*/ 25 w 49"/>
                <a:gd name="T5" fmla="*/ 40 h 49"/>
                <a:gd name="T6" fmla="*/ 23 w 49"/>
                <a:gd name="T7" fmla="*/ 40 h 49"/>
                <a:gd name="T8" fmla="*/ 23 w 49"/>
                <a:gd name="T9" fmla="*/ 37 h 49"/>
                <a:gd name="T10" fmla="*/ 16 w 49"/>
                <a:gd name="T11" fmla="*/ 31 h 49"/>
                <a:gd name="T12" fmla="*/ 19 w 49"/>
                <a:gd name="T13" fmla="*/ 30 h 49"/>
                <a:gd name="T14" fmla="*/ 23 w 49"/>
                <a:gd name="T15" fmla="*/ 34 h 49"/>
                <a:gd name="T16" fmla="*/ 23 w 49"/>
                <a:gd name="T17" fmla="*/ 28 h 49"/>
                <a:gd name="T18" fmla="*/ 18 w 49"/>
                <a:gd name="T19" fmla="*/ 25 h 49"/>
                <a:gd name="T20" fmla="*/ 17 w 49"/>
                <a:gd name="T21" fmla="*/ 22 h 49"/>
                <a:gd name="T22" fmla="*/ 23 w 49"/>
                <a:gd name="T23" fmla="*/ 16 h 49"/>
                <a:gd name="T24" fmla="*/ 23 w 49"/>
                <a:gd name="T25" fmla="*/ 14 h 49"/>
                <a:gd name="T26" fmla="*/ 25 w 49"/>
                <a:gd name="T27" fmla="*/ 14 h 49"/>
                <a:gd name="T28" fmla="*/ 25 w 49"/>
                <a:gd name="T29" fmla="*/ 16 h 49"/>
                <a:gd name="T30" fmla="*/ 32 w 49"/>
                <a:gd name="T31" fmla="*/ 21 h 49"/>
                <a:gd name="T32" fmla="*/ 28 w 49"/>
                <a:gd name="T33" fmla="*/ 21 h 49"/>
                <a:gd name="T34" fmla="*/ 25 w 49"/>
                <a:gd name="T35" fmla="*/ 19 h 49"/>
                <a:gd name="T36" fmla="*/ 25 w 49"/>
                <a:gd name="T37" fmla="*/ 24 h 49"/>
                <a:gd name="T38" fmla="*/ 30 w 49"/>
                <a:gd name="T39" fmla="*/ 26 h 49"/>
                <a:gd name="T40" fmla="*/ 31 w 49"/>
                <a:gd name="T41" fmla="*/ 27 h 49"/>
                <a:gd name="T42" fmla="*/ 32 w 49"/>
                <a:gd name="T43" fmla="*/ 30 h 49"/>
                <a:gd name="T44" fmla="*/ 31 w 49"/>
                <a:gd name="T45" fmla="*/ 35 h 49"/>
                <a:gd name="T46" fmla="*/ 32 w 49"/>
                <a:gd name="T47" fmla="*/ 1 h 49"/>
                <a:gd name="T48" fmla="*/ 31 w 49"/>
                <a:gd name="T49" fmla="*/ 3 h 49"/>
                <a:gd name="T50" fmla="*/ 19 w 49"/>
                <a:gd name="T51" fmla="*/ 3 h 49"/>
                <a:gd name="T52" fmla="*/ 17 w 49"/>
                <a:gd name="T53" fmla="*/ 0 h 49"/>
                <a:gd name="T54" fmla="*/ 0 w 49"/>
                <a:gd name="T55" fmla="*/ 31 h 49"/>
                <a:gd name="T56" fmla="*/ 25 w 49"/>
                <a:gd name="T57" fmla="*/ 49 h 49"/>
                <a:gd name="T58" fmla="*/ 49 w 49"/>
                <a:gd name="T59" fmla="*/ 31 h 49"/>
                <a:gd name="T60" fmla="*/ 32 w 49"/>
                <a:gd name="T6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31" y="35"/>
                  </a:moveTo>
                  <a:cubicBezTo>
                    <a:pt x="29" y="36"/>
                    <a:pt x="28" y="37"/>
                    <a:pt x="25" y="37"/>
                  </a:cubicBezTo>
                  <a:cubicBezTo>
                    <a:pt x="25" y="40"/>
                    <a:pt x="25" y="40"/>
                    <a:pt x="25" y="40"/>
                  </a:cubicBezTo>
                  <a:cubicBezTo>
                    <a:pt x="23" y="40"/>
                    <a:pt x="23" y="40"/>
                    <a:pt x="23" y="40"/>
                  </a:cubicBezTo>
                  <a:cubicBezTo>
                    <a:pt x="23" y="37"/>
                    <a:pt x="23" y="37"/>
                    <a:pt x="23" y="37"/>
                  </a:cubicBezTo>
                  <a:cubicBezTo>
                    <a:pt x="20" y="36"/>
                    <a:pt x="17" y="35"/>
                    <a:pt x="16" y="31"/>
                  </a:cubicBezTo>
                  <a:cubicBezTo>
                    <a:pt x="19" y="30"/>
                    <a:pt x="19" y="30"/>
                    <a:pt x="19" y="30"/>
                  </a:cubicBezTo>
                  <a:cubicBezTo>
                    <a:pt x="20" y="33"/>
                    <a:pt x="21" y="34"/>
                    <a:pt x="23" y="34"/>
                  </a:cubicBezTo>
                  <a:cubicBezTo>
                    <a:pt x="23" y="28"/>
                    <a:pt x="23" y="28"/>
                    <a:pt x="23" y="28"/>
                  </a:cubicBezTo>
                  <a:cubicBezTo>
                    <a:pt x="21" y="27"/>
                    <a:pt x="19" y="26"/>
                    <a:pt x="18" y="25"/>
                  </a:cubicBezTo>
                  <a:cubicBezTo>
                    <a:pt x="17" y="24"/>
                    <a:pt x="17" y="23"/>
                    <a:pt x="17" y="22"/>
                  </a:cubicBezTo>
                  <a:cubicBezTo>
                    <a:pt x="17" y="19"/>
                    <a:pt x="19" y="17"/>
                    <a:pt x="23" y="16"/>
                  </a:cubicBezTo>
                  <a:cubicBezTo>
                    <a:pt x="23" y="14"/>
                    <a:pt x="23" y="14"/>
                    <a:pt x="23" y="14"/>
                  </a:cubicBezTo>
                  <a:cubicBezTo>
                    <a:pt x="25" y="14"/>
                    <a:pt x="25" y="14"/>
                    <a:pt x="25" y="14"/>
                  </a:cubicBezTo>
                  <a:cubicBezTo>
                    <a:pt x="25" y="16"/>
                    <a:pt x="25" y="16"/>
                    <a:pt x="25" y="16"/>
                  </a:cubicBezTo>
                  <a:cubicBezTo>
                    <a:pt x="29" y="16"/>
                    <a:pt x="31" y="18"/>
                    <a:pt x="32" y="21"/>
                  </a:cubicBezTo>
                  <a:cubicBezTo>
                    <a:pt x="28" y="21"/>
                    <a:pt x="28" y="21"/>
                    <a:pt x="28" y="21"/>
                  </a:cubicBezTo>
                  <a:cubicBezTo>
                    <a:pt x="28" y="20"/>
                    <a:pt x="27" y="19"/>
                    <a:pt x="25" y="19"/>
                  </a:cubicBezTo>
                  <a:cubicBezTo>
                    <a:pt x="25" y="24"/>
                    <a:pt x="25" y="24"/>
                    <a:pt x="25" y="24"/>
                  </a:cubicBezTo>
                  <a:cubicBezTo>
                    <a:pt x="27" y="25"/>
                    <a:pt x="29" y="25"/>
                    <a:pt x="30" y="26"/>
                  </a:cubicBezTo>
                  <a:cubicBezTo>
                    <a:pt x="30" y="26"/>
                    <a:pt x="31" y="26"/>
                    <a:pt x="31" y="27"/>
                  </a:cubicBezTo>
                  <a:cubicBezTo>
                    <a:pt x="32" y="28"/>
                    <a:pt x="32" y="29"/>
                    <a:pt x="32" y="30"/>
                  </a:cubicBezTo>
                  <a:cubicBezTo>
                    <a:pt x="32" y="32"/>
                    <a:pt x="32" y="34"/>
                    <a:pt x="31" y="35"/>
                  </a:cubicBezTo>
                  <a:close/>
                  <a:moveTo>
                    <a:pt x="32" y="1"/>
                  </a:moveTo>
                  <a:cubicBezTo>
                    <a:pt x="32" y="2"/>
                    <a:pt x="32" y="3"/>
                    <a:pt x="31" y="3"/>
                  </a:cubicBezTo>
                  <a:cubicBezTo>
                    <a:pt x="19" y="3"/>
                    <a:pt x="19" y="3"/>
                    <a:pt x="19" y="3"/>
                  </a:cubicBezTo>
                  <a:cubicBezTo>
                    <a:pt x="18" y="3"/>
                    <a:pt x="17" y="2"/>
                    <a:pt x="17" y="0"/>
                  </a:cubicBezTo>
                  <a:cubicBezTo>
                    <a:pt x="8" y="6"/>
                    <a:pt x="0" y="20"/>
                    <a:pt x="0" y="31"/>
                  </a:cubicBezTo>
                  <a:cubicBezTo>
                    <a:pt x="0" y="46"/>
                    <a:pt x="11" y="49"/>
                    <a:pt x="25" y="49"/>
                  </a:cubicBezTo>
                  <a:cubicBezTo>
                    <a:pt x="38" y="49"/>
                    <a:pt x="49" y="46"/>
                    <a:pt x="49" y="31"/>
                  </a:cubicBezTo>
                  <a:cubicBezTo>
                    <a:pt x="49" y="20"/>
                    <a:pt x="41" y="7"/>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9" name="Group 208">
            <a:extLst>
              <a:ext uri="{FF2B5EF4-FFF2-40B4-BE49-F238E27FC236}">
                <a16:creationId xmlns:a16="http://schemas.microsoft.com/office/drawing/2014/main" id="{63C5FBDB-D6B9-4A67-B5C7-07FE0A5E4783}"/>
              </a:ext>
            </a:extLst>
          </p:cNvPr>
          <p:cNvGrpSpPr/>
          <p:nvPr/>
        </p:nvGrpSpPr>
        <p:grpSpPr>
          <a:xfrm>
            <a:off x="1059632" y="2572805"/>
            <a:ext cx="2539192" cy="475964"/>
            <a:chOff x="6183753" y="2824258"/>
            <a:chExt cx="2971239" cy="475964"/>
          </a:xfrm>
        </p:grpSpPr>
        <p:sp>
          <p:nvSpPr>
            <p:cNvPr id="210" name="Google Shape;6296;p64">
              <a:extLst>
                <a:ext uri="{FF2B5EF4-FFF2-40B4-BE49-F238E27FC236}">
                  <a16:creationId xmlns:a16="http://schemas.microsoft.com/office/drawing/2014/main" id="{2AE681B4-B6FA-40B8-8338-794A174E6AB3}"/>
                </a:ext>
              </a:extLst>
            </p:cNvPr>
            <p:cNvSpPr/>
            <p:nvPr/>
          </p:nvSpPr>
          <p:spPr>
            <a:xfrm>
              <a:off x="6183753" y="2950927"/>
              <a:ext cx="122730" cy="9489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TextBox 210">
              <a:extLst>
                <a:ext uri="{FF2B5EF4-FFF2-40B4-BE49-F238E27FC236}">
                  <a16:creationId xmlns:a16="http://schemas.microsoft.com/office/drawing/2014/main" id="{63261E11-024F-436B-BF34-47D7FFBF4134}"/>
                </a:ext>
              </a:extLst>
            </p:cNvPr>
            <p:cNvSpPr txBox="1"/>
            <p:nvPr/>
          </p:nvSpPr>
          <p:spPr>
            <a:xfrm>
              <a:off x="6398557" y="2824258"/>
              <a:ext cx="2756435" cy="475964"/>
            </a:xfrm>
            <a:prstGeom prst="rect">
              <a:avLst/>
            </a:prstGeom>
            <a:noFill/>
          </p:spPr>
          <p:txBody>
            <a:bodyPr wrap="square" rtlCol="0">
              <a:spAutoFit/>
            </a:bodyPr>
            <a:lstStyle/>
            <a:p>
              <a:pPr>
                <a:lnSpc>
                  <a:spcPts val="16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 to in a it’s classical Latin 45 making it meet.</a:t>
              </a:r>
            </a:p>
          </p:txBody>
        </p:sp>
      </p:grpSp>
      <p:grpSp>
        <p:nvGrpSpPr>
          <p:cNvPr id="212" name="Group 211">
            <a:extLst>
              <a:ext uri="{FF2B5EF4-FFF2-40B4-BE49-F238E27FC236}">
                <a16:creationId xmlns:a16="http://schemas.microsoft.com/office/drawing/2014/main" id="{7E9F729E-09C4-4B92-8CCB-75FD63F064DB}"/>
              </a:ext>
            </a:extLst>
          </p:cNvPr>
          <p:cNvGrpSpPr/>
          <p:nvPr/>
        </p:nvGrpSpPr>
        <p:grpSpPr>
          <a:xfrm>
            <a:off x="1059632" y="1901340"/>
            <a:ext cx="2539192" cy="475964"/>
            <a:chOff x="6183753" y="2824258"/>
            <a:chExt cx="2971239" cy="475964"/>
          </a:xfrm>
        </p:grpSpPr>
        <p:sp>
          <p:nvSpPr>
            <p:cNvPr id="213" name="Google Shape;6296;p64">
              <a:extLst>
                <a:ext uri="{FF2B5EF4-FFF2-40B4-BE49-F238E27FC236}">
                  <a16:creationId xmlns:a16="http://schemas.microsoft.com/office/drawing/2014/main" id="{9E5CDD90-E20C-431D-9AFF-DE444CAB4143}"/>
                </a:ext>
              </a:extLst>
            </p:cNvPr>
            <p:cNvSpPr/>
            <p:nvPr/>
          </p:nvSpPr>
          <p:spPr>
            <a:xfrm>
              <a:off x="6183753" y="2950927"/>
              <a:ext cx="122730" cy="9489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TextBox 213">
              <a:extLst>
                <a:ext uri="{FF2B5EF4-FFF2-40B4-BE49-F238E27FC236}">
                  <a16:creationId xmlns:a16="http://schemas.microsoft.com/office/drawing/2014/main" id="{913EC587-3AAF-4489-8C56-1B06FF6BD01C}"/>
                </a:ext>
              </a:extLst>
            </p:cNvPr>
            <p:cNvSpPr txBox="1"/>
            <p:nvPr/>
          </p:nvSpPr>
          <p:spPr>
            <a:xfrm>
              <a:off x="6398557" y="2824258"/>
              <a:ext cx="2756435" cy="475964"/>
            </a:xfrm>
            <a:prstGeom prst="rect">
              <a:avLst/>
            </a:prstGeom>
            <a:noFill/>
          </p:spPr>
          <p:txBody>
            <a:bodyPr wrap="square" rtlCol="0">
              <a:spAutoFit/>
            </a:bodyPr>
            <a:lstStyle/>
            <a:p>
              <a:pPr>
                <a:lnSpc>
                  <a:spcPts val="16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 to in a it’s classical Latin 45 making it meet.</a:t>
              </a:r>
            </a:p>
          </p:txBody>
        </p:sp>
      </p:grpSp>
      <p:grpSp>
        <p:nvGrpSpPr>
          <p:cNvPr id="215" name="Group 214">
            <a:extLst>
              <a:ext uri="{FF2B5EF4-FFF2-40B4-BE49-F238E27FC236}">
                <a16:creationId xmlns:a16="http://schemas.microsoft.com/office/drawing/2014/main" id="{6CEF4BFC-39EF-41E1-B1CB-4F50501F71E5}"/>
              </a:ext>
            </a:extLst>
          </p:cNvPr>
          <p:cNvGrpSpPr/>
          <p:nvPr/>
        </p:nvGrpSpPr>
        <p:grpSpPr>
          <a:xfrm>
            <a:off x="4030871" y="2572805"/>
            <a:ext cx="2539192" cy="475964"/>
            <a:chOff x="6183753" y="2824258"/>
            <a:chExt cx="2971239" cy="475964"/>
          </a:xfrm>
        </p:grpSpPr>
        <p:sp>
          <p:nvSpPr>
            <p:cNvPr id="216" name="Google Shape;6296;p64">
              <a:extLst>
                <a:ext uri="{FF2B5EF4-FFF2-40B4-BE49-F238E27FC236}">
                  <a16:creationId xmlns:a16="http://schemas.microsoft.com/office/drawing/2014/main" id="{53DE4524-F23D-4440-85C3-1D809C69B3B2}"/>
                </a:ext>
              </a:extLst>
            </p:cNvPr>
            <p:cNvSpPr/>
            <p:nvPr/>
          </p:nvSpPr>
          <p:spPr>
            <a:xfrm>
              <a:off x="6183753" y="2950927"/>
              <a:ext cx="122730" cy="9489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TextBox 216">
              <a:extLst>
                <a:ext uri="{FF2B5EF4-FFF2-40B4-BE49-F238E27FC236}">
                  <a16:creationId xmlns:a16="http://schemas.microsoft.com/office/drawing/2014/main" id="{AC4FBE18-3E78-4DA4-B537-2CCADEADD7A6}"/>
                </a:ext>
              </a:extLst>
            </p:cNvPr>
            <p:cNvSpPr txBox="1"/>
            <p:nvPr/>
          </p:nvSpPr>
          <p:spPr>
            <a:xfrm>
              <a:off x="6398557" y="2824258"/>
              <a:ext cx="2756435" cy="475964"/>
            </a:xfrm>
            <a:prstGeom prst="rect">
              <a:avLst/>
            </a:prstGeom>
            <a:noFill/>
          </p:spPr>
          <p:txBody>
            <a:bodyPr wrap="square" rtlCol="0">
              <a:spAutoFit/>
            </a:bodyPr>
            <a:lstStyle/>
            <a:p>
              <a:pPr>
                <a:lnSpc>
                  <a:spcPts val="16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 to in a it’s classical Latin 45 making it meet.</a:t>
              </a:r>
            </a:p>
          </p:txBody>
        </p:sp>
      </p:grpSp>
      <p:grpSp>
        <p:nvGrpSpPr>
          <p:cNvPr id="218" name="Group 217">
            <a:extLst>
              <a:ext uri="{FF2B5EF4-FFF2-40B4-BE49-F238E27FC236}">
                <a16:creationId xmlns:a16="http://schemas.microsoft.com/office/drawing/2014/main" id="{DAC1E99D-EDE2-463A-A4CD-1F926BAD1837}"/>
              </a:ext>
            </a:extLst>
          </p:cNvPr>
          <p:cNvGrpSpPr/>
          <p:nvPr/>
        </p:nvGrpSpPr>
        <p:grpSpPr>
          <a:xfrm>
            <a:off x="4030871" y="1901340"/>
            <a:ext cx="2539192" cy="475964"/>
            <a:chOff x="6183753" y="2824258"/>
            <a:chExt cx="2971239" cy="475964"/>
          </a:xfrm>
        </p:grpSpPr>
        <p:sp>
          <p:nvSpPr>
            <p:cNvPr id="219" name="Google Shape;6296;p64">
              <a:extLst>
                <a:ext uri="{FF2B5EF4-FFF2-40B4-BE49-F238E27FC236}">
                  <a16:creationId xmlns:a16="http://schemas.microsoft.com/office/drawing/2014/main" id="{EC35E5C2-77F1-4B08-B0E6-7C597DB3024B}"/>
                </a:ext>
              </a:extLst>
            </p:cNvPr>
            <p:cNvSpPr/>
            <p:nvPr/>
          </p:nvSpPr>
          <p:spPr>
            <a:xfrm>
              <a:off x="6183753" y="2950927"/>
              <a:ext cx="122730" cy="9489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TextBox 219">
              <a:extLst>
                <a:ext uri="{FF2B5EF4-FFF2-40B4-BE49-F238E27FC236}">
                  <a16:creationId xmlns:a16="http://schemas.microsoft.com/office/drawing/2014/main" id="{E4650B2A-E0ED-40E4-8B4C-DBA8AAA788A3}"/>
                </a:ext>
              </a:extLst>
            </p:cNvPr>
            <p:cNvSpPr txBox="1"/>
            <p:nvPr/>
          </p:nvSpPr>
          <p:spPr>
            <a:xfrm>
              <a:off x="6398557" y="2824258"/>
              <a:ext cx="2756435" cy="475964"/>
            </a:xfrm>
            <a:prstGeom prst="rect">
              <a:avLst/>
            </a:prstGeom>
            <a:noFill/>
          </p:spPr>
          <p:txBody>
            <a:bodyPr wrap="square" rtlCol="0">
              <a:spAutoFit/>
            </a:bodyPr>
            <a:lstStyle/>
            <a:p>
              <a:pPr>
                <a:lnSpc>
                  <a:spcPts val="16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great to in a it’s classical Latin 45 making it meet.</a:t>
              </a:r>
            </a:p>
          </p:txBody>
        </p:sp>
      </p:grpSp>
    </p:spTree>
    <p:extLst>
      <p:ext uri="{BB962C8B-B14F-4D97-AF65-F5344CB8AC3E}">
        <p14:creationId xmlns:p14="http://schemas.microsoft.com/office/powerpoint/2010/main" val="1606334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Marketing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Sales</a:t>
            </a:r>
          </a:p>
        </p:txBody>
      </p:sp>
      <p:sp>
        <p:nvSpPr>
          <p:cNvPr id="2" name="Freeform: Shape 1">
            <a:extLst>
              <a:ext uri="{FF2B5EF4-FFF2-40B4-BE49-F238E27FC236}">
                <a16:creationId xmlns:a16="http://schemas.microsoft.com/office/drawing/2014/main" id="{0DAA63BE-8E62-4E12-9058-E475C072CC38}"/>
              </a:ext>
            </a:extLst>
          </p:cNvPr>
          <p:cNvSpPr/>
          <p:nvPr/>
        </p:nvSpPr>
        <p:spPr>
          <a:xfrm>
            <a:off x="5188435" y="3311353"/>
            <a:ext cx="1814706" cy="1569794"/>
          </a:xfrm>
          <a:custGeom>
            <a:avLst/>
            <a:gdLst>
              <a:gd name="connsiteX0" fmla="*/ 0 w 1814706"/>
              <a:gd name="connsiteY0" fmla="*/ 784897 h 1569794"/>
              <a:gd name="connsiteX1" fmla="*/ 448490 w 1814706"/>
              <a:gd name="connsiteY1" fmla="*/ 0 h 1569794"/>
              <a:gd name="connsiteX2" fmla="*/ 1366216 w 1814706"/>
              <a:gd name="connsiteY2" fmla="*/ 0 h 1569794"/>
              <a:gd name="connsiteX3" fmla="*/ 1814706 w 1814706"/>
              <a:gd name="connsiteY3" fmla="*/ 784897 h 1569794"/>
              <a:gd name="connsiteX4" fmla="*/ 1366216 w 1814706"/>
              <a:gd name="connsiteY4" fmla="*/ 1569794 h 1569794"/>
              <a:gd name="connsiteX5" fmla="*/ 448490 w 1814706"/>
              <a:gd name="connsiteY5" fmla="*/ 1569794 h 1569794"/>
              <a:gd name="connsiteX6" fmla="*/ 0 w 1814706"/>
              <a:gd name="connsiteY6" fmla="*/ 784897 h 156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4706" h="1569794">
                <a:moveTo>
                  <a:pt x="0" y="784897"/>
                </a:moveTo>
                <a:lnTo>
                  <a:pt x="448490" y="0"/>
                </a:lnTo>
                <a:lnTo>
                  <a:pt x="1366216" y="0"/>
                </a:lnTo>
                <a:lnTo>
                  <a:pt x="1814706" y="784897"/>
                </a:lnTo>
                <a:lnTo>
                  <a:pt x="1366216" y="1569794"/>
                </a:lnTo>
                <a:lnTo>
                  <a:pt x="448490" y="1569794"/>
                </a:lnTo>
                <a:lnTo>
                  <a:pt x="0" y="784897"/>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1362" tIns="300777" rIns="341362" bIns="300777" numCol="1" spcCol="1270" anchor="ctr" anchorCtr="0">
            <a:noAutofit/>
          </a:bodyPr>
          <a:lstStyle/>
          <a:p>
            <a:pPr marL="0" lvl="0" indent="0" algn="ctr" defTabSz="1422400">
              <a:lnSpc>
                <a:spcPct val="90000"/>
              </a:lnSpc>
              <a:spcBef>
                <a:spcPct val="0"/>
              </a:spcBef>
              <a:spcAft>
                <a:spcPct val="35000"/>
              </a:spcAft>
              <a:buNone/>
            </a:pPr>
            <a:endParaRPr lang="en-US" sz="3200" kern="1200"/>
          </a:p>
        </p:txBody>
      </p:sp>
      <p:sp>
        <p:nvSpPr>
          <p:cNvPr id="3" name="Hexagon 2">
            <a:extLst>
              <a:ext uri="{FF2B5EF4-FFF2-40B4-BE49-F238E27FC236}">
                <a16:creationId xmlns:a16="http://schemas.microsoft.com/office/drawing/2014/main" id="{98113311-0C01-4552-82EF-384C5978CF3A}"/>
              </a:ext>
            </a:extLst>
          </p:cNvPr>
          <p:cNvSpPr/>
          <p:nvPr/>
        </p:nvSpPr>
        <p:spPr>
          <a:xfrm>
            <a:off x="6324790" y="2560312"/>
            <a:ext cx="684683" cy="589945"/>
          </a:xfrm>
          <a:prstGeom prst="hexagon">
            <a:avLst>
              <a:gd name="adj" fmla="val 28900"/>
              <a:gd name="vf" fmla="val 115470"/>
            </a:avLst>
          </a:prstGeom>
          <a:solidFill>
            <a:schemeClr val="bg1">
              <a:lumMod val="85000"/>
              <a:alpha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Freeform: Shape 3">
            <a:extLst>
              <a:ext uri="{FF2B5EF4-FFF2-40B4-BE49-F238E27FC236}">
                <a16:creationId xmlns:a16="http://schemas.microsoft.com/office/drawing/2014/main" id="{4B7712A0-9170-498B-B541-E1F027693A76}"/>
              </a:ext>
            </a:extLst>
          </p:cNvPr>
          <p:cNvSpPr/>
          <p:nvPr/>
        </p:nvSpPr>
        <p:spPr>
          <a:xfrm>
            <a:off x="5355596" y="1883624"/>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6" name="Hexagon 5">
            <a:extLst>
              <a:ext uri="{FF2B5EF4-FFF2-40B4-BE49-F238E27FC236}">
                <a16:creationId xmlns:a16="http://schemas.microsoft.com/office/drawing/2014/main" id="{7CCEB801-B175-4C49-A9BE-665EC8C1809A}"/>
              </a:ext>
            </a:extLst>
          </p:cNvPr>
          <p:cNvSpPr/>
          <p:nvPr/>
        </p:nvSpPr>
        <p:spPr>
          <a:xfrm>
            <a:off x="7123869" y="3663196"/>
            <a:ext cx="684683" cy="589945"/>
          </a:xfrm>
          <a:prstGeom prst="hexagon">
            <a:avLst>
              <a:gd name="adj" fmla="val 28900"/>
              <a:gd name="vf" fmla="val 115470"/>
            </a:avLst>
          </a:prstGeom>
          <a:solidFill>
            <a:schemeClr val="bg1">
              <a:lumMod val="85000"/>
              <a:alpha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5B2FE38A-7520-471E-B3C5-BAC2B0E45AD1}"/>
              </a:ext>
            </a:extLst>
          </p:cNvPr>
          <p:cNvSpPr/>
          <p:nvPr/>
        </p:nvSpPr>
        <p:spPr>
          <a:xfrm>
            <a:off x="6719475" y="2674938"/>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8" name="Hexagon 7">
            <a:extLst>
              <a:ext uri="{FF2B5EF4-FFF2-40B4-BE49-F238E27FC236}">
                <a16:creationId xmlns:a16="http://schemas.microsoft.com/office/drawing/2014/main" id="{594A7AFC-C19B-474C-91FA-A12B90C22B89}"/>
              </a:ext>
            </a:extLst>
          </p:cNvPr>
          <p:cNvSpPr/>
          <p:nvPr/>
        </p:nvSpPr>
        <p:spPr>
          <a:xfrm>
            <a:off x="6568777" y="4908144"/>
            <a:ext cx="684683" cy="589945"/>
          </a:xfrm>
          <a:prstGeom prst="hexagon">
            <a:avLst>
              <a:gd name="adj" fmla="val 28900"/>
              <a:gd name="vf" fmla="val 115470"/>
            </a:avLst>
          </a:prstGeom>
          <a:solidFill>
            <a:schemeClr val="bg1">
              <a:lumMod val="85000"/>
              <a:alpha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A80B6275-AE78-4064-BCBC-E32160C79283}"/>
              </a:ext>
            </a:extLst>
          </p:cNvPr>
          <p:cNvSpPr/>
          <p:nvPr/>
        </p:nvSpPr>
        <p:spPr>
          <a:xfrm>
            <a:off x="6719475" y="4230570"/>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10" name="Hexagon 9">
            <a:extLst>
              <a:ext uri="{FF2B5EF4-FFF2-40B4-BE49-F238E27FC236}">
                <a16:creationId xmlns:a16="http://schemas.microsoft.com/office/drawing/2014/main" id="{F27346B5-BF4F-4CF5-B544-0C28959DEEE9}"/>
              </a:ext>
            </a:extLst>
          </p:cNvPr>
          <p:cNvSpPr/>
          <p:nvPr/>
        </p:nvSpPr>
        <p:spPr>
          <a:xfrm>
            <a:off x="5191812" y="5037374"/>
            <a:ext cx="684683" cy="589945"/>
          </a:xfrm>
          <a:prstGeom prst="hexagon">
            <a:avLst>
              <a:gd name="adj" fmla="val 28900"/>
              <a:gd name="vf" fmla="val 115470"/>
            </a:avLst>
          </a:prstGeom>
          <a:solidFill>
            <a:schemeClr val="bg1">
              <a:lumMod val="85000"/>
              <a:alpha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61D7BBD3-28D2-4A62-A22D-886F0E34606F}"/>
              </a:ext>
            </a:extLst>
          </p:cNvPr>
          <p:cNvSpPr/>
          <p:nvPr/>
        </p:nvSpPr>
        <p:spPr>
          <a:xfrm>
            <a:off x="5355596" y="5022770"/>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12" name="Hexagon 11">
            <a:extLst>
              <a:ext uri="{FF2B5EF4-FFF2-40B4-BE49-F238E27FC236}">
                <a16:creationId xmlns:a16="http://schemas.microsoft.com/office/drawing/2014/main" id="{6E3E08E0-E0F5-4EEA-9A9F-C07C8C5B4A6F}"/>
              </a:ext>
            </a:extLst>
          </p:cNvPr>
          <p:cNvSpPr/>
          <p:nvPr/>
        </p:nvSpPr>
        <p:spPr>
          <a:xfrm>
            <a:off x="4379648" y="3934934"/>
            <a:ext cx="684683" cy="589945"/>
          </a:xfrm>
          <a:prstGeom prst="hexagon">
            <a:avLst>
              <a:gd name="adj" fmla="val 28900"/>
              <a:gd name="vf" fmla="val 115470"/>
            </a:avLst>
          </a:prstGeom>
          <a:solidFill>
            <a:schemeClr val="bg1">
              <a:lumMod val="85000"/>
              <a:alpha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BE26DFC7-21BA-4878-AC36-30BA0DC25468}"/>
              </a:ext>
            </a:extLst>
          </p:cNvPr>
          <p:cNvSpPr/>
          <p:nvPr/>
        </p:nvSpPr>
        <p:spPr>
          <a:xfrm>
            <a:off x="3985385" y="4231455"/>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14" name="Freeform: Shape 13">
            <a:extLst>
              <a:ext uri="{FF2B5EF4-FFF2-40B4-BE49-F238E27FC236}">
                <a16:creationId xmlns:a16="http://schemas.microsoft.com/office/drawing/2014/main" id="{B005EA04-A97C-43F3-804D-C82FBB4D1B73}"/>
              </a:ext>
            </a:extLst>
          </p:cNvPr>
          <p:cNvSpPr/>
          <p:nvPr/>
        </p:nvSpPr>
        <p:spPr>
          <a:xfrm>
            <a:off x="3985385" y="2673168"/>
            <a:ext cx="1487138" cy="1286549"/>
          </a:xfrm>
          <a:custGeom>
            <a:avLst/>
            <a:gdLst>
              <a:gd name="connsiteX0" fmla="*/ 0 w 1487138"/>
              <a:gd name="connsiteY0" fmla="*/ 643275 h 1286549"/>
              <a:gd name="connsiteX1" fmla="*/ 367567 w 1487138"/>
              <a:gd name="connsiteY1" fmla="*/ 0 h 1286549"/>
              <a:gd name="connsiteX2" fmla="*/ 1119571 w 1487138"/>
              <a:gd name="connsiteY2" fmla="*/ 0 h 1286549"/>
              <a:gd name="connsiteX3" fmla="*/ 1487138 w 1487138"/>
              <a:gd name="connsiteY3" fmla="*/ 643275 h 1286549"/>
              <a:gd name="connsiteX4" fmla="*/ 1119571 w 1487138"/>
              <a:gd name="connsiteY4" fmla="*/ 1286549 h 1286549"/>
              <a:gd name="connsiteX5" fmla="*/ 367567 w 1487138"/>
              <a:gd name="connsiteY5" fmla="*/ 1286549 h 1286549"/>
              <a:gd name="connsiteX6" fmla="*/ 0 w 1487138"/>
              <a:gd name="connsiteY6" fmla="*/ 643275 h 12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138" h="1286549">
                <a:moveTo>
                  <a:pt x="0" y="643275"/>
                </a:moveTo>
                <a:lnTo>
                  <a:pt x="367567" y="0"/>
                </a:lnTo>
                <a:lnTo>
                  <a:pt x="1119571" y="0"/>
                </a:lnTo>
                <a:lnTo>
                  <a:pt x="1487138" y="643275"/>
                </a:lnTo>
                <a:lnTo>
                  <a:pt x="1119571" y="1286549"/>
                </a:lnTo>
                <a:lnTo>
                  <a:pt x="367567" y="1286549"/>
                </a:lnTo>
                <a:lnTo>
                  <a:pt x="0" y="643275"/>
                </a:lnTo>
                <a:close/>
              </a:path>
            </a:pathLst>
          </a:cu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71" tIns="246229" rIns="279471" bIns="2462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15" name="TextBox 14">
            <a:extLst>
              <a:ext uri="{FF2B5EF4-FFF2-40B4-BE49-F238E27FC236}">
                <a16:creationId xmlns:a16="http://schemas.microsoft.com/office/drawing/2014/main" id="{92DA6EBB-179B-4021-8EB8-246F0EAAF993}"/>
              </a:ext>
            </a:extLst>
          </p:cNvPr>
          <p:cNvSpPr txBox="1"/>
          <p:nvPr/>
        </p:nvSpPr>
        <p:spPr>
          <a:xfrm>
            <a:off x="6971890" y="3022830"/>
            <a:ext cx="917678" cy="461665"/>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Tax</a:t>
            </a:r>
          </a:p>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 Planning</a:t>
            </a:r>
          </a:p>
        </p:txBody>
      </p:sp>
      <p:sp>
        <p:nvSpPr>
          <p:cNvPr id="16" name="TextBox 15">
            <a:extLst>
              <a:ext uri="{FF2B5EF4-FFF2-40B4-BE49-F238E27FC236}">
                <a16:creationId xmlns:a16="http://schemas.microsoft.com/office/drawing/2014/main" id="{C4CEDDB0-1C0C-4017-B3F3-28DF3EDE54EC}"/>
              </a:ext>
            </a:extLst>
          </p:cNvPr>
          <p:cNvSpPr txBox="1"/>
          <p:nvPr/>
        </p:nvSpPr>
        <p:spPr>
          <a:xfrm>
            <a:off x="4210110" y="4751022"/>
            <a:ext cx="1014742" cy="276999"/>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Insurance</a:t>
            </a:r>
          </a:p>
        </p:txBody>
      </p:sp>
      <p:sp>
        <p:nvSpPr>
          <p:cNvPr id="17" name="TextBox 16">
            <a:extLst>
              <a:ext uri="{FF2B5EF4-FFF2-40B4-BE49-F238E27FC236}">
                <a16:creationId xmlns:a16="http://schemas.microsoft.com/office/drawing/2014/main" id="{3EAC95C7-3F0F-4256-8F15-80B88ED64024}"/>
              </a:ext>
            </a:extLst>
          </p:cNvPr>
          <p:cNvSpPr txBox="1"/>
          <p:nvPr/>
        </p:nvSpPr>
        <p:spPr>
          <a:xfrm>
            <a:off x="5545679" y="5543110"/>
            <a:ext cx="1076713" cy="276999"/>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Investment</a:t>
            </a:r>
          </a:p>
        </p:txBody>
      </p:sp>
      <p:sp>
        <p:nvSpPr>
          <p:cNvPr id="18" name="TextBox 17">
            <a:extLst>
              <a:ext uri="{FF2B5EF4-FFF2-40B4-BE49-F238E27FC236}">
                <a16:creationId xmlns:a16="http://schemas.microsoft.com/office/drawing/2014/main" id="{DA2BB6D4-669F-499B-BA67-604F0D4C9BCE}"/>
              </a:ext>
            </a:extLst>
          </p:cNvPr>
          <p:cNvSpPr txBox="1"/>
          <p:nvPr/>
        </p:nvSpPr>
        <p:spPr>
          <a:xfrm>
            <a:off x="6975061" y="4534998"/>
            <a:ext cx="917678" cy="461665"/>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Key</a:t>
            </a:r>
          </a:p>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 Talent</a:t>
            </a:r>
          </a:p>
        </p:txBody>
      </p:sp>
      <p:sp>
        <p:nvSpPr>
          <p:cNvPr id="19" name="TextBox 18">
            <a:extLst>
              <a:ext uri="{FF2B5EF4-FFF2-40B4-BE49-F238E27FC236}">
                <a16:creationId xmlns:a16="http://schemas.microsoft.com/office/drawing/2014/main" id="{F7FEF2A7-7F5F-475C-9891-CF23C4581200}"/>
              </a:ext>
            </a:extLst>
          </p:cNvPr>
          <p:cNvSpPr txBox="1"/>
          <p:nvPr/>
        </p:nvSpPr>
        <p:spPr>
          <a:xfrm>
            <a:off x="5628322" y="2204130"/>
            <a:ext cx="917678" cy="461665"/>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Cash</a:t>
            </a:r>
          </a:p>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 Flow</a:t>
            </a:r>
          </a:p>
        </p:txBody>
      </p:sp>
      <p:sp>
        <p:nvSpPr>
          <p:cNvPr id="20" name="TextBox 19">
            <a:extLst>
              <a:ext uri="{FF2B5EF4-FFF2-40B4-BE49-F238E27FC236}">
                <a16:creationId xmlns:a16="http://schemas.microsoft.com/office/drawing/2014/main" id="{BB9CD425-B0D4-4A3B-B37B-032ABF828A38}"/>
              </a:ext>
            </a:extLst>
          </p:cNvPr>
          <p:cNvSpPr txBox="1"/>
          <p:nvPr/>
        </p:nvSpPr>
        <p:spPr>
          <a:xfrm>
            <a:off x="4233146" y="3203721"/>
            <a:ext cx="978830" cy="276999"/>
          </a:xfrm>
          <a:prstGeom prst="rect">
            <a:avLst/>
          </a:prstGeom>
          <a:noFill/>
        </p:spPr>
        <p:txBody>
          <a:bodyPr wrap="square" rtlCol="0">
            <a:spAutoFit/>
          </a:bodyPr>
          <a:lstStyle/>
          <a:p>
            <a:pPr algn="ctr"/>
            <a:r>
              <a:rPr lang="en-US" sz="1200" b="1" dirty="0">
                <a:solidFill>
                  <a:schemeClr val="bg1"/>
                </a:solidFill>
                <a:latin typeface="Bell MT" panose="02020503060305020303" pitchFamily="18" charset="0"/>
                <a:ea typeface="Lato" panose="020F0502020204030203" pitchFamily="34" charset="0"/>
                <a:cs typeface="Lato" panose="020F0502020204030203" pitchFamily="34" charset="0"/>
              </a:rPr>
              <a:t>Succession</a:t>
            </a:r>
          </a:p>
        </p:txBody>
      </p:sp>
      <p:sp>
        <p:nvSpPr>
          <p:cNvPr id="21" name="Freeform: Shape 20">
            <a:extLst>
              <a:ext uri="{FF2B5EF4-FFF2-40B4-BE49-F238E27FC236}">
                <a16:creationId xmlns:a16="http://schemas.microsoft.com/office/drawing/2014/main" id="{8DEC14DF-D290-4AB3-9A8B-2A8CD94DDA35}"/>
              </a:ext>
            </a:extLst>
          </p:cNvPr>
          <p:cNvSpPr>
            <a:spLocks noChangeArrowheads="1"/>
          </p:cNvSpPr>
          <p:nvPr/>
        </p:nvSpPr>
        <p:spPr bwMode="auto">
          <a:xfrm>
            <a:off x="5868988" y="3640549"/>
            <a:ext cx="425450" cy="298456"/>
          </a:xfrm>
          <a:custGeom>
            <a:avLst/>
            <a:gdLst>
              <a:gd name="connsiteX0" fmla="*/ 1687431 w 3371851"/>
              <a:gd name="connsiteY0" fmla="*/ 1171575 h 2365375"/>
              <a:gd name="connsiteX1" fmla="*/ 2557463 w 3371851"/>
              <a:gd name="connsiteY1" fmla="*/ 2075969 h 2365375"/>
              <a:gd name="connsiteX2" fmla="*/ 2557463 w 3371851"/>
              <a:gd name="connsiteY2" fmla="*/ 2193540 h 2365375"/>
              <a:gd name="connsiteX3" fmla="*/ 2391886 w 3371851"/>
              <a:gd name="connsiteY3" fmla="*/ 2365375 h 2365375"/>
              <a:gd name="connsiteX4" fmla="*/ 979965 w 3371851"/>
              <a:gd name="connsiteY4" fmla="*/ 2365375 h 2365375"/>
              <a:gd name="connsiteX5" fmla="*/ 814388 w 3371851"/>
              <a:gd name="connsiteY5" fmla="*/ 2193540 h 2365375"/>
              <a:gd name="connsiteX6" fmla="*/ 814388 w 3371851"/>
              <a:gd name="connsiteY6" fmla="*/ 2060896 h 2365375"/>
              <a:gd name="connsiteX7" fmla="*/ 1687431 w 3371851"/>
              <a:gd name="connsiteY7" fmla="*/ 1171575 h 2365375"/>
              <a:gd name="connsiteX8" fmla="*/ 2734227 w 3371851"/>
              <a:gd name="connsiteY8" fmla="*/ 1165225 h 2365375"/>
              <a:gd name="connsiteX9" fmla="*/ 3368843 w 3371851"/>
              <a:gd name="connsiteY9" fmla="*/ 1756303 h 2365375"/>
              <a:gd name="connsiteX10" fmla="*/ 3371851 w 3371851"/>
              <a:gd name="connsiteY10" fmla="*/ 1756303 h 2365375"/>
              <a:gd name="connsiteX11" fmla="*/ 3098154 w 3371851"/>
              <a:gd name="connsiteY11" fmla="*/ 2036763 h 2365375"/>
              <a:gd name="connsiteX12" fmla="*/ 2634975 w 3371851"/>
              <a:gd name="connsiteY12" fmla="*/ 2036763 h 2365375"/>
              <a:gd name="connsiteX13" fmla="*/ 2316163 w 3371851"/>
              <a:gd name="connsiteY13" fmla="*/ 1325057 h 2365375"/>
              <a:gd name="connsiteX14" fmla="*/ 2734227 w 3371851"/>
              <a:gd name="connsiteY14" fmla="*/ 1165225 h 2365375"/>
              <a:gd name="connsiteX15" fmla="*/ 634616 w 3371851"/>
              <a:gd name="connsiteY15" fmla="*/ 1165225 h 2365375"/>
              <a:gd name="connsiteX16" fmla="*/ 1055688 w 3371851"/>
              <a:gd name="connsiteY16" fmla="*/ 1325057 h 2365375"/>
              <a:gd name="connsiteX17" fmla="*/ 733869 w 3371851"/>
              <a:gd name="connsiteY17" fmla="*/ 2036763 h 2365375"/>
              <a:gd name="connsiteX18" fmla="*/ 270689 w 3371851"/>
              <a:gd name="connsiteY18" fmla="*/ 2036763 h 2365375"/>
              <a:gd name="connsiteX19" fmla="*/ 0 w 3371851"/>
              <a:gd name="connsiteY19" fmla="*/ 1756303 h 2365375"/>
              <a:gd name="connsiteX20" fmla="*/ 634616 w 3371851"/>
              <a:gd name="connsiteY20" fmla="*/ 1165225 h 2365375"/>
              <a:gd name="connsiteX21" fmla="*/ 2734470 w 3371851"/>
              <a:gd name="connsiteY21" fmla="*/ 309563 h 2365375"/>
              <a:gd name="connsiteX22" fmla="*/ 3098802 w 3371851"/>
              <a:gd name="connsiteY22" fmla="*/ 713582 h 2365375"/>
              <a:gd name="connsiteX23" fmla="*/ 2734470 w 3371851"/>
              <a:gd name="connsiteY23" fmla="*/ 1117601 h 2365375"/>
              <a:gd name="connsiteX24" fmla="*/ 2370138 w 3371851"/>
              <a:gd name="connsiteY24" fmla="*/ 713582 h 2365375"/>
              <a:gd name="connsiteX25" fmla="*/ 2734470 w 3371851"/>
              <a:gd name="connsiteY25" fmla="*/ 309563 h 2365375"/>
              <a:gd name="connsiteX26" fmla="*/ 634207 w 3371851"/>
              <a:gd name="connsiteY26" fmla="*/ 309563 h 2365375"/>
              <a:gd name="connsiteX27" fmla="*/ 998539 w 3371851"/>
              <a:gd name="connsiteY27" fmla="*/ 713582 h 2365375"/>
              <a:gd name="connsiteX28" fmla="*/ 634207 w 3371851"/>
              <a:gd name="connsiteY28" fmla="*/ 1117601 h 2365375"/>
              <a:gd name="connsiteX29" fmla="*/ 269875 w 3371851"/>
              <a:gd name="connsiteY29" fmla="*/ 713582 h 2365375"/>
              <a:gd name="connsiteX30" fmla="*/ 634207 w 3371851"/>
              <a:gd name="connsiteY30" fmla="*/ 309563 h 2365375"/>
              <a:gd name="connsiteX31" fmla="*/ 1685925 w 3371851"/>
              <a:gd name="connsiteY31" fmla="*/ 0 h 2365375"/>
              <a:gd name="connsiteX32" fmla="*/ 2184400 w 3371851"/>
              <a:gd name="connsiteY32" fmla="*/ 542132 h 2365375"/>
              <a:gd name="connsiteX33" fmla="*/ 1685925 w 3371851"/>
              <a:gd name="connsiteY33" fmla="*/ 1084264 h 2365375"/>
              <a:gd name="connsiteX34" fmla="*/ 1187450 w 3371851"/>
              <a:gd name="connsiteY34" fmla="*/ 542132 h 2365375"/>
              <a:gd name="connsiteX35" fmla="*/ 1685925 w 3371851"/>
              <a:gd name="connsiteY35" fmla="*/ 0 h 23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71851" h="2365375">
                <a:moveTo>
                  <a:pt x="1687431" y="1171575"/>
                </a:moveTo>
                <a:cubicBezTo>
                  <a:pt x="2301571" y="1171575"/>
                  <a:pt x="2557463" y="1711197"/>
                  <a:pt x="2557463" y="2075969"/>
                </a:cubicBezTo>
                <a:cubicBezTo>
                  <a:pt x="2557463" y="2075969"/>
                  <a:pt x="2557463" y="2075969"/>
                  <a:pt x="2557463" y="2193540"/>
                </a:cubicBezTo>
                <a:cubicBezTo>
                  <a:pt x="2557463" y="2286994"/>
                  <a:pt x="2482201" y="2365375"/>
                  <a:pt x="2391886" y="2365375"/>
                </a:cubicBezTo>
                <a:cubicBezTo>
                  <a:pt x="2391886" y="2365375"/>
                  <a:pt x="2391886" y="2365375"/>
                  <a:pt x="979965" y="2365375"/>
                </a:cubicBezTo>
                <a:cubicBezTo>
                  <a:pt x="889650" y="2365375"/>
                  <a:pt x="814388" y="2286994"/>
                  <a:pt x="814388" y="2193540"/>
                </a:cubicBezTo>
                <a:cubicBezTo>
                  <a:pt x="814388" y="2193540"/>
                  <a:pt x="814388" y="2193540"/>
                  <a:pt x="814388" y="2060896"/>
                </a:cubicBezTo>
                <a:cubicBezTo>
                  <a:pt x="814388" y="1690094"/>
                  <a:pt x="1094364" y="1171575"/>
                  <a:pt x="1687431" y="1171575"/>
                </a:cubicBezTo>
                <a:close/>
                <a:moveTo>
                  <a:pt x="2734227" y="1165225"/>
                </a:moveTo>
                <a:cubicBezTo>
                  <a:pt x="3065070" y="1165225"/>
                  <a:pt x="3338767" y="1424576"/>
                  <a:pt x="3368843" y="1756303"/>
                </a:cubicBezTo>
                <a:cubicBezTo>
                  <a:pt x="3371851" y="1756303"/>
                  <a:pt x="3371851" y="1756303"/>
                  <a:pt x="3371851" y="1756303"/>
                </a:cubicBezTo>
                <a:cubicBezTo>
                  <a:pt x="3371851" y="1910104"/>
                  <a:pt x="3248537" y="2036763"/>
                  <a:pt x="3098154" y="2036763"/>
                </a:cubicBezTo>
                <a:cubicBezTo>
                  <a:pt x="2634975" y="2036763"/>
                  <a:pt x="2634975" y="2036763"/>
                  <a:pt x="2634975" y="2036763"/>
                </a:cubicBezTo>
                <a:cubicBezTo>
                  <a:pt x="2637982" y="1738209"/>
                  <a:pt x="2505645" y="1487905"/>
                  <a:pt x="2316163" y="1325057"/>
                </a:cubicBezTo>
                <a:cubicBezTo>
                  <a:pt x="2427446" y="1225539"/>
                  <a:pt x="2577829" y="1165225"/>
                  <a:pt x="2734227" y="1165225"/>
                </a:cubicBezTo>
                <a:close/>
                <a:moveTo>
                  <a:pt x="634616" y="1165225"/>
                </a:moveTo>
                <a:cubicBezTo>
                  <a:pt x="794022" y="1165225"/>
                  <a:pt x="944405" y="1225539"/>
                  <a:pt x="1055688" y="1325057"/>
                </a:cubicBezTo>
                <a:cubicBezTo>
                  <a:pt x="863198" y="1487905"/>
                  <a:pt x="730861" y="1738209"/>
                  <a:pt x="733869" y="2036763"/>
                </a:cubicBezTo>
                <a:cubicBezTo>
                  <a:pt x="733869" y="2036763"/>
                  <a:pt x="733869" y="2036763"/>
                  <a:pt x="270689" y="2036763"/>
                </a:cubicBezTo>
                <a:cubicBezTo>
                  <a:pt x="120306" y="2036763"/>
                  <a:pt x="0" y="1910104"/>
                  <a:pt x="0" y="1756303"/>
                </a:cubicBezTo>
                <a:cubicBezTo>
                  <a:pt x="30076" y="1424576"/>
                  <a:pt x="303773" y="1165225"/>
                  <a:pt x="634616" y="1165225"/>
                </a:cubicBezTo>
                <a:close/>
                <a:moveTo>
                  <a:pt x="2734470" y="309563"/>
                </a:moveTo>
                <a:cubicBezTo>
                  <a:pt x="2935685" y="309563"/>
                  <a:pt x="3098802" y="490448"/>
                  <a:pt x="3098802" y="713582"/>
                </a:cubicBezTo>
                <a:cubicBezTo>
                  <a:pt x="3098802" y="936716"/>
                  <a:pt x="2935685" y="1117601"/>
                  <a:pt x="2734470" y="1117601"/>
                </a:cubicBezTo>
                <a:cubicBezTo>
                  <a:pt x="2533255" y="1117601"/>
                  <a:pt x="2370138" y="936716"/>
                  <a:pt x="2370138" y="713582"/>
                </a:cubicBezTo>
                <a:cubicBezTo>
                  <a:pt x="2370138" y="490448"/>
                  <a:pt x="2533255" y="309563"/>
                  <a:pt x="2734470" y="309563"/>
                </a:cubicBezTo>
                <a:close/>
                <a:moveTo>
                  <a:pt x="634207" y="309563"/>
                </a:moveTo>
                <a:cubicBezTo>
                  <a:pt x="835422" y="309563"/>
                  <a:pt x="998539" y="490448"/>
                  <a:pt x="998539" y="713582"/>
                </a:cubicBezTo>
                <a:cubicBezTo>
                  <a:pt x="998539" y="936716"/>
                  <a:pt x="835422" y="1117601"/>
                  <a:pt x="634207" y="1117601"/>
                </a:cubicBezTo>
                <a:cubicBezTo>
                  <a:pt x="432992" y="1117601"/>
                  <a:pt x="269875" y="936716"/>
                  <a:pt x="269875" y="713582"/>
                </a:cubicBezTo>
                <a:cubicBezTo>
                  <a:pt x="269875" y="490448"/>
                  <a:pt x="432992" y="309563"/>
                  <a:pt x="634207" y="309563"/>
                </a:cubicBezTo>
                <a:close/>
                <a:moveTo>
                  <a:pt x="1685925" y="0"/>
                </a:moveTo>
                <a:cubicBezTo>
                  <a:pt x="1961225" y="0"/>
                  <a:pt x="2184400" y="242721"/>
                  <a:pt x="2184400" y="542132"/>
                </a:cubicBezTo>
                <a:cubicBezTo>
                  <a:pt x="2184400" y="841543"/>
                  <a:pt x="1961225" y="1084264"/>
                  <a:pt x="1685925" y="1084264"/>
                </a:cubicBezTo>
                <a:cubicBezTo>
                  <a:pt x="1410625" y="1084264"/>
                  <a:pt x="1187450" y="841543"/>
                  <a:pt x="1187450" y="542132"/>
                </a:cubicBezTo>
                <a:cubicBezTo>
                  <a:pt x="1187450" y="242721"/>
                  <a:pt x="1410625" y="0"/>
                  <a:pt x="1685925"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Rectangle 21">
            <a:extLst>
              <a:ext uri="{FF2B5EF4-FFF2-40B4-BE49-F238E27FC236}">
                <a16:creationId xmlns:a16="http://schemas.microsoft.com/office/drawing/2014/main" id="{4C230EB3-8CBC-42A8-A66B-31A114A4629F}"/>
              </a:ext>
            </a:extLst>
          </p:cNvPr>
          <p:cNvSpPr/>
          <p:nvPr/>
        </p:nvSpPr>
        <p:spPr>
          <a:xfrm>
            <a:off x="5606882" y="4011778"/>
            <a:ext cx="949875" cy="461665"/>
          </a:xfrm>
          <a:prstGeom prst="rect">
            <a:avLst/>
          </a:prstGeom>
        </p:spPr>
        <p:txBody>
          <a:bodyPr wrap="square">
            <a:spAutoFit/>
          </a:bodyPr>
          <a:lstStyle/>
          <a:p>
            <a:pPr algn="ctr"/>
            <a:r>
              <a:rPr lang="en-GB" sz="1200" dirty="0">
                <a:solidFill>
                  <a:schemeClr val="bg1"/>
                </a:solidFill>
                <a:latin typeface="Bell MT" panose="02020503060305020303" pitchFamily="18" charset="0"/>
                <a:ea typeface="Lato Bold" panose="020F0502020204030203" pitchFamily="34" charset="0"/>
                <a:cs typeface="Lato Bold" panose="020F0502020204030203" pitchFamily="34" charset="0"/>
              </a:rPr>
              <a:t>Your</a:t>
            </a:r>
          </a:p>
          <a:p>
            <a:pPr algn="ctr"/>
            <a:r>
              <a:rPr lang="en-GB" sz="1200" dirty="0">
                <a:solidFill>
                  <a:schemeClr val="bg1"/>
                </a:solidFill>
                <a:latin typeface="Bell MT" panose="02020503060305020303" pitchFamily="18" charset="0"/>
                <a:ea typeface="Lato Bold" panose="020F0502020204030203" pitchFamily="34" charset="0"/>
                <a:cs typeface="Lato Bold" panose="020F0502020204030203" pitchFamily="34" charset="0"/>
              </a:rPr>
              <a:t>Title here</a:t>
            </a:r>
            <a:endParaRPr lang="en-US" sz="1200" dirty="0">
              <a:solidFill>
                <a:schemeClr val="bg1"/>
              </a:solidFill>
              <a:latin typeface="Bell MT" panose="02020503060305020303" pitchFamily="18" charset="0"/>
              <a:ea typeface="Lato Bold" panose="020F0502020204030203" pitchFamily="34" charset="0"/>
              <a:cs typeface="Lato Bold" panose="020F0502020204030203" pitchFamily="34" charset="0"/>
            </a:endParaRPr>
          </a:p>
        </p:txBody>
      </p:sp>
      <p:sp>
        <p:nvSpPr>
          <p:cNvPr id="23" name="TextBox 22">
            <a:extLst>
              <a:ext uri="{FF2B5EF4-FFF2-40B4-BE49-F238E27FC236}">
                <a16:creationId xmlns:a16="http://schemas.microsoft.com/office/drawing/2014/main" id="{6D901989-DE20-44E3-8DE8-BEBE654E57A1}"/>
              </a:ext>
            </a:extLst>
          </p:cNvPr>
          <p:cNvSpPr txBox="1"/>
          <p:nvPr/>
        </p:nvSpPr>
        <p:spPr>
          <a:xfrm>
            <a:off x="1101582" y="1883624"/>
            <a:ext cx="1892896" cy="1358000"/>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Exit Strategy</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Estate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Sell</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Divorce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Death</a:t>
            </a:r>
          </a:p>
        </p:txBody>
      </p:sp>
      <p:sp>
        <p:nvSpPr>
          <p:cNvPr id="24" name="TextBox 23">
            <a:extLst>
              <a:ext uri="{FF2B5EF4-FFF2-40B4-BE49-F238E27FC236}">
                <a16:creationId xmlns:a16="http://schemas.microsoft.com/office/drawing/2014/main" id="{0F05EA26-6173-424E-82AA-F82D5DD68B69}"/>
              </a:ext>
            </a:extLst>
          </p:cNvPr>
          <p:cNvSpPr txBox="1"/>
          <p:nvPr/>
        </p:nvSpPr>
        <p:spPr>
          <a:xfrm>
            <a:off x="1101582" y="3458260"/>
            <a:ext cx="1857769" cy="1358000"/>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Health</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Disability</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Critical Illness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Life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Liability</a:t>
            </a:r>
          </a:p>
        </p:txBody>
      </p:sp>
      <p:sp>
        <p:nvSpPr>
          <p:cNvPr id="25" name="TextBox 24">
            <a:extLst>
              <a:ext uri="{FF2B5EF4-FFF2-40B4-BE49-F238E27FC236}">
                <a16:creationId xmlns:a16="http://schemas.microsoft.com/office/drawing/2014/main" id="{CB38A7A6-4C51-4F42-B0C9-A1D91360D159}"/>
              </a:ext>
            </a:extLst>
          </p:cNvPr>
          <p:cNvSpPr txBox="1"/>
          <p:nvPr/>
        </p:nvSpPr>
        <p:spPr>
          <a:xfrm>
            <a:off x="1101582" y="5032897"/>
            <a:ext cx="1892896" cy="1089657"/>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Short Term Goals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Medium Term Goals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Long Term Goals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Retirement Goals</a:t>
            </a:r>
          </a:p>
        </p:txBody>
      </p:sp>
      <p:sp>
        <p:nvSpPr>
          <p:cNvPr id="26" name="TextBox 25">
            <a:extLst>
              <a:ext uri="{FF2B5EF4-FFF2-40B4-BE49-F238E27FC236}">
                <a16:creationId xmlns:a16="http://schemas.microsoft.com/office/drawing/2014/main" id="{E0B231F2-FF0E-4BCD-88FC-0C168324E683}"/>
              </a:ext>
            </a:extLst>
          </p:cNvPr>
          <p:cNvSpPr txBox="1"/>
          <p:nvPr/>
        </p:nvSpPr>
        <p:spPr>
          <a:xfrm>
            <a:off x="9132340" y="3550950"/>
            <a:ext cx="1429326" cy="588559"/>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Income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Debt</a:t>
            </a:r>
          </a:p>
        </p:txBody>
      </p:sp>
      <p:sp>
        <p:nvSpPr>
          <p:cNvPr id="27" name="TextBox 26">
            <a:extLst>
              <a:ext uri="{FF2B5EF4-FFF2-40B4-BE49-F238E27FC236}">
                <a16:creationId xmlns:a16="http://schemas.microsoft.com/office/drawing/2014/main" id="{D9A313D1-ABB6-4E74-A074-96F3A609958F}"/>
              </a:ext>
            </a:extLst>
          </p:cNvPr>
          <p:cNvSpPr txBox="1"/>
          <p:nvPr/>
        </p:nvSpPr>
        <p:spPr>
          <a:xfrm>
            <a:off x="9132340" y="4272291"/>
            <a:ext cx="2148236" cy="845040"/>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Corporate Structure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Taxes up –to –date</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Tax planning</a:t>
            </a:r>
          </a:p>
        </p:txBody>
      </p:sp>
      <p:sp>
        <p:nvSpPr>
          <p:cNvPr id="28" name="TextBox 27">
            <a:extLst>
              <a:ext uri="{FF2B5EF4-FFF2-40B4-BE49-F238E27FC236}">
                <a16:creationId xmlns:a16="http://schemas.microsoft.com/office/drawing/2014/main" id="{77052928-DBCE-46B7-8F35-3CD60B797B89}"/>
              </a:ext>
            </a:extLst>
          </p:cNvPr>
          <p:cNvSpPr txBox="1"/>
          <p:nvPr/>
        </p:nvSpPr>
        <p:spPr>
          <a:xfrm>
            <a:off x="9132340" y="5277514"/>
            <a:ext cx="2148236" cy="845040"/>
          </a:xfrm>
          <a:prstGeom prst="rect">
            <a:avLst/>
          </a:prstGeom>
          <a:noFill/>
        </p:spPr>
        <p:txBody>
          <a:bodyPr wrap="square" rtlCol="0">
            <a:spAutoFit/>
          </a:bodyPr>
          <a:lstStyle/>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Health Benefits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Retirement Benefits</a:t>
            </a:r>
          </a:p>
          <a:p>
            <a:pPr marL="228600" indent="-228600">
              <a:lnSpc>
                <a:spcPts val="2000"/>
              </a:lnSpc>
              <a:buFont typeface="+mj-lt"/>
              <a:buAutoNum type="arabicPeriod"/>
            </a:pPr>
            <a:r>
              <a:rPr lang="en-US" sz="1300" dirty="0">
                <a:latin typeface="Lato" panose="020F0502020204030203" pitchFamily="34" charset="0"/>
                <a:ea typeface="Lato" panose="020F0502020204030203" pitchFamily="34" charset="0"/>
                <a:cs typeface="Lato" panose="020F0502020204030203" pitchFamily="34" charset="0"/>
              </a:rPr>
              <a:t>Executive Plans</a:t>
            </a:r>
          </a:p>
        </p:txBody>
      </p:sp>
    </p:spTree>
    <p:extLst>
      <p:ext uri="{BB962C8B-B14F-4D97-AF65-F5344CB8AC3E}">
        <p14:creationId xmlns:p14="http://schemas.microsoft.com/office/powerpoint/2010/main" val="34247958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Milestone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&amp; Metrics</a:t>
            </a:r>
          </a:p>
        </p:txBody>
      </p:sp>
      <p:grpSp>
        <p:nvGrpSpPr>
          <p:cNvPr id="51" name="Group 50">
            <a:extLst>
              <a:ext uri="{FF2B5EF4-FFF2-40B4-BE49-F238E27FC236}">
                <a16:creationId xmlns:a16="http://schemas.microsoft.com/office/drawing/2014/main" id="{73D83B89-FDCB-452B-BAD7-34E553E65804}"/>
              </a:ext>
            </a:extLst>
          </p:cNvPr>
          <p:cNvGrpSpPr/>
          <p:nvPr/>
        </p:nvGrpSpPr>
        <p:grpSpPr>
          <a:xfrm>
            <a:off x="619125" y="1915161"/>
            <a:ext cx="10953748" cy="4104639"/>
            <a:chOff x="551293" y="2249466"/>
            <a:chExt cx="11089410" cy="4057233"/>
          </a:xfrm>
        </p:grpSpPr>
        <p:sp>
          <p:nvSpPr>
            <p:cNvPr id="52" name="Freeform: Shape 51">
              <a:extLst>
                <a:ext uri="{FF2B5EF4-FFF2-40B4-BE49-F238E27FC236}">
                  <a16:creationId xmlns:a16="http://schemas.microsoft.com/office/drawing/2014/main" id="{EA812045-7520-45D2-B0F1-DE3A297E8760}"/>
                </a:ext>
              </a:extLst>
            </p:cNvPr>
            <p:cNvSpPr/>
            <p:nvPr/>
          </p:nvSpPr>
          <p:spPr>
            <a:xfrm>
              <a:off x="551295" y="2249466"/>
              <a:ext cx="11089408" cy="4057233"/>
            </a:xfrm>
            <a:custGeom>
              <a:avLst/>
              <a:gdLst>
                <a:gd name="connsiteX0" fmla="*/ 0 w 1988252"/>
                <a:gd name="connsiteY0" fmla="*/ 0 h 1752970"/>
                <a:gd name="connsiteX1" fmla="*/ 1988252 w 1988252"/>
                <a:gd name="connsiteY1" fmla="*/ 0 h 1752970"/>
                <a:gd name="connsiteX2" fmla="*/ 1988252 w 1988252"/>
                <a:gd name="connsiteY2" fmla="*/ 1752970 h 1752970"/>
                <a:gd name="connsiteX3" fmla="*/ 0 w 1988252"/>
                <a:gd name="connsiteY3" fmla="*/ 1752970 h 1752970"/>
                <a:gd name="connsiteX4" fmla="*/ 0 w 1988252"/>
                <a:gd name="connsiteY4" fmla="*/ 0 h 175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252" h="1752970">
                  <a:moveTo>
                    <a:pt x="0" y="0"/>
                  </a:moveTo>
                  <a:lnTo>
                    <a:pt x="1988252" y="0"/>
                  </a:lnTo>
                  <a:lnTo>
                    <a:pt x="1988252" y="1752970"/>
                  </a:lnTo>
                  <a:lnTo>
                    <a:pt x="0" y="1752970"/>
                  </a:lnTo>
                  <a:lnTo>
                    <a:pt x="0" y="0"/>
                  </a:lnTo>
                  <a:close/>
                </a:path>
              </a:pathLst>
            </a:custGeom>
            <a:solidFill>
              <a:schemeClr val="bg1">
                <a:lumMod val="8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EC2687F-88D1-4299-A15B-01FA291063B2}"/>
                </a:ext>
              </a:extLst>
            </p:cNvPr>
            <p:cNvSpPr/>
            <p:nvPr/>
          </p:nvSpPr>
          <p:spPr>
            <a:xfrm>
              <a:off x="551293" y="2249466"/>
              <a:ext cx="2772353" cy="5512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658F988-52C5-43B7-9E14-EB6EACCDEAA8}"/>
                </a:ext>
              </a:extLst>
            </p:cNvPr>
            <p:cNvSpPr/>
            <p:nvPr/>
          </p:nvSpPr>
          <p:spPr>
            <a:xfrm>
              <a:off x="3323646" y="2249466"/>
              <a:ext cx="2772353" cy="55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BC1029-7633-4820-A897-7C6C51AEE926}"/>
                </a:ext>
              </a:extLst>
            </p:cNvPr>
            <p:cNvSpPr/>
            <p:nvPr/>
          </p:nvSpPr>
          <p:spPr>
            <a:xfrm>
              <a:off x="6095996" y="2249466"/>
              <a:ext cx="2772353" cy="551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3D30500-A62D-437E-B5C6-9C427A970318}"/>
                </a:ext>
              </a:extLst>
            </p:cNvPr>
            <p:cNvSpPr/>
            <p:nvPr/>
          </p:nvSpPr>
          <p:spPr>
            <a:xfrm>
              <a:off x="8868348" y="2249466"/>
              <a:ext cx="2772353" cy="551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42AEF4F5-A18C-48ED-8F4B-1061DA40FC6F}"/>
                </a:ext>
              </a:extLst>
            </p:cNvPr>
            <p:cNvCxnSpPr>
              <a:cxnSpLocks/>
            </p:cNvCxnSpPr>
            <p:nvPr/>
          </p:nvCxnSpPr>
          <p:spPr>
            <a:xfrm>
              <a:off x="3323646" y="2249466"/>
              <a:ext cx="0" cy="40572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48CD921-6589-4A90-9EA9-F4F8117681A2}"/>
                </a:ext>
              </a:extLst>
            </p:cNvPr>
            <p:cNvCxnSpPr>
              <a:cxnSpLocks/>
            </p:cNvCxnSpPr>
            <p:nvPr/>
          </p:nvCxnSpPr>
          <p:spPr>
            <a:xfrm>
              <a:off x="6095997" y="2249466"/>
              <a:ext cx="0" cy="40572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AE2AB5-0BC9-41D3-A737-0B27A45372F2}"/>
                </a:ext>
              </a:extLst>
            </p:cNvPr>
            <p:cNvCxnSpPr>
              <a:cxnSpLocks/>
            </p:cNvCxnSpPr>
            <p:nvPr/>
          </p:nvCxnSpPr>
          <p:spPr>
            <a:xfrm>
              <a:off x="8868348" y="2249466"/>
              <a:ext cx="0" cy="40572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D9D7668-9674-4C27-93C3-BDDFBC184C1C}"/>
                </a:ext>
              </a:extLst>
            </p:cNvPr>
            <p:cNvCxnSpPr>
              <a:cxnSpLocks/>
            </p:cNvCxnSpPr>
            <p:nvPr/>
          </p:nvCxnSpPr>
          <p:spPr>
            <a:xfrm>
              <a:off x="551295" y="3969408"/>
              <a:ext cx="110894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34E5F9-8988-4FD6-80EE-23F609ADBE59}"/>
                </a:ext>
              </a:extLst>
            </p:cNvPr>
            <p:cNvCxnSpPr>
              <a:cxnSpLocks/>
            </p:cNvCxnSpPr>
            <p:nvPr/>
          </p:nvCxnSpPr>
          <p:spPr>
            <a:xfrm>
              <a:off x="551295" y="4553731"/>
              <a:ext cx="110894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7A9BBDB-D9BC-4E64-9B2F-B5CF1FE37DE3}"/>
                </a:ext>
              </a:extLst>
            </p:cNvPr>
            <p:cNvCxnSpPr>
              <a:cxnSpLocks/>
            </p:cNvCxnSpPr>
            <p:nvPr/>
          </p:nvCxnSpPr>
          <p:spPr>
            <a:xfrm>
              <a:off x="551295" y="5138054"/>
              <a:ext cx="110894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CD68372-6468-4D81-B297-18720746A8EC}"/>
                </a:ext>
              </a:extLst>
            </p:cNvPr>
            <p:cNvCxnSpPr>
              <a:cxnSpLocks/>
            </p:cNvCxnSpPr>
            <p:nvPr/>
          </p:nvCxnSpPr>
          <p:spPr>
            <a:xfrm>
              <a:off x="551295" y="5722377"/>
              <a:ext cx="110894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902C1D-9C9C-4511-9DE6-5D655EF007E5}"/>
                </a:ext>
              </a:extLst>
            </p:cNvPr>
            <p:cNvCxnSpPr>
              <a:cxnSpLocks/>
            </p:cNvCxnSpPr>
            <p:nvPr/>
          </p:nvCxnSpPr>
          <p:spPr>
            <a:xfrm>
              <a:off x="551295" y="3385085"/>
              <a:ext cx="110894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3510394-E5F1-4C07-A84A-E9A30D022112}"/>
                </a:ext>
              </a:extLst>
            </p:cNvPr>
            <p:cNvSpPr txBox="1"/>
            <p:nvPr/>
          </p:nvSpPr>
          <p:spPr>
            <a:xfrm>
              <a:off x="1048938" y="2348143"/>
              <a:ext cx="1668670" cy="323165"/>
            </a:xfrm>
            <a:prstGeom prst="rect">
              <a:avLst/>
            </a:prstGeom>
            <a:noFill/>
          </p:spPr>
          <p:txBody>
            <a:bodyPr wrap="square" rtlCol="0">
              <a:spAutoFit/>
            </a:bodyPr>
            <a:lstStyle/>
            <a:p>
              <a:pPr algn="ctr"/>
              <a:r>
                <a:rPr lang="en-US" sz="1500" dirty="0">
                  <a:solidFill>
                    <a:schemeClr val="bg1"/>
                  </a:solidFill>
                  <a:latin typeface="Lato" panose="020F0502020204030203" pitchFamily="34" charset="0"/>
                  <a:ea typeface="Lato" panose="020F0502020204030203" pitchFamily="34" charset="0"/>
                  <a:cs typeface="Lato" panose="020F0502020204030203" pitchFamily="34" charset="0"/>
                </a:rPr>
                <a:t>Milestone</a:t>
              </a:r>
            </a:p>
          </p:txBody>
        </p:sp>
        <p:sp>
          <p:nvSpPr>
            <p:cNvPr id="66" name="TextBox 65">
              <a:extLst>
                <a:ext uri="{FF2B5EF4-FFF2-40B4-BE49-F238E27FC236}">
                  <a16:creationId xmlns:a16="http://schemas.microsoft.com/office/drawing/2014/main" id="{4DE87B4C-1218-4DF2-9887-6E104E3F3E33}"/>
                </a:ext>
              </a:extLst>
            </p:cNvPr>
            <p:cNvSpPr txBox="1"/>
            <p:nvPr/>
          </p:nvSpPr>
          <p:spPr>
            <a:xfrm>
              <a:off x="3785242" y="2348143"/>
              <a:ext cx="1668670" cy="323165"/>
            </a:xfrm>
            <a:prstGeom prst="rect">
              <a:avLst/>
            </a:prstGeom>
            <a:noFill/>
          </p:spPr>
          <p:txBody>
            <a:bodyPr wrap="square" rtlCol="0">
              <a:spAutoFit/>
            </a:bodyPr>
            <a:lstStyle/>
            <a:p>
              <a:pPr algn="ctr"/>
              <a:r>
                <a:rPr lang="en-US" sz="1500" dirty="0">
                  <a:solidFill>
                    <a:schemeClr val="bg1"/>
                  </a:solidFill>
                  <a:latin typeface="Lato" panose="020F0502020204030203" pitchFamily="34" charset="0"/>
                  <a:ea typeface="Lato" panose="020F0502020204030203" pitchFamily="34" charset="0"/>
                  <a:cs typeface="Lato" panose="020F0502020204030203" pitchFamily="34" charset="0"/>
                </a:rPr>
                <a:t>Due Date</a:t>
              </a:r>
            </a:p>
          </p:txBody>
        </p:sp>
        <p:sp>
          <p:nvSpPr>
            <p:cNvPr id="67" name="TextBox 66">
              <a:extLst>
                <a:ext uri="{FF2B5EF4-FFF2-40B4-BE49-F238E27FC236}">
                  <a16:creationId xmlns:a16="http://schemas.microsoft.com/office/drawing/2014/main" id="{4DDD1050-EB07-4997-8A4C-513A75C52DC5}"/>
                </a:ext>
              </a:extLst>
            </p:cNvPr>
            <p:cNvSpPr txBox="1"/>
            <p:nvPr/>
          </p:nvSpPr>
          <p:spPr>
            <a:xfrm>
              <a:off x="9329858" y="2348143"/>
              <a:ext cx="1668670" cy="323165"/>
            </a:xfrm>
            <a:prstGeom prst="rect">
              <a:avLst/>
            </a:prstGeom>
            <a:noFill/>
          </p:spPr>
          <p:txBody>
            <a:bodyPr wrap="square" rtlCol="0">
              <a:spAutoFit/>
            </a:bodyPr>
            <a:lstStyle/>
            <a:p>
              <a:pPr algn="ctr"/>
              <a:r>
                <a:rPr lang="en-US" sz="1500" dirty="0">
                  <a:solidFill>
                    <a:schemeClr val="bg1"/>
                  </a:solidFill>
                  <a:latin typeface="Lato" panose="020F0502020204030203" pitchFamily="34" charset="0"/>
                  <a:ea typeface="Lato" panose="020F0502020204030203" pitchFamily="34" charset="0"/>
                  <a:cs typeface="Lato" panose="020F0502020204030203" pitchFamily="34" charset="0"/>
                </a:rPr>
                <a:t>Details</a:t>
              </a:r>
            </a:p>
          </p:txBody>
        </p:sp>
        <p:sp>
          <p:nvSpPr>
            <p:cNvPr id="68" name="TextBox 67">
              <a:extLst>
                <a:ext uri="{FF2B5EF4-FFF2-40B4-BE49-F238E27FC236}">
                  <a16:creationId xmlns:a16="http://schemas.microsoft.com/office/drawing/2014/main" id="{1246EFE6-0155-4E4C-B6A9-E854F6D93725}"/>
                </a:ext>
              </a:extLst>
            </p:cNvPr>
            <p:cNvSpPr txBox="1"/>
            <p:nvPr/>
          </p:nvSpPr>
          <p:spPr>
            <a:xfrm>
              <a:off x="6456046" y="2348143"/>
              <a:ext cx="1944723" cy="323165"/>
            </a:xfrm>
            <a:prstGeom prst="rect">
              <a:avLst/>
            </a:prstGeom>
            <a:noFill/>
          </p:spPr>
          <p:txBody>
            <a:bodyPr wrap="square" rtlCol="0">
              <a:spAutoFit/>
            </a:bodyPr>
            <a:lstStyle/>
            <a:p>
              <a:pPr algn="ctr"/>
              <a:r>
                <a:rPr lang="en-US" sz="1500" dirty="0">
                  <a:solidFill>
                    <a:schemeClr val="bg1"/>
                  </a:solidFill>
                  <a:latin typeface="Lato" panose="020F0502020204030203" pitchFamily="34" charset="0"/>
                  <a:ea typeface="Lato" panose="020F0502020204030203" pitchFamily="34" charset="0"/>
                  <a:cs typeface="Lato" panose="020F0502020204030203" pitchFamily="34" charset="0"/>
                </a:rPr>
                <a:t>Who’s Responsible</a:t>
              </a:r>
            </a:p>
          </p:txBody>
        </p:sp>
        <p:sp>
          <p:nvSpPr>
            <p:cNvPr id="69" name="TextBox 68">
              <a:extLst>
                <a:ext uri="{FF2B5EF4-FFF2-40B4-BE49-F238E27FC236}">
                  <a16:creationId xmlns:a16="http://schemas.microsoft.com/office/drawing/2014/main" id="{B5A60F18-05C2-48C9-951A-238C32287583}"/>
                </a:ext>
              </a:extLst>
            </p:cNvPr>
            <p:cNvSpPr txBox="1"/>
            <p:nvPr/>
          </p:nvSpPr>
          <p:spPr>
            <a:xfrm>
              <a:off x="910906" y="2665406"/>
              <a:ext cx="1944734" cy="3437864"/>
            </a:xfrm>
            <a:prstGeom prst="rect">
              <a:avLst/>
            </a:prstGeom>
            <a:noFill/>
          </p:spPr>
          <p:txBody>
            <a:bodyPr wrap="square" rtlCol="0">
              <a:spAutoFit/>
            </a:bodyPr>
            <a:lstStyle/>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Contrary to popular belief, Lore simply random text. </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classical Latin literature from 45 McClintock</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It has roots this is great</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Presentation</a:t>
              </a:r>
            </a:p>
          </p:txBody>
        </p:sp>
        <p:sp>
          <p:nvSpPr>
            <p:cNvPr id="70" name="TextBox 69">
              <a:extLst>
                <a:ext uri="{FF2B5EF4-FFF2-40B4-BE49-F238E27FC236}">
                  <a16:creationId xmlns:a16="http://schemas.microsoft.com/office/drawing/2014/main" id="{1DB75D65-EFE5-4EA7-8F52-4D485A03B472}"/>
                </a:ext>
              </a:extLst>
            </p:cNvPr>
            <p:cNvSpPr txBox="1"/>
            <p:nvPr/>
          </p:nvSpPr>
          <p:spPr>
            <a:xfrm>
              <a:off x="3647210" y="2665406"/>
              <a:ext cx="1944734" cy="3437864"/>
            </a:xfrm>
            <a:prstGeom prst="rect">
              <a:avLst/>
            </a:prstGeom>
            <a:noFill/>
          </p:spPr>
          <p:txBody>
            <a:bodyPr wrap="square" rtlCol="0">
              <a:spAutoFit/>
            </a:bodyPr>
            <a:lstStyle/>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Oct 15, 2014</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Feb 28, 2016</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May 14, 2017</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May 16, 2019</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June 15, 2020</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July 17, 2020</a:t>
              </a:r>
            </a:p>
          </p:txBody>
        </p:sp>
        <p:sp>
          <p:nvSpPr>
            <p:cNvPr id="71" name="TextBox 70">
              <a:extLst>
                <a:ext uri="{FF2B5EF4-FFF2-40B4-BE49-F238E27FC236}">
                  <a16:creationId xmlns:a16="http://schemas.microsoft.com/office/drawing/2014/main" id="{5909FFA5-2BBF-4E36-B248-BFF8A889E078}"/>
                </a:ext>
              </a:extLst>
            </p:cNvPr>
            <p:cNvSpPr txBox="1"/>
            <p:nvPr/>
          </p:nvSpPr>
          <p:spPr>
            <a:xfrm>
              <a:off x="6456040" y="2665406"/>
              <a:ext cx="1944734" cy="3437864"/>
            </a:xfrm>
            <a:prstGeom prst="rect">
              <a:avLst/>
            </a:prstGeom>
            <a:noFill/>
          </p:spPr>
          <p:txBody>
            <a:bodyPr wrap="square" rtlCol="0">
              <a:spAutoFit/>
            </a:bodyPr>
            <a:lstStyle/>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Hector Saldana</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Tom Barrett</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Ilene Randall</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Robert Kelley</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Robert </a:t>
              </a:r>
              <a:r>
                <a:rPr lang="en-US" sz="1000" dirty="0" err="1">
                  <a:latin typeface="Lato" panose="020F0502020204030203" pitchFamily="34" charset="0"/>
                  <a:ea typeface="Lato" panose="020F0502020204030203" pitchFamily="34" charset="0"/>
                  <a:cs typeface="Lato" panose="020F0502020204030203" pitchFamily="34" charset="0"/>
                </a:rPr>
                <a:t>Anthoni</a:t>
              </a:r>
              <a:endParaRPr lang="en-US" sz="1000" dirty="0">
                <a:latin typeface="Lato" panose="020F0502020204030203" pitchFamily="34" charset="0"/>
                <a:ea typeface="Lato" panose="020F0502020204030203" pitchFamily="34" charset="0"/>
                <a:cs typeface="Lato" panose="020F0502020204030203" pitchFamily="34" charset="0"/>
              </a:endParaRPr>
            </a:p>
            <a:p>
              <a:pPr algn="ctr">
                <a:lnSpc>
                  <a:spcPts val="4500"/>
                </a:lnSpc>
              </a:pPr>
              <a:r>
                <a:rPr lang="en-US" sz="1000" dirty="0" err="1">
                  <a:latin typeface="Lato" panose="020F0502020204030203" pitchFamily="34" charset="0"/>
                  <a:ea typeface="Lato" panose="020F0502020204030203" pitchFamily="34" charset="0"/>
                  <a:cs typeface="Lato" panose="020F0502020204030203" pitchFamily="34" charset="0"/>
                </a:rPr>
                <a:t>Jhon</a:t>
              </a:r>
              <a:r>
                <a:rPr lang="en-US" sz="1000" dirty="0">
                  <a:latin typeface="Lato" panose="020F0502020204030203" pitchFamily="34" charset="0"/>
                  <a:ea typeface="Lato" panose="020F0502020204030203" pitchFamily="34" charset="0"/>
                  <a:cs typeface="Lato" panose="020F0502020204030203" pitchFamily="34" charset="0"/>
                </a:rPr>
                <a:t> Barrett</a:t>
              </a:r>
            </a:p>
          </p:txBody>
        </p:sp>
        <p:sp>
          <p:nvSpPr>
            <p:cNvPr id="72" name="TextBox 71">
              <a:extLst>
                <a:ext uri="{FF2B5EF4-FFF2-40B4-BE49-F238E27FC236}">
                  <a16:creationId xmlns:a16="http://schemas.microsoft.com/office/drawing/2014/main" id="{B347DD9F-7923-45D0-ADC0-1F081E099C76}"/>
                </a:ext>
              </a:extLst>
            </p:cNvPr>
            <p:cNvSpPr txBox="1"/>
            <p:nvPr/>
          </p:nvSpPr>
          <p:spPr>
            <a:xfrm>
              <a:off x="9191826" y="2665406"/>
              <a:ext cx="1944734" cy="3437864"/>
            </a:xfrm>
            <a:prstGeom prst="rect">
              <a:avLst/>
            </a:prstGeom>
            <a:noFill/>
          </p:spPr>
          <p:txBody>
            <a:bodyPr wrap="square" rtlCol="0">
              <a:spAutoFit/>
            </a:bodyPr>
            <a:lstStyle/>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Contrary to popular belief, Lore simply random text. </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classical Latin literature from 45 McClintock</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It has roots this is great</a:t>
              </a:r>
            </a:p>
            <a:p>
              <a:pPr algn="ctr">
                <a:lnSpc>
                  <a:spcPts val="4500"/>
                </a:lnSpc>
              </a:pPr>
              <a:r>
                <a:rPr lang="en-US" sz="1000" dirty="0">
                  <a:latin typeface="Lato" panose="020F0502020204030203" pitchFamily="34" charset="0"/>
                  <a:ea typeface="Lato" panose="020F0502020204030203" pitchFamily="34" charset="0"/>
                  <a:cs typeface="Lato" panose="020F0502020204030203" pitchFamily="34" charset="0"/>
                </a:rPr>
                <a:t>Presentation</a:t>
              </a:r>
            </a:p>
          </p:txBody>
        </p:sp>
      </p:grpSp>
    </p:spTree>
    <p:extLst>
      <p:ext uri="{BB962C8B-B14F-4D97-AF65-F5344CB8AC3E}">
        <p14:creationId xmlns:p14="http://schemas.microsoft.com/office/powerpoint/2010/main" val="2388392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Milestone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&amp; Metrics</a:t>
            </a:r>
          </a:p>
        </p:txBody>
      </p:sp>
      <p:graphicFrame>
        <p:nvGraphicFramePr>
          <p:cNvPr id="2" name="Chart 1">
            <a:extLst>
              <a:ext uri="{FF2B5EF4-FFF2-40B4-BE49-F238E27FC236}">
                <a16:creationId xmlns:a16="http://schemas.microsoft.com/office/drawing/2014/main" id="{5A822DEF-43EE-4F6E-80FF-E5FC777A698A}"/>
              </a:ext>
            </a:extLst>
          </p:cNvPr>
          <p:cNvGraphicFramePr/>
          <p:nvPr/>
        </p:nvGraphicFramePr>
        <p:xfrm>
          <a:off x="767408" y="1821878"/>
          <a:ext cx="5328592" cy="4197922"/>
        </p:xfrm>
        <a:graphic>
          <a:graphicData uri="http://schemas.openxmlformats.org/drawingml/2006/chart">
            <c:chart xmlns:c="http://schemas.openxmlformats.org/drawingml/2006/chart" xmlns:r="http://schemas.openxmlformats.org/officeDocument/2006/relationships" r:id="rId2"/>
          </a:graphicData>
        </a:graphic>
      </p:graphicFrame>
      <p:grpSp>
        <p:nvGrpSpPr>
          <p:cNvPr id="27" name="Group 26">
            <a:extLst>
              <a:ext uri="{FF2B5EF4-FFF2-40B4-BE49-F238E27FC236}">
                <a16:creationId xmlns:a16="http://schemas.microsoft.com/office/drawing/2014/main" id="{37171F8A-A51D-4542-AEC0-917A3D4D6551}"/>
              </a:ext>
            </a:extLst>
          </p:cNvPr>
          <p:cNvGrpSpPr/>
          <p:nvPr/>
        </p:nvGrpSpPr>
        <p:grpSpPr>
          <a:xfrm>
            <a:off x="6885001" y="1177011"/>
            <a:ext cx="4211229" cy="1319493"/>
            <a:chOff x="6469030" y="918862"/>
            <a:chExt cx="4211229" cy="1319493"/>
          </a:xfrm>
        </p:grpSpPr>
        <p:grpSp>
          <p:nvGrpSpPr>
            <p:cNvPr id="28" name="Group 27">
              <a:extLst>
                <a:ext uri="{FF2B5EF4-FFF2-40B4-BE49-F238E27FC236}">
                  <a16:creationId xmlns:a16="http://schemas.microsoft.com/office/drawing/2014/main" id="{0BAC3EE6-A88E-401B-8490-08BCE4781120}"/>
                </a:ext>
              </a:extLst>
            </p:cNvPr>
            <p:cNvGrpSpPr/>
            <p:nvPr/>
          </p:nvGrpSpPr>
          <p:grpSpPr>
            <a:xfrm>
              <a:off x="8046158" y="930910"/>
              <a:ext cx="2634101" cy="1307445"/>
              <a:chOff x="8005296" y="863859"/>
              <a:chExt cx="2634101" cy="1307445"/>
            </a:xfrm>
          </p:grpSpPr>
          <p:sp>
            <p:nvSpPr>
              <p:cNvPr id="36" name="Rectangle 35">
                <a:extLst>
                  <a:ext uri="{FF2B5EF4-FFF2-40B4-BE49-F238E27FC236}">
                    <a16:creationId xmlns:a16="http://schemas.microsoft.com/office/drawing/2014/main" id="{096733AE-3BCB-403A-8278-17A295A20312}"/>
                  </a:ext>
                </a:extLst>
              </p:cNvPr>
              <p:cNvSpPr/>
              <p:nvPr/>
            </p:nvSpPr>
            <p:spPr>
              <a:xfrm>
                <a:off x="8005297" y="863859"/>
                <a:ext cx="2634100"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Milestone /01</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37" name="TextBox 36">
                <a:extLst>
                  <a:ext uri="{FF2B5EF4-FFF2-40B4-BE49-F238E27FC236}">
                    <a16:creationId xmlns:a16="http://schemas.microsoft.com/office/drawing/2014/main" id="{60BA70F5-0224-42AE-9487-DCEACCE0ECD2}"/>
                  </a:ext>
                </a:extLst>
              </p:cNvPr>
              <p:cNvSpPr txBox="1"/>
              <p:nvPr/>
            </p:nvSpPr>
            <p:spPr>
              <a:xfrm>
                <a:off x="8005296" y="1236881"/>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nvGrpSpPr>
            <p:cNvPr id="29" name="Group 28">
              <a:extLst>
                <a:ext uri="{FF2B5EF4-FFF2-40B4-BE49-F238E27FC236}">
                  <a16:creationId xmlns:a16="http://schemas.microsoft.com/office/drawing/2014/main" id="{F0A0E9D4-584A-486D-939E-7974ADD5F415}"/>
                </a:ext>
              </a:extLst>
            </p:cNvPr>
            <p:cNvGrpSpPr/>
            <p:nvPr/>
          </p:nvGrpSpPr>
          <p:grpSpPr>
            <a:xfrm>
              <a:off x="6469030" y="918862"/>
              <a:ext cx="1133549" cy="1133549"/>
              <a:chOff x="6469030" y="1051297"/>
              <a:chExt cx="1133549" cy="1133549"/>
            </a:xfrm>
          </p:grpSpPr>
          <p:sp>
            <p:nvSpPr>
              <p:cNvPr id="30" name="Oval 29">
                <a:extLst>
                  <a:ext uri="{FF2B5EF4-FFF2-40B4-BE49-F238E27FC236}">
                    <a16:creationId xmlns:a16="http://schemas.microsoft.com/office/drawing/2014/main" id="{3CD8BD8A-8A95-4C56-B0C3-00E77225328D}"/>
                  </a:ext>
                </a:extLst>
              </p:cNvPr>
              <p:cNvSpPr/>
              <p:nvPr/>
            </p:nvSpPr>
            <p:spPr>
              <a:xfrm>
                <a:off x="6469030" y="1051297"/>
                <a:ext cx="1133549" cy="113354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F62218-A3D2-403A-905B-FF38BC429D4C}"/>
                  </a:ext>
                </a:extLst>
              </p:cNvPr>
              <p:cNvGrpSpPr/>
              <p:nvPr/>
            </p:nvGrpSpPr>
            <p:grpSpPr>
              <a:xfrm>
                <a:off x="6732601" y="1389218"/>
                <a:ext cx="606405" cy="445444"/>
                <a:chOff x="8994776" y="4157663"/>
                <a:chExt cx="257175" cy="188912"/>
              </a:xfrm>
              <a:solidFill>
                <a:schemeClr val="accent1"/>
              </a:solidFill>
            </p:grpSpPr>
            <p:sp>
              <p:nvSpPr>
                <p:cNvPr id="32" name="Freeform 307">
                  <a:extLst>
                    <a:ext uri="{FF2B5EF4-FFF2-40B4-BE49-F238E27FC236}">
                      <a16:creationId xmlns:a16="http://schemas.microsoft.com/office/drawing/2014/main" id="{71AB2B99-4C1D-46F8-B49E-697DAB80D198}"/>
                    </a:ext>
                  </a:extLst>
                </p:cNvPr>
                <p:cNvSpPr>
                  <a:spLocks/>
                </p:cNvSpPr>
                <p:nvPr/>
              </p:nvSpPr>
              <p:spPr bwMode="auto">
                <a:xfrm>
                  <a:off x="9088438" y="4229100"/>
                  <a:ext cx="79375" cy="80963"/>
                </a:xfrm>
                <a:custGeom>
                  <a:avLst/>
                  <a:gdLst>
                    <a:gd name="T0" fmla="*/ 48 w 50"/>
                    <a:gd name="T1" fmla="*/ 38 h 51"/>
                    <a:gd name="T2" fmla="*/ 33 w 50"/>
                    <a:gd name="T3" fmla="*/ 29 h 51"/>
                    <a:gd name="T4" fmla="*/ 31 w 50"/>
                    <a:gd name="T5" fmla="*/ 23 h 51"/>
                    <a:gd name="T6" fmla="*/ 35 w 50"/>
                    <a:gd name="T7" fmla="*/ 20 h 51"/>
                    <a:gd name="T8" fmla="*/ 36 w 50"/>
                    <a:gd name="T9" fmla="*/ 13 h 51"/>
                    <a:gd name="T10" fmla="*/ 26 w 50"/>
                    <a:gd name="T11" fmla="*/ 0 h 51"/>
                    <a:gd name="T12" fmla="*/ 24 w 50"/>
                    <a:gd name="T13" fmla="*/ 0 h 51"/>
                    <a:gd name="T14" fmla="*/ 14 w 50"/>
                    <a:gd name="T15" fmla="*/ 13 h 51"/>
                    <a:gd name="T16" fmla="*/ 15 w 50"/>
                    <a:gd name="T17" fmla="*/ 20 h 51"/>
                    <a:gd name="T18" fmla="*/ 18 w 50"/>
                    <a:gd name="T19" fmla="*/ 23 h 51"/>
                    <a:gd name="T20" fmla="*/ 17 w 50"/>
                    <a:gd name="T21" fmla="*/ 29 h 51"/>
                    <a:gd name="T22" fmla="*/ 2 w 50"/>
                    <a:gd name="T23" fmla="*/ 38 h 51"/>
                    <a:gd name="T24" fmla="*/ 2 w 50"/>
                    <a:gd name="T25" fmla="*/ 45 h 51"/>
                    <a:gd name="T26" fmla="*/ 48 w 50"/>
                    <a:gd name="T27" fmla="*/ 45 h 51"/>
                    <a:gd name="T28" fmla="*/ 48 w 50"/>
                    <a:gd name="T2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1">
                      <a:moveTo>
                        <a:pt x="48" y="38"/>
                      </a:moveTo>
                      <a:cubicBezTo>
                        <a:pt x="46" y="35"/>
                        <a:pt x="35" y="29"/>
                        <a:pt x="33" y="29"/>
                      </a:cubicBezTo>
                      <a:cubicBezTo>
                        <a:pt x="32" y="28"/>
                        <a:pt x="31" y="23"/>
                        <a:pt x="31" y="23"/>
                      </a:cubicBezTo>
                      <a:cubicBezTo>
                        <a:pt x="31" y="23"/>
                        <a:pt x="34" y="23"/>
                        <a:pt x="35" y="20"/>
                      </a:cubicBezTo>
                      <a:cubicBezTo>
                        <a:pt x="36" y="19"/>
                        <a:pt x="39" y="16"/>
                        <a:pt x="36" y="13"/>
                      </a:cubicBezTo>
                      <a:cubicBezTo>
                        <a:pt x="37" y="4"/>
                        <a:pt x="31" y="0"/>
                        <a:pt x="26" y="0"/>
                      </a:cubicBezTo>
                      <a:cubicBezTo>
                        <a:pt x="24" y="0"/>
                        <a:pt x="24" y="0"/>
                        <a:pt x="24" y="0"/>
                      </a:cubicBezTo>
                      <a:cubicBezTo>
                        <a:pt x="18" y="0"/>
                        <a:pt x="13" y="4"/>
                        <a:pt x="14" y="13"/>
                      </a:cubicBezTo>
                      <a:cubicBezTo>
                        <a:pt x="11" y="16"/>
                        <a:pt x="13" y="19"/>
                        <a:pt x="15" y="20"/>
                      </a:cubicBezTo>
                      <a:cubicBezTo>
                        <a:pt x="16" y="23"/>
                        <a:pt x="18" y="23"/>
                        <a:pt x="18" y="23"/>
                      </a:cubicBezTo>
                      <a:cubicBezTo>
                        <a:pt x="18" y="23"/>
                        <a:pt x="18" y="28"/>
                        <a:pt x="17" y="29"/>
                      </a:cubicBezTo>
                      <a:cubicBezTo>
                        <a:pt x="15" y="29"/>
                        <a:pt x="3" y="35"/>
                        <a:pt x="2" y="38"/>
                      </a:cubicBezTo>
                      <a:cubicBezTo>
                        <a:pt x="2" y="38"/>
                        <a:pt x="0" y="41"/>
                        <a:pt x="2" y="45"/>
                      </a:cubicBezTo>
                      <a:cubicBezTo>
                        <a:pt x="9" y="51"/>
                        <a:pt x="38" y="50"/>
                        <a:pt x="48" y="45"/>
                      </a:cubicBezTo>
                      <a:cubicBezTo>
                        <a:pt x="50" y="41"/>
                        <a:pt x="48" y="38"/>
                        <a:pt x="48"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08">
                  <a:extLst>
                    <a:ext uri="{FF2B5EF4-FFF2-40B4-BE49-F238E27FC236}">
                      <a16:creationId xmlns:a16="http://schemas.microsoft.com/office/drawing/2014/main" id="{F6E3652F-85D8-4840-8719-C5718D450DAC}"/>
                    </a:ext>
                  </a:extLst>
                </p:cNvPr>
                <p:cNvSpPr>
                  <a:spLocks noEditPoints="1"/>
                </p:cNvSpPr>
                <p:nvPr/>
              </p:nvSpPr>
              <p:spPr bwMode="auto">
                <a:xfrm>
                  <a:off x="9053513" y="4333875"/>
                  <a:ext cx="146050" cy="12700"/>
                </a:xfrm>
                <a:custGeom>
                  <a:avLst/>
                  <a:gdLst>
                    <a:gd name="T0" fmla="*/ 0 w 92"/>
                    <a:gd name="T1" fmla="*/ 0 h 8"/>
                    <a:gd name="T2" fmla="*/ 0 w 92"/>
                    <a:gd name="T3" fmla="*/ 4 h 8"/>
                    <a:gd name="T4" fmla="*/ 4 w 92"/>
                    <a:gd name="T5" fmla="*/ 8 h 8"/>
                    <a:gd name="T6" fmla="*/ 89 w 92"/>
                    <a:gd name="T7" fmla="*/ 8 h 8"/>
                    <a:gd name="T8" fmla="*/ 92 w 92"/>
                    <a:gd name="T9" fmla="*/ 4 h 8"/>
                    <a:gd name="T10" fmla="*/ 92 w 92"/>
                    <a:gd name="T11" fmla="*/ 0 h 8"/>
                    <a:gd name="T12" fmla="*/ 0 w 92"/>
                    <a:gd name="T13" fmla="*/ 0 h 8"/>
                    <a:gd name="T14" fmla="*/ 54 w 92"/>
                    <a:gd name="T15" fmla="*/ 5 h 8"/>
                    <a:gd name="T16" fmla="*/ 39 w 92"/>
                    <a:gd name="T17" fmla="*/ 5 h 8"/>
                    <a:gd name="T18" fmla="*/ 38 w 92"/>
                    <a:gd name="T19" fmla="*/ 3 h 8"/>
                    <a:gd name="T20" fmla="*/ 39 w 92"/>
                    <a:gd name="T21" fmla="*/ 2 h 8"/>
                    <a:gd name="T22" fmla="*/ 54 w 92"/>
                    <a:gd name="T23" fmla="*/ 2 h 8"/>
                    <a:gd name="T24" fmla="*/ 55 w 92"/>
                    <a:gd name="T25" fmla="*/ 3 h 8"/>
                    <a:gd name="T26" fmla="*/ 54 w 92"/>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8">
                      <a:moveTo>
                        <a:pt x="0" y="0"/>
                      </a:moveTo>
                      <a:cubicBezTo>
                        <a:pt x="0" y="4"/>
                        <a:pt x="0" y="4"/>
                        <a:pt x="0" y="4"/>
                      </a:cubicBezTo>
                      <a:cubicBezTo>
                        <a:pt x="0" y="6"/>
                        <a:pt x="2" y="8"/>
                        <a:pt x="4" y="8"/>
                      </a:cubicBezTo>
                      <a:cubicBezTo>
                        <a:pt x="89" y="8"/>
                        <a:pt x="89" y="8"/>
                        <a:pt x="89" y="8"/>
                      </a:cubicBezTo>
                      <a:cubicBezTo>
                        <a:pt x="91" y="8"/>
                        <a:pt x="92" y="6"/>
                        <a:pt x="92" y="4"/>
                      </a:cubicBezTo>
                      <a:cubicBezTo>
                        <a:pt x="92" y="0"/>
                        <a:pt x="92" y="0"/>
                        <a:pt x="92" y="0"/>
                      </a:cubicBezTo>
                      <a:lnTo>
                        <a:pt x="0" y="0"/>
                      </a:lnTo>
                      <a:close/>
                      <a:moveTo>
                        <a:pt x="54" y="5"/>
                      </a:moveTo>
                      <a:cubicBezTo>
                        <a:pt x="39" y="5"/>
                        <a:pt x="39" y="5"/>
                        <a:pt x="39" y="5"/>
                      </a:cubicBezTo>
                      <a:cubicBezTo>
                        <a:pt x="38" y="5"/>
                        <a:pt x="38" y="4"/>
                        <a:pt x="38" y="3"/>
                      </a:cubicBezTo>
                      <a:cubicBezTo>
                        <a:pt x="38" y="3"/>
                        <a:pt x="38" y="2"/>
                        <a:pt x="39" y="2"/>
                      </a:cubicBezTo>
                      <a:cubicBezTo>
                        <a:pt x="54" y="2"/>
                        <a:pt x="54" y="2"/>
                        <a:pt x="54" y="2"/>
                      </a:cubicBezTo>
                      <a:cubicBezTo>
                        <a:pt x="54" y="2"/>
                        <a:pt x="55" y="3"/>
                        <a:pt x="55" y="3"/>
                      </a:cubicBezTo>
                      <a:cubicBezTo>
                        <a:pt x="55" y="4"/>
                        <a:pt x="54" y="5"/>
                        <a:pt x="5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09">
                  <a:extLst>
                    <a:ext uri="{FF2B5EF4-FFF2-40B4-BE49-F238E27FC236}">
                      <a16:creationId xmlns:a16="http://schemas.microsoft.com/office/drawing/2014/main" id="{371AAF8C-E80A-4E53-B679-533980E922F0}"/>
                    </a:ext>
                  </a:extLst>
                </p:cNvPr>
                <p:cNvSpPr>
                  <a:spLocks/>
                </p:cNvSpPr>
                <p:nvPr/>
              </p:nvSpPr>
              <p:spPr bwMode="auto">
                <a:xfrm>
                  <a:off x="9063038" y="4246563"/>
                  <a:ext cx="127000" cy="82550"/>
                </a:xfrm>
                <a:custGeom>
                  <a:avLst/>
                  <a:gdLst>
                    <a:gd name="T0" fmla="*/ 80 w 80"/>
                    <a:gd name="T1" fmla="*/ 3 h 52"/>
                    <a:gd name="T2" fmla="*/ 77 w 80"/>
                    <a:gd name="T3" fmla="*/ 0 h 52"/>
                    <a:gd name="T4" fmla="*/ 57 w 80"/>
                    <a:gd name="T5" fmla="*/ 0 h 52"/>
                    <a:gd name="T6" fmla="*/ 58 w 80"/>
                    <a:gd name="T7" fmla="*/ 8 h 52"/>
                    <a:gd name="T8" fmla="*/ 73 w 80"/>
                    <a:gd name="T9" fmla="*/ 8 h 52"/>
                    <a:gd name="T10" fmla="*/ 73 w 80"/>
                    <a:gd name="T11" fmla="*/ 45 h 52"/>
                    <a:gd name="T12" fmla="*/ 7 w 80"/>
                    <a:gd name="T13" fmla="*/ 45 h 52"/>
                    <a:gd name="T14" fmla="*/ 7 w 80"/>
                    <a:gd name="T15" fmla="*/ 8 h 52"/>
                    <a:gd name="T16" fmla="*/ 24 w 80"/>
                    <a:gd name="T17" fmla="*/ 8 h 52"/>
                    <a:gd name="T18" fmla="*/ 25 w 80"/>
                    <a:gd name="T19" fmla="*/ 0 h 52"/>
                    <a:gd name="T20" fmla="*/ 3 w 80"/>
                    <a:gd name="T21" fmla="*/ 0 h 52"/>
                    <a:gd name="T22" fmla="*/ 0 w 80"/>
                    <a:gd name="T23" fmla="*/ 3 h 52"/>
                    <a:gd name="T24" fmla="*/ 0 w 80"/>
                    <a:gd name="T25" fmla="*/ 52 h 52"/>
                    <a:gd name="T26" fmla="*/ 80 w 80"/>
                    <a:gd name="T27" fmla="*/ 52 h 52"/>
                    <a:gd name="T28" fmla="*/ 80 w 80"/>
                    <a:gd name="T2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2">
                      <a:moveTo>
                        <a:pt x="80" y="3"/>
                      </a:moveTo>
                      <a:cubicBezTo>
                        <a:pt x="80" y="2"/>
                        <a:pt x="79" y="0"/>
                        <a:pt x="77" y="0"/>
                      </a:cubicBezTo>
                      <a:cubicBezTo>
                        <a:pt x="57" y="0"/>
                        <a:pt x="57" y="0"/>
                        <a:pt x="57" y="0"/>
                      </a:cubicBezTo>
                      <a:cubicBezTo>
                        <a:pt x="59" y="3"/>
                        <a:pt x="59" y="6"/>
                        <a:pt x="58" y="8"/>
                      </a:cubicBezTo>
                      <a:cubicBezTo>
                        <a:pt x="73" y="8"/>
                        <a:pt x="73" y="8"/>
                        <a:pt x="73" y="8"/>
                      </a:cubicBezTo>
                      <a:cubicBezTo>
                        <a:pt x="73" y="45"/>
                        <a:pt x="73" y="45"/>
                        <a:pt x="73" y="45"/>
                      </a:cubicBezTo>
                      <a:cubicBezTo>
                        <a:pt x="7" y="45"/>
                        <a:pt x="7" y="45"/>
                        <a:pt x="7" y="45"/>
                      </a:cubicBezTo>
                      <a:cubicBezTo>
                        <a:pt x="7" y="8"/>
                        <a:pt x="7" y="8"/>
                        <a:pt x="7" y="8"/>
                      </a:cubicBezTo>
                      <a:cubicBezTo>
                        <a:pt x="24" y="8"/>
                        <a:pt x="24" y="8"/>
                        <a:pt x="24" y="8"/>
                      </a:cubicBezTo>
                      <a:cubicBezTo>
                        <a:pt x="23" y="6"/>
                        <a:pt x="22" y="3"/>
                        <a:pt x="25" y="0"/>
                      </a:cubicBezTo>
                      <a:cubicBezTo>
                        <a:pt x="3" y="0"/>
                        <a:pt x="3" y="0"/>
                        <a:pt x="3" y="0"/>
                      </a:cubicBezTo>
                      <a:cubicBezTo>
                        <a:pt x="2" y="0"/>
                        <a:pt x="0" y="2"/>
                        <a:pt x="0" y="3"/>
                      </a:cubicBezTo>
                      <a:cubicBezTo>
                        <a:pt x="0" y="52"/>
                        <a:pt x="0" y="52"/>
                        <a:pt x="0" y="52"/>
                      </a:cubicBezTo>
                      <a:cubicBezTo>
                        <a:pt x="80" y="52"/>
                        <a:pt x="80" y="52"/>
                        <a:pt x="80" y="52"/>
                      </a:cubicBezTo>
                      <a:lnTo>
                        <a:pt x="80"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10">
                  <a:extLst>
                    <a:ext uri="{FF2B5EF4-FFF2-40B4-BE49-F238E27FC236}">
                      <a16:creationId xmlns:a16="http://schemas.microsoft.com/office/drawing/2014/main" id="{1915D288-AEDA-4DFA-9C5D-883597B64DE4}"/>
                    </a:ext>
                  </a:extLst>
                </p:cNvPr>
                <p:cNvSpPr>
                  <a:spLocks noEditPoints="1"/>
                </p:cNvSpPr>
                <p:nvPr/>
              </p:nvSpPr>
              <p:spPr bwMode="auto">
                <a:xfrm>
                  <a:off x="8994776" y="4157663"/>
                  <a:ext cx="257175" cy="130175"/>
                </a:xfrm>
                <a:custGeom>
                  <a:avLst/>
                  <a:gdLst>
                    <a:gd name="T0" fmla="*/ 146 w 162"/>
                    <a:gd name="T1" fmla="*/ 49 h 82"/>
                    <a:gd name="T2" fmla="*/ 130 w 162"/>
                    <a:gd name="T3" fmla="*/ 65 h 82"/>
                    <a:gd name="T4" fmla="*/ 130 w 162"/>
                    <a:gd name="T5" fmla="*/ 65 h 82"/>
                    <a:gd name="T6" fmla="*/ 126 w 162"/>
                    <a:gd name="T7" fmla="*/ 67 h 82"/>
                    <a:gd name="T8" fmla="*/ 131 w 162"/>
                    <a:gd name="T9" fmla="*/ 69 h 82"/>
                    <a:gd name="T10" fmla="*/ 146 w 162"/>
                    <a:gd name="T11" fmla="*/ 80 h 82"/>
                    <a:gd name="T12" fmla="*/ 162 w 162"/>
                    <a:gd name="T13" fmla="*/ 65 h 82"/>
                    <a:gd name="T14" fmla="*/ 146 w 162"/>
                    <a:gd name="T15" fmla="*/ 49 h 82"/>
                    <a:gd name="T16" fmla="*/ 134 w 162"/>
                    <a:gd name="T17" fmla="*/ 18 h 82"/>
                    <a:gd name="T18" fmla="*/ 112 w 162"/>
                    <a:gd name="T19" fmla="*/ 16 h 82"/>
                    <a:gd name="T20" fmla="*/ 110 w 162"/>
                    <a:gd name="T21" fmla="*/ 39 h 82"/>
                    <a:gd name="T22" fmla="*/ 111 w 162"/>
                    <a:gd name="T23" fmla="*/ 40 h 82"/>
                    <a:gd name="T24" fmla="*/ 102 w 162"/>
                    <a:gd name="T25" fmla="*/ 48 h 82"/>
                    <a:gd name="T26" fmla="*/ 117 w 162"/>
                    <a:gd name="T27" fmla="*/ 44 h 82"/>
                    <a:gd name="T28" fmla="*/ 132 w 162"/>
                    <a:gd name="T29" fmla="*/ 41 h 82"/>
                    <a:gd name="T30" fmla="*/ 134 w 162"/>
                    <a:gd name="T31" fmla="*/ 18 h 82"/>
                    <a:gd name="T32" fmla="*/ 84 w 162"/>
                    <a:gd name="T33" fmla="*/ 2 h 82"/>
                    <a:gd name="T34" fmla="*/ 66 w 162"/>
                    <a:gd name="T35" fmla="*/ 15 h 82"/>
                    <a:gd name="T36" fmla="*/ 79 w 162"/>
                    <a:gd name="T37" fmla="*/ 33 h 82"/>
                    <a:gd name="T38" fmla="*/ 80 w 162"/>
                    <a:gd name="T39" fmla="*/ 33 h 82"/>
                    <a:gd name="T40" fmla="*/ 83 w 162"/>
                    <a:gd name="T41" fmla="*/ 41 h 82"/>
                    <a:gd name="T42" fmla="*/ 86 w 162"/>
                    <a:gd name="T43" fmla="*/ 33 h 82"/>
                    <a:gd name="T44" fmla="*/ 97 w 162"/>
                    <a:gd name="T45" fmla="*/ 20 h 82"/>
                    <a:gd name="T46" fmla="*/ 84 w 162"/>
                    <a:gd name="T47" fmla="*/ 2 h 82"/>
                    <a:gd name="T48" fmla="*/ 56 w 162"/>
                    <a:gd name="T49" fmla="*/ 22 h 82"/>
                    <a:gd name="T50" fmla="*/ 34 w 162"/>
                    <a:gd name="T51" fmla="*/ 16 h 82"/>
                    <a:gd name="T52" fmla="*/ 28 w 162"/>
                    <a:gd name="T53" fmla="*/ 38 h 82"/>
                    <a:gd name="T54" fmla="*/ 49 w 162"/>
                    <a:gd name="T55" fmla="*/ 44 h 82"/>
                    <a:gd name="T56" fmla="*/ 55 w 162"/>
                    <a:gd name="T57" fmla="*/ 51 h 82"/>
                    <a:gd name="T58" fmla="*/ 52 w 162"/>
                    <a:gd name="T59" fmla="*/ 42 h 82"/>
                    <a:gd name="T60" fmla="*/ 56 w 162"/>
                    <a:gd name="T61" fmla="*/ 22 h 82"/>
                    <a:gd name="T62" fmla="*/ 23 w 162"/>
                    <a:gd name="T63" fmla="*/ 49 h 82"/>
                    <a:gd name="T64" fmla="*/ 3 w 162"/>
                    <a:gd name="T65" fmla="*/ 59 h 82"/>
                    <a:gd name="T66" fmla="*/ 12 w 162"/>
                    <a:gd name="T67" fmla="*/ 79 h 82"/>
                    <a:gd name="T68" fmla="*/ 31 w 162"/>
                    <a:gd name="T69" fmla="*/ 73 h 82"/>
                    <a:gd name="T70" fmla="*/ 39 w 162"/>
                    <a:gd name="T71" fmla="*/ 73 h 82"/>
                    <a:gd name="T72" fmla="*/ 33 w 162"/>
                    <a:gd name="T73" fmla="*/ 68 h 82"/>
                    <a:gd name="T74" fmla="*/ 23 w 162"/>
                    <a:gd name="T75"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82">
                      <a:moveTo>
                        <a:pt x="146" y="49"/>
                      </a:moveTo>
                      <a:cubicBezTo>
                        <a:pt x="137" y="49"/>
                        <a:pt x="130" y="56"/>
                        <a:pt x="130" y="65"/>
                      </a:cubicBezTo>
                      <a:cubicBezTo>
                        <a:pt x="130" y="65"/>
                        <a:pt x="130" y="65"/>
                        <a:pt x="130" y="65"/>
                      </a:cubicBezTo>
                      <a:cubicBezTo>
                        <a:pt x="126" y="67"/>
                        <a:pt x="126" y="67"/>
                        <a:pt x="126" y="67"/>
                      </a:cubicBezTo>
                      <a:cubicBezTo>
                        <a:pt x="131" y="69"/>
                        <a:pt x="131" y="69"/>
                        <a:pt x="131" y="69"/>
                      </a:cubicBezTo>
                      <a:cubicBezTo>
                        <a:pt x="133" y="76"/>
                        <a:pt x="139" y="80"/>
                        <a:pt x="146" y="80"/>
                      </a:cubicBezTo>
                      <a:cubicBezTo>
                        <a:pt x="155" y="80"/>
                        <a:pt x="162" y="73"/>
                        <a:pt x="162" y="65"/>
                      </a:cubicBezTo>
                      <a:cubicBezTo>
                        <a:pt x="162" y="56"/>
                        <a:pt x="155" y="49"/>
                        <a:pt x="146" y="49"/>
                      </a:cubicBezTo>
                      <a:close/>
                      <a:moveTo>
                        <a:pt x="134" y="18"/>
                      </a:moveTo>
                      <a:cubicBezTo>
                        <a:pt x="129" y="12"/>
                        <a:pt x="119" y="11"/>
                        <a:pt x="112" y="16"/>
                      </a:cubicBezTo>
                      <a:cubicBezTo>
                        <a:pt x="105" y="22"/>
                        <a:pt x="104" y="32"/>
                        <a:pt x="110" y="39"/>
                      </a:cubicBezTo>
                      <a:cubicBezTo>
                        <a:pt x="110" y="39"/>
                        <a:pt x="110" y="39"/>
                        <a:pt x="111" y="40"/>
                      </a:cubicBezTo>
                      <a:cubicBezTo>
                        <a:pt x="102" y="48"/>
                        <a:pt x="102" y="48"/>
                        <a:pt x="102" y="48"/>
                      </a:cubicBezTo>
                      <a:cubicBezTo>
                        <a:pt x="117" y="44"/>
                        <a:pt x="117" y="44"/>
                        <a:pt x="117" y="44"/>
                      </a:cubicBezTo>
                      <a:cubicBezTo>
                        <a:pt x="122" y="45"/>
                        <a:pt x="128" y="45"/>
                        <a:pt x="132" y="41"/>
                      </a:cubicBezTo>
                      <a:cubicBezTo>
                        <a:pt x="139" y="35"/>
                        <a:pt x="140" y="25"/>
                        <a:pt x="134" y="18"/>
                      </a:cubicBezTo>
                      <a:close/>
                      <a:moveTo>
                        <a:pt x="84" y="2"/>
                      </a:moveTo>
                      <a:cubicBezTo>
                        <a:pt x="76" y="0"/>
                        <a:pt x="67" y="6"/>
                        <a:pt x="66" y="15"/>
                      </a:cubicBezTo>
                      <a:cubicBezTo>
                        <a:pt x="64" y="23"/>
                        <a:pt x="70" y="32"/>
                        <a:pt x="79" y="33"/>
                      </a:cubicBezTo>
                      <a:cubicBezTo>
                        <a:pt x="79" y="33"/>
                        <a:pt x="79" y="33"/>
                        <a:pt x="80" y="33"/>
                      </a:cubicBezTo>
                      <a:cubicBezTo>
                        <a:pt x="83" y="41"/>
                        <a:pt x="83" y="41"/>
                        <a:pt x="83" y="41"/>
                      </a:cubicBezTo>
                      <a:cubicBezTo>
                        <a:pt x="86" y="33"/>
                        <a:pt x="86" y="33"/>
                        <a:pt x="86" y="33"/>
                      </a:cubicBezTo>
                      <a:cubicBezTo>
                        <a:pt x="92" y="31"/>
                        <a:pt x="96" y="26"/>
                        <a:pt x="97" y="20"/>
                      </a:cubicBezTo>
                      <a:cubicBezTo>
                        <a:pt x="99" y="12"/>
                        <a:pt x="93" y="3"/>
                        <a:pt x="84" y="2"/>
                      </a:cubicBezTo>
                      <a:close/>
                      <a:moveTo>
                        <a:pt x="56" y="22"/>
                      </a:moveTo>
                      <a:cubicBezTo>
                        <a:pt x="51" y="14"/>
                        <a:pt x="42" y="12"/>
                        <a:pt x="34" y="16"/>
                      </a:cubicBezTo>
                      <a:cubicBezTo>
                        <a:pt x="26" y="21"/>
                        <a:pt x="24" y="30"/>
                        <a:pt x="28" y="38"/>
                      </a:cubicBezTo>
                      <a:cubicBezTo>
                        <a:pt x="32" y="45"/>
                        <a:pt x="41" y="48"/>
                        <a:pt x="49" y="44"/>
                      </a:cubicBezTo>
                      <a:cubicBezTo>
                        <a:pt x="55" y="51"/>
                        <a:pt x="55" y="51"/>
                        <a:pt x="55" y="51"/>
                      </a:cubicBezTo>
                      <a:cubicBezTo>
                        <a:pt x="52" y="42"/>
                        <a:pt x="52" y="42"/>
                        <a:pt x="52" y="42"/>
                      </a:cubicBezTo>
                      <a:cubicBezTo>
                        <a:pt x="58" y="37"/>
                        <a:pt x="59" y="29"/>
                        <a:pt x="56" y="22"/>
                      </a:cubicBezTo>
                      <a:close/>
                      <a:moveTo>
                        <a:pt x="23" y="49"/>
                      </a:moveTo>
                      <a:cubicBezTo>
                        <a:pt x="15" y="46"/>
                        <a:pt x="6" y="51"/>
                        <a:pt x="3" y="59"/>
                      </a:cubicBezTo>
                      <a:cubicBezTo>
                        <a:pt x="0" y="67"/>
                        <a:pt x="4" y="76"/>
                        <a:pt x="12" y="79"/>
                      </a:cubicBezTo>
                      <a:cubicBezTo>
                        <a:pt x="19" y="82"/>
                        <a:pt x="27" y="79"/>
                        <a:pt x="31" y="73"/>
                      </a:cubicBezTo>
                      <a:cubicBezTo>
                        <a:pt x="39" y="73"/>
                        <a:pt x="39" y="73"/>
                        <a:pt x="39" y="73"/>
                      </a:cubicBezTo>
                      <a:cubicBezTo>
                        <a:pt x="33" y="68"/>
                        <a:pt x="33" y="68"/>
                        <a:pt x="33" y="68"/>
                      </a:cubicBezTo>
                      <a:cubicBezTo>
                        <a:pt x="35" y="61"/>
                        <a:pt x="31" y="52"/>
                        <a:pt x="23"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38" name="Group 37">
            <a:extLst>
              <a:ext uri="{FF2B5EF4-FFF2-40B4-BE49-F238E27FC236}">
                <a16:creationId xmlns:a16="http://schemas.microsoft.com/office/drawing/2014/main" id="{B0436567-BAE9-4C09-85B4-60802CA14D8C}"/>
              </a:ext>
            </a:extLst>
          </p:cNvPr>
          <p:cNvGrpSpPr/>
          <p:nvPr/>
        </p:nvGrpSpPr>
        <p:grpSpPr>
          <a:xfrm>
            <a:off x="6885001" y="2921529"/>
            <a:ext cx="4211229" cy="1281472"/>
            <a:chOff x="6469030" y="2862226"/>
            <a:chExt cx="4211229" cy="1281472"/>
          </a:xfrm>
        </p:grpSpPr>
        <p:grpSp>
          <p:nvGrpSpPr>
            <p:cNvPr id="39" name="Group 38">
              <a:extLst>
                <a:ext uri="{FF2B5EF4-FFF2-40B4-BE49-F238E27FC236}">
                  <a16:creationId xmlns:a16="http://schemas.microsoft.com/office/drawing/2014/main" id="{9CAEA68A-32A5-44FA-9D63-5378D10769B0}"/>
                </a:ext>
              </a:extLst>
            </p:cNvPr>
            <p:cNvGrpSpPr/>
            <p:nvPr/>
          </p:nvGrpSpPr>
          <p:grpSpPr>
            <a:xfrm>
              <a:off x="6469030" y="2862226"/>
              <a:ext cx="1133549" cy="1133549"/>
              <a:chOff x="6469030" y="2862226"/>
              <a:chExt cx="1133549" cy="1133549"/>
            </a:xfrm>
          </p:grpSpPr>
          <p:sp>
            <p:nvSpPr>
              <p:cNvPr id="43" name="Oval 42">
                <a:extLst>
                  <a:ext uri="{FF2B5EF4-FFF2-40B4-BE49-F238E27FC236}">
                    <a16:creationId xmlns:a16="http://schemas.microsoft.com/office/drawing/2014/main" id="{BC67678A-0D1A-417C-BD9C-16FF2ACFC987}"/>
                  </a:ext>
                </a:extLst>
              </p:cNvPr>
              <p:cNvSpPr/>
              <p:nvPr/>
            </p:nvSpPr>
            <p:spPr>
              <a:xfrm>
                <a:off x="6469030" y="2862226"/>
                <a:ext cx="1133549" cy="1133549"/>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311">
                <a:extLst>
                  <a:ext uri="{FF2B5EF4-FFF2-40B4-BE49-F238E27FC236}">
                    <a16:creationId xmlns:a16="http://schemas.microsoft.com/office/drawing/2014/main" id="{AE24012D-46AC-4FE4-BB66-7595027E14D6}"/>
                  </a:ext>
                </a:extLst>
              </p:cNvPr>
              <p:cNvSpPr>
                <a:spLocks noEditPoints="1"/>
              </p:cNvSpPr>
              <p:nvPr/>
            </p:nvSpPr>
            <p:spPr bwMode="auto">
              <a:xfrm>
                <a:off x="6788317" y="3181513"/>
                <a:ext cx="494974" cy="494974"/>
              </a:xfrm>
              <a:custGeom>
                <a:avLst/>
                <a:gdLst>
                  <a:gd name="T0" fmla="*/ 12 w 160"/>
                  <a:gd name="T1" fmla="*/ 0 h 160"/>
                  <a:gd name="T2" fmla="*/ 0 w 160"/>
                  <a:gd name="T3" fmla="*/ 148 h 160"/>
                  <a:gd name="T4" fmla="*/ 148 w 160"/>
                  <a:gd name="T5" fmla="*/ 160 h 160"/>
                  <a:gd name="T6" fmla="*/ 160 w 160"/>
                  <a:gd name="T7" fmla="*/ 12 h 160"/>
                  <a:gd name="T8" fmla="*/ 138 w 160"/>
                  <a:gd name="T9" fmla="*/ 12 h 160"/>
                  <a:gd name="T10" fmla="*/ 138 w 160"/>
                  <a:gd name="T11" fmla="*/ 29 h 160"/>
                  <a:gd name="T12" fmla="*/ 138 w 160"/>
                  <a:gd name="T13" fmla="*/ 12 h 160"/>
                  <a:gd name="T14" fmla="*/ 122 w 160"/>
                  <a:gd name="T15" fmla="*/ 21 h 160"/>
                  <a:gd name="T16" fmla="*/ 105 w 160"/>
                  <a:gd name="T17" fmla="*/ 21 h 160"/>
                  <a:gd name="T18" fmla="*/ 90 w 160"/>
                  <a:gd name="T19" fmla="*/ 12 h 160"/>
                  <a:gd name="T20" fmla="*/ 90 w 160"/>
                  <a:gd name="T21" fmla="*/ 29 h 160"/>
                  <a:gd name="T22" fmla="*/ 90 w 160"/>
                  <a:gd name="T23" fmla="*/ 12 h 160"/>
                  <a:gd name="T24" fmla="*/ 137 w 160"/>
                  <a:gd name="T25" fmla="*/ 147 h 160"/>
                  <a:gd name="T26" fmla="*/ 13 w 160"/>
                  <a:gd name="T27" fmla="*/ 137 h 160"/>
                  <a:gd name="T28" fmla="*/ 147 w 160"/>
                  <a:gd name="T29" fmla="*/ 41 h 160"/>
                  <a:gd name="T30" fmla="*/ 37 w 160"/>
                  <a:gd name="T31" fmla="*/ 88 h 160"/>
                  <a:gd name="T32" fmla="*/ 30 w 160"/>
                  <a:gd name="T33" fmla="*/ 129 h 160"/>
                  <a:gd name="T34" fmla="*/ 57 w 160"/>
                  <a:gd name="T35" fmla="*/ 84 h 160"/>
                  <a:gd name="T36" fmla="*/ 37 w 160"/>
                  <a:gd name="T37" fmla="*/ 88 h 160"/>
                  <a:gd name="T38" fmla="*/ 65 w 160"/>
                  <a:gd name="T39" fmla="*/ 84 h 160"/>
                  <a:gd name="T40" fmla="*/ 93 w 160"/>
                  <a:gd name="T41" fmla="*/ 129 h 160"/>
                  <a:gd name="T42" fmla="*/ 86 w 160"/>
                  <a:gd name="T43" fmla="*/ 90 h 160"/>
                  <a:gd name="T44" fmla="*/ 102 w 160"/>
                  <a:gd name="T45" fmla="*/ 87 h 160"/>
                  <a:gd name="T46" fmla="*/ 101 w 160"/>
                  <a:gd name="T47" fmla="*/ 129 h 160"/>
                  <a:gd name="T48" fmla="*/ 128 w 160"/>
                  <a:gd name="T49" fmla="*/ 74 h 160"/>
                  <a:gd name="T50" fmla="*/ 125 w 160"/>
                  <a:gd name="T51" fmla="*/ 73 h 160"/>
                  <a:gd name="T52" fmla="*/ 34 w 160"/>
                  <a:gd name="T53" fmla="*/ 85 h 160"/>
                  <a:gd name="T54" fmla="*/ 58 w 160"/>
                  <a:gd name="T55" fmla="*/ 80 h 160"/>
                  <a:gd name="T56" fmla="*/ 89 w 160"/>
                  <a:gd name="T57" fmla="*/ 86 h 160"/>
                  <a:gd name="T58" fmla="*/ 98 w 160"/>
                  <a:gd name="T59" fmla="*/ 85 h 160"/>
                  <a:gd name="T60" fmla="*/ 125 w 160"/>
                  <a:gd name="T61" fmla="*/ 69 h 160"/>
                  <a:gd name="T62" fmla="*/ 132 w 160"/>
                  <a:gd name="T63" fmla="*/ 65 h 160"/>
                  <a:gd name="T64" fmla="*/ 123 w 160"/>
                  <a:gd name="T65" fmla="*/ 65 h 160"/>
                  <a:gd name="T66" fmla="*/ 93 w 160"/>
                  <a:gd name="T67" fmla="*/ 80 h 160"/>
                  <a:gd name="T68" fmla="*/ 63 w 160"/>
                  <a:gd name="T69" fmla="*/ 75 h 160"/>
                  <a:gd name="T70" fmla="*/ 54 w 160"/>
                  <a:gd name="T71" fmla="*/ 74 h 160"/>
                  <a:gd name="T72" fmla="*/ 29 w 160"/>
                  <a:gd name="T73" fmla="*/ 79 h 160"/>
                  <a:gd name="T74" fmla="*/ 29 w 160"/>
                  <a:gd name="T75"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148" y="0"/>
                    </a:moveTo>
                    <a:cubicBezTo>
                      <a:pt x="12" y="0"/>
                      <a:pt x="12" y="0"/>
                      <a:pt x="12" y="0"/>
                    </a:cubicBezTo>
                    <a:cubicBezTo>
                      <a:pt x="5" y="0"/>
                      <a:pt x="0" y="5"/>
                      <a:pt x="0" y="12"/>
                    </a:cubicBezTo>
                    <a:cubicBezTo>
                      <a:pt x="0" y="148"/>
                      <a:pt x="0" y="148"/>
                      <a:pt x="0" y="148"/>
                    </a:cubicBezTo>
                    <a:cubicBezTo>
                      <a:pt x="0" y="155"/>
                      <a:pt x="5" y="160"/>
                      <a:pt x="12" y="160"/>
                    </a:cubicBezTo>
                    <a:cubicBezTo>
                      <a:pt x="148" y="160"/>
                      <a:pt x="148" y="160"/>
                      <a:pt x="148" y="160"/>
                    </a:cubicBezTo>
                    <a:cubicBezTo>
                      <a:pt x="154" y="160"/>
                      <a:pt x="160" y="155"/>
                      <a:pt x="160" y="148"/>
                    </a:cubicBezTo>
                    <a:cubicBezTo>
                      <a:pt x="160" y="12"/>
                      <a:pt x="160" y="12"/>
                      <a:pt x="160" y="12"/>
                    </a:cubicBezTo>
                    <a:cubicBezTo>
                      <a:pt x="160" y="5"/>
                      <a:pt x="154" y="0"/>
                      <a:pt x="148" y="0"/>
                    </a:cubicBezTo>
                    <a:close/>
                    <a:moveTo>
                      <a:pt x="138" y="12"/>
                    </a:moveTo>
                    <a:cubicBezTo>
                      <a:pt x="142" y="12"/>
                      <a:pt x="146" y="16"/>
                      <a:pt x="146" y="21"/>
                    </a:cubicBezTo>
                    <a:cubicBezTo>
                      <a:pt x="146" y="25"/>
                      <a:pt x="142" y="29"/>
                      <a:pt x="138" y="29"/>
                    </a:cubicBezTo>
                    <a:cubicBezTo>
                      <a:pt x="133" y="29"/>
                      <a:pt x="129" y="25"/>
                      <a:pt x="129" y="21"/>
                    </a:cubicBezTo>
                    <a:cubicBezTo>
                      <a:pt x="129" y="16"/>
                      <a:pt x="133" y="12"/>
                      <a:pt x="138" y="12"/>
                    </a:cubicBezTo>
                    <a:close/>
                    <a:moveTo>
                      <a:pt x="114" y="12"/>
                    </a:moveTo>
                    <a:cubicBezTo>
                      <a:pt x="118" y="12"/>
                      <a:pt x="122" y="16"/>
                      <a:pt x="122" y="21"/>
                    </a:cubicBezTo>
                    <a:cubicBezTo>
                      <a:pt x="122" y="25"/>
                      <a:pt x="118" y="29"/>
                      <a:pt x="114" y="29"/>
                    </a:cubicBezTo>
                    <a:cubicBezTo>
                      <a:pt x="109" y="29"/>
                      <a:pt x="105" y="25"/>
                      <a:pt x="105" y="21"/>
                    </a:cubicBezTo>
                    <a:cubicBezTo>
                      <a:pt x="105" y="16"/>
                      <a:pt x="109" y="12"/>
                      <a:pt x="114" y="12"/>
                    </a:cubicBezTo>
                    <a:close/>
                    <a:moveTo>
                      <a:pt x="90" y="12"/>
                    </a:moveTo>
                    <a:cubicBezTo>
                      <a:pt x="94" y="12"/>
                      <a:pt x="98" y="16"/>
                      <a:pt x="98" y="21"/>
                    </a:cubicBezTo>
                    <a:cubicBezTo>
                      <a:pt x="98" y="25"/>
                      <a:pt x="94" y="29"/>
                      <a:pt x="90" y="29"/>
                    </a:cubicBezTo>
                    <a:cubicBezTo>
                      <a:pt x="85" y="29"/>
                      <a:pt x="81" y="25"/>
                      <a:pt x="81" y="21"/>
                    </a:cubicBezTo>
                    <a:cubicBezTo>
                      <a:pt x="81" y="16"/>
                      <a:pt x="85" y="12"/>
                      <a:pt x="90" y="12"/>
                    </a:cubicBezTo>
                    <a:close/>
                    <a:moveTo>
                      <a:pt x="147" y="137"/>
                    </a:moveTo>
                    <a:cubicBezTo>
                      <a:pt x="147" y="143"/>
                      <a:pt x="142" y="147"/>
                      <a:pt x="137" y="147"/>
                    </a:cubicBezTo>
                    <a:cubicBezTo>
                      <a:pt x="23" y="147"/>
                      <a:pt x="23" y="147"/>
                      <a:pt x="23" y="147"/>
                    </a:cubicBezTo>
                    <a:cubicBezTo>
                      <a:pt x="17" y="147"/>
                      <a:pt x="13" y="143"/>
                      <a:pt x="13" y="137"/>
                    </a:cubicBezTo>
                    <a:cubicBezTo>
                      <a:pt x="13" y="41"/>
                      <a:pt x="13" y="41"/>
                      <a:pt x="13" y="41"/>
                    </a:cubicBezTo>
                    <a:cubicBezTo>
                      <a:pt x="147" y="41"/>
                      <a:pt x="147" y="41"/>
                      <a:pt x="147" y="41"/>
                    </a:cubicBezTo>
                    <a:lnTo>
                      <a:pt x="147" y="137"/>
                    </a:lnTo>
                    <a:close/>
                    <a:moveTo>
                      <a:pt x="37" y="88"/>
                    </a:moveTo>
                    <a:cubicBezTo>
                      <a:pt x="35" y="91"/>
                      <a:pt x="33" y="92"/>
                      <a:pt x="30" y="93"/>
                    </a:cubicBezTo>
                    <a:cubicBezTo>
                      <a:pt x="30" y="129"/>
                      <a:pt x="30" y="129"/>
                      <a:pt x="30" y="129"/>
                    </a:cubicBezTo>
                    <a:cubicBezTo>
                      <a:pt x="57" y="129"/>
                      <a:pt x="57" y="129"/>
                      <a:pt x="57" y="129"/>
                    </a:cubicBezTo>
                    <a:cubicBezTo>
                      <a:pt x="57" y="84"/>
                      <a:pt x="57" y="84"/>
                      <a:pt x="57" y="84"/>
                    </a:cubicBezTo>
                    <a:cubicBezTo>
                      <a:pt x="56" y="84"/>
                      <a:pt x="55" y="83"/>
                      <a:pt x="54" y="83"/>
                    </a:cubicBezTo>
                    <a:lnTo>
                      <a:pt x="37" y="88"/>
                    </a:lnTo>
                    <a:close/>
                    <a:moveTo>
                      <a:pt x="86" y="90"/>
                    </a:moveTo>
                    <a:cubicBezTo>
                      <a:pt x="65" y="84"/>
                      <a:pt x="65" y="84"/>
                      <a:pt x="65" y="84"/>
                    </a:cubicBezTo>
                    <a:cubicBezTo>
                      <a:pt x="65" y="129"/>
                      <a:pt x="65" y="129"/>
                      <a:pt x="65" y="129"/>
                    </a:cubicBezTo>
                    <a:cubicBezTo>
                      <a:pt x="93" y="129"/>
                      <a:pt x="93" y="129"/>
                      <a:pt x="93" y="129"/>
                    </a:cubicBezTo>
                    <a:cubicBezTo>
                      <a:pt x="93" y="94"/>
                      <a:pt x="93" y="94"/>
                      <a:pt x="93" y="94"/>
                    </a:cubicBezTo>
                    <a:cubicBezTo>
                      <a:pt x="90" y="93"/>
                      <a:pt x="87" y="92"/>
                      <a:pt x="86" y="90"/>
                    </a:cubicBezTo>
                    <a:close/>
                    <a:moveTo>
                      <a:pt x="125" y="73"/>
                    </a:moveTo>
                    <a:cubicBezTo>
                      <a:pt x="102" y="87"/>
                      <a:pt x="102" y="87"/>
                      <a:pt x="102" y="87"/>
                    </a:cubicBezTo>
                    <a:cubicBezTo>
                      <a:pt x="101" y="88"/>
                      <a:pt x="101" y="89"/>
                      <a:pt x="101" y="89"/>
                    </a:cubicBezTo>
                    <a:cubicBezTo>
                      <a:pt x="101" y="129"/>
                      <a:pt x="101" y="129"/>
                      <a:pt x="101" y="129"/>
                    </a:cubicBezTo>
                    <a:cubicBezTo>
                      <a:pt x="128" y="129"/>
                      <a:pt x="128" y="129"/>
                      <a:pt x="128" y="129"/>
                    </a:cubicBezTo>
                    <a:cubicBezTo>
                      <a:pt x="128" y="74"/>
                      <a:pt x="128" y="74"/>
                      <a:pt x="128" y="74"/>
                    </a:cubicBezTo>
                    <a:cubicBezTo>
                      <a:pt x="128" y="74"/>
                      <a:pt x="128" y="74"/>
                      <a:pt x="128" y="74"/>
                    </a:cubicBezTo>
                    <a:cubicBezTo>
                      <a:pt x="127" y="74"/>
                      <a:pt x="126" y="74"/>
                      <a:pt x="125" y="73"/>
                    </a:cubicBezTo>
                    <a:close/>
                    <a:moveTo>
                      <a:pt x="29" y="88"/>
                    </a:moveTo>
                    <a:cubicBezTo>
                      <a:pt x="31" y="88"/>
                      <a:pt x="33" y="87"/>
                      <a:pt x="34" y="85"/>
                    </a:cubicBezTo>
                    <a:cubicBezTo>
                      <a:pt x="55" y="78"/>
                      <a:pt x="55" y="78"/>
                      <a:pt x="55" y="78"/>
                    </a:cubicBezTo>
                    <a:cubicBezTo>
                      <a:pt x="56" y="79"/>
                      <a:pt x="57" y="80"/>
                      <a:pt x="58" y="80"/>
                    </a:cubicBezTo>
                    <a:cubicBezTo>
                      <a:pt x="60" y="80"/>
                      <a:pt x="61" y="79"/>
                      <a:pt x="62" y="78"/>
                    </a:cubicBezTo>
                    <a:cubicBezTo>
                      <a:pt x="89" y="86"/>
                      <a:pt x="89" y="86"/>
                      <a:pt x="89" y="86"/>
                    </a:cubicBezTo>
                    <a:cubicBezTo>
                      <a:pt x="89" y="88"/>
                      <a:pt x="91" y="89"/>
                      <a:pt x="93" y="89"/>
                    </a:cubicBezTo>
                    <a:cubicBezTo>
                      <a:pt x="96" y="89"/>
                      <a:pt x="98" y="87"/>
                      <a:pt x="98" y="85"/>
                    </a:cubicBezTo>
                    <a:cubicBezTo>
                      <a:pt x="98" y="85"/>
                      <a:pt x="98" y="85"/>
                      <a:pt x="98" y="85"/>
                    </a:cubicBezTo>
                    <a:cubicBezTo>
                      <a:pt x="125" y="69"/>
                      <a:pt x="125" y="69"/>
                      <a:pt x="125" y="69"/>
                    </a:cubicBezTo>
                    <a:cubicBezTo>
                      <a:pt x="125" y="69"/>
                      <a:pt x="126" y="70"/>
                      <a:pt x="128" y="70"/>
                    </a:cubicBezTo>
                    <a:cubicBezTo>
                      <a:pt x="130" y="70"/>
                      <a:pt x="132" y="68"/>
                      <a:pt x="132" y="65"/>
                    </a:cubicBezTo>
                    <a:cubicBezTo>
                      <a:pt x="132" y="62"/>
                      <a:pt x="130" y="60"/>
                      <a:pt x="128" y="60"/>
                    </a:cubicBezTo>
                    <a:cubicBezTo>
                      <a:pt x="125" y="60"/>
                      <a:pt x="123" y="62"/>
                      <a:pt x="123" y="65"/>
                    </a:cubicBezTo>
                    <a:cubicBezTo>
                      <a:pt x="96" y="81"/>
                      <a:pt x="96" y="81"/>
                      <a:pt x="96" y="81"/>
                    </a:cubicBezTo>
                    <a:cubicBezTo>
                      <a:pt x="95" y="80"/>
                      <a:pt x="94" y="80"/>
                      <a:pt x="93" y="80"/>
                    </a:cubicBezTo>
                    <a:cubicBezTo>
                      <a:pt x="91" y="80"/>
                      <a:pt x="90" y="81"/>
                      <a:pt x="89" y="82"/>
                    </a:cubicBezTo>
                    <a:cubicBezTo>
                      <a:pt x="63" y="75"/>
                      <a:pt x="63" y="75"/>
                      <a:pt x="63" y="75"/>
                    </a:cubicBezTo>
                    <a:cubicBezTo>
                      <a:pt x="63" y="72"/>
                      <a:pt x="61" y="70"/>
                      <a:pt x="58" y="70"/>
                    </a:cubicBezTo>
                    <a:cubicBezTo>
                      <a:pt x="56" y="70"/>
                      <a:pt x="54" y="72"/>
                      <a:pt x="54" y="74"/>
                    </a:cubicBezTo>
                    <a:cubicBezTo>
                      <a:pt x="33" y="81"/>
                      <a:pt x="33" y="81"/>
                      <a:pt x="33" y="81"/>
                    </a:cubicBezTo>
                    <a:cubicBezTo>
                      <a:pt x="32" y="80"/>
                      <a:pt x="31" y="79"/>
                      <a:pt x="29" y="79"/>
                    </a:cubicBezTo>
                    <a:cubicBezTo>
                      <a:pt x="27" y="79"/>
                      <a:pt x="24" y="81"/>
                      <a:pt x="24" y="84"/>
                    </a:cubicBezTo>
                    <a:cubicBezTo>
                      <a:pt x="24" y="86"/>
                      <a:pt x="27" y="88"/>
                      <a:pt x="29"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525C6088-10DE-4ED7-89FC-FED4EC745F64}"/>
                </a:ext>
              </a:extLst>
            </p:cNvPr>
            <p:cNvGrpSpPr/>
            <p:nvPr/>
          </p:nvGrpSpPr>
          <p:grpSpPr>
            <a:xfrm>
              <a:off x="8046158" y="2890891"/>
              <a:ext cx="2634101" cy="1252807"/>
              <a:chOff x="8005296" y="880476"/>
              <a:chExt cx="2634101" cy="1252807"/>
            </a:xfrm>
          </p:grpSpPr>
          <p:sp>
            <p:nvSpPr>
              <p:cNvPr id="41" name="Rectangle 40">
                <a:extLst>
                  <a:ext uri="{FF2B5EF4-FFF2-40B4-BE49-F238E27FC236}">
                    <a16:creationId xmlns:a16="http://schemas.microsoft.com/office/drawing/2014/main" id="{C1496F34-8393-4359-AD26-591B7737DCDA}"/>
                  </a:ext>
                </a:extLst>
              </p:cNvPr>
              <p:cNvSpPr/>
              <p:nvPr/>
            </p:nvSpPr>
            <p:spPr>
              <a:xfrm>
                <a:off x="8005297" y="880476"/>
                <a:ext cx="2634100"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Milestone /02</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2" name="TextBox 41">
                <a:extLst>
                  <a:ext uri="{FF2B5EF4-FFF2-40B4-BE49-F238E27FC236}">
                    <a16:creationId xmlns:a16="http://schemas.microsoft.com/office/drawing/2014/main" id="{C55E8770-FD8B-44FC-8B64-F32DC4FB31DA}"/>
                  </a:ext>
                </a:extLst>
              </p:cNvPr>
              <p:cNvSpPr txBox="1"/>
              <p:nvPr/>
            </p:nvSpPr>
            <p:spPr>
              <a:xfrm>
                <a:off x="8005296" y="1198860"/>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grpSp>
        <p:nvGrpSpPr>
          <p:cNvPr id="45" name="Group 44">
            <a:extLst>
              <a:ext uri="{FF2B5EF4-FFF2-40B4-BE49-F238E27FC236}">
                <a16:creationId xmlns:a16="http://schemas.microsoft.com/office/drawing/2014/main" id="{2EFF9115-1CCC-4DFD-8773-B6915CF36F9E}"/>
              </a:ext>
            </a:extLst>
          </p:cNvPr>
          <p:cNvGrpSpPr/>
          <p:nvPr/>
        </p:nvGrpSpPr>
        <p:grpSpPr>
          <a:xfrm>
            <a:off x="6885001" y="4628026"/>
            <a:ext cx="4211229" cy="1270489"/>
            <a:chOff x="6469030" y="4805590"/>
            <a:chExt cx="4211229" cy="1270489"/>
          </a:xfrm>
        </p:grpSpPr>
        <p:grpSp>
          <p:nvGrpSpPr>
            <p:cNvPr id="46" name="Group 45">
              <a:extLst>
                <a:ext uri="{FF2B5EF4-FFF2-40B4-BE49-F238E27FC236}">
                  <a16:creationId xmlns:a16="http://schemas.microsoft.com/office/drawing/2014/main" id="{5647F6DA-F840-4BEB-BCA0-AD636777B2C5}"/>
                </a:ext>
              </a:extLst>
            </p:cNvPr>
            <p:cNvGrpSpPr/>
            <p:nvPr/>
          </p:nvGrpSpPr>
          <p:grpSpPr>
            <a:xfrm>
              <a:off x="6469030" y="4805590"/>
              <a:ext cx="1133549" cy="1133549"/>
              <a:chOff x="6469030" y="4811154"/>
              <a:chExt cx="1133549" cy="1133549"/>
            </a:xfrm>
          </p:grpSpPr>
          <p:sp>
            <p:nvSpPr>
              <p:cNvPr id="50" name="Oval 49">
                <a:extLst>
                  <a:ext uri="{FF2B5EF4-FFF2-40B4-BE49-F238E27FC236}">
                    <a16:creationId xmlns:a16="http://schemas.microsoft.com/office/drawing/2014/main" id="{FE367615-F856-4F34-AA63-E6E020B56340}"/>
                  </a:ext>
                </a:extLst>
              </p:cNvPr>
              <p:cNvSpPr/>
              <p:nvPr/>
            </p:nvSpPr>
            <p:spPr>
              <a:xfrm>
                <a:off x="6469030" y="4811154"/>
                <a:ext cx="1133549" cy="1133549"/>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12">
                <a:extLst>
                  <a:ext uri="{FF2B5EF4-FFF2-40B4-BE49-F238E27FC236}">
                    <a16:creationId xmlns:a16="http://schemas.microsoft.com/office/drawing/2014/main" id="{4179ECC6-FA0D-4E75-9202-AB111F1EE028}"/>
                  </a:ext>
                </a:extLst>
              </p:cNvPr>
              <p:cNvSpPr>
                <a:spLocks noEditPoints="1"/>
              </p:cNvSpPr>
              <p:nvPr/>
            </p:nvSpPr>
            <p:spPr bwMode="auto">
              <a:xfrm>
                <a:off x="6763569" y="5141422"/>
                <a:ext cx="544471" cy="473010"/>
              </a:xfrm>
              <a:custGeom>
                <a:avLst/>
                <a:gdLst>
                  <a:gd name="T0" fmla="*/ 131 w 160"/>
                  <a:gd name="T1" fmla="*/ 82 h 139"/>
                  <a:gd name="T2" fmla="*/ 144 w 160"/>
                  <a:gd name="T3" fmla="*/ 83 h 139"/>
                  <a:gd name="T4" fmla="*/ 151 w 160"/>
                  <a:gd name="T5" fmla="*/ 59 h 139"/>
                  <a:gd name="T6" fmla="*/ 75 w 160"/>
                  <a:gd name="T7" fmla="*/ 0 h 139"/>
                  <a:gd name="T8" fmla="*/ 0 w 160"/>
                  <a:gd name="T9" fmla="*/ 59 h 139"/>
                  <a:gd name="T10" fmla="*/ 39 w 160"/>
                  <a:gd name="T11" fmla="*/ 110 h 139"/>
                  <a:gd name="T12" fmla="*/ 30 w 160"/>
                  <a:gd name="T13" fmla="*/ 135 h 139"/>
                  <a:gd name="T14" fmla="*/ 79 w 160"/>
                  <a:gd name="T15" fmla="*/ 117 h 139"/>
                  <a:gd name="T16" fmla="*/ 94 w 160"/>
                  <a:gd name="T17" fmla="*/ 115 h 139"/>
                  <a:gd name="T18" fmla="*/ 93 w 160"/>
                  <a:gd name="T19" fmla="*/ 109 h 139"/>
                  <a:gd name="T20" fmla="*/ 131 w 160"/>
                  <a:gd name="T21" fmla="*/ 82 h 139"/>
                  <a:gd name="T22" fmla="*/ 44 w 160"/>
                  <a:gd name="T23" fmla="*/ 33 h 139"/>
                  <a:gd name="T24" fmla="*/ 47 w 160"/>
                  <a:gd name="T25" fmla="*/ 30 h 139"/>
                  <a:gd name="T26" fmla="*/ 102 w 160"/>
                  <a:gd name="T27" fmla="*/ 30 h 139"/>
                  <a:gd name="T28" fmla="*/ 106 w 160"/>
                  <a:gd name="T29" fmla="*/ 33 h 139"/>
                  <a:gd name="T30" fmla="*/ 106 w 160"/>
                  <a:gd name="T31" fmla="*/ 39 h 139"/>
                  <a:gd name="T32" fmla="*/ 102 w 160"/>
                  <a:gd name="T33" fmla="*/ 43 h 139"/>
                  <a:gd name="T34" fmla="*/ 47 w 160"/>
                  <a:gd name="T35" fmla="*/ 43 h 139"/>
                  <a:gd name="T36" fmla="*/ 44 w 160"/>
                  <a:gd name="T37" fmla="*/ 39 h 139"/>
                  <a:gd name="T38" fmla="*/ 44 w 160"/>
                  <a:gd name="T39" fmla="*/ 33 h 139"/>
                  <a:gd name="T40" fmla="*/ 41 w 160"/>
                  <a:gd name="T41" fmla="*/ 63 h 139"/>
                  <a:gd name="T42" fmla="*/ 37 w 160"/>
                  <a:gd name="T43" fmla="*/ 60 h 139"/>
                  <a:gd name="T44" fmla="*/ 37 w 160"/>
                  <a:gd name="T45" fmla="*/ 53 h 139"/>
                  <a:gd name="T46" fmla="*/ 41 w 160"/>
                  <a:gd name="T47" fmla="*/ 50 h 139"/>
                  <a:gd name="T48" fmla="*/ 108 w 160"/>
                  <a:gd name="T49" fmla="*/ 50 h 139"/>
                  <a:gd name="T50" fmla="*/ 112 w 160"/>
                  <a:gd name="T51" fmla="*/ 53 h 139"/>
                  <a:gd name="T52" fmla="*/ 112 w 160"/>
                  <a:gd name="T53" fmla="*/ 60 h 139"/>
                  <a:gd name="T54" fmla="*/ 108 w 160"/>
                  <a:gd name="T55" fmla="*/ 63 h 139"/>
                  <a:gd name="T56" fmla="*/ 41 w 160"/>
                  <a:gd name="T57" fmla="*/ 63 h 139"/>
                  <a:gd name="T58" fmla="*/ 99 w 160"/>
                  <a:gd name="T59" fmla="*/ 80 h 139"/>
                  <a:gd name="T60" fmla="*/ 95 w 160"/>
                  <a:gd name="T61" fmla="*/ 83 h 139"/>
                  <a:gd name="T62" fmla="*/ 54 w 160"/>
                  <a:gd name="T63" fmla="*/ 83 h 139"/>
                  <a:gd name="T64" fmla="*/ 50 w 160"/>
                  <a:gd name="T65" fmla="*/ 80 h 139"/>
                  <a:gd name="T66" fmla="*/ 50 w 160"/>
                  <a:gd name="T67" fmla="*/ 73 h 139"/>
                  <a:gd name="T68" fmla="*/ 54 w 160"/>
                  <a:gd name="T69" fmla="*/ 70 h 139"/>
                  <a:gd name="T70" fmla="*/ 95 w 160"/>
                  <a:gd name="T71" fmla="*/ 70 h 139"/>
                  <a:gd name="T72" fmla="*/ 99 w 160"/>
                  <a:gd name="T73" fmla="*/ 73 h 139"/>
                  <a:gd name="T74" fmla="*/ 99 w 160"/>
                  <a:gd name="T75" fmla="*/ 80 h 139"/>
                  <a:gd name="T76" fmla="*/ 131 w 160"/>
                  <a:gd name="T77" fmla="*/ 90 h 139"/>
                  <a:gd name="T78" fmla="*/ 102 w 160"/>
                  <a:gd name="T79" fmla="*/ 109 h 139"/>
                  <a:gd name="T80" fmla="*/ 131 w 160"/>
                  <a:gd name="T81" fmla="*/ 128 h 139"/>
                  <a:gd name="T82" fmla="*/ 160 w 160"/>
                  <a:gd name="T83" fmla="*/ 109 h 139"/>
                  <a:gd name="T84" fmla="*/ 131 w 160"/>
                  <a:gd name="T85" fmla="*/ 90 h 139"/>
                  <a:gd name="T86" fmla="*/ 117 w 160"/>
                  <a:gd name="T87" fmla="*/ 113 h 139"/>
                  <a:gd name="T88" fmla="*/ 112 w 160"/>
                  <a:gd name="T89" fmla="*/ 108 h 139"/>
                  <a:gd name="T90" fmla="*/ 117 w 160"/>
                  <a:gd name="T91" fmla="*/ 103 h 139"/>
                  <a:gd name="T92" fmla="*/ 121 w 160"/>
                  <a:gd name="T93" fmla="*/ 108 h 139"/>
                  <a:gd name="T94" fmla="*/ 117 w 160"/>
                  <a:gd name="T95" fmla="*/ 113 h 139"/>
                  <a:gd name="T96" fmla="*/ 131 w 160"/>
                  <a:gd name="T97" fmla="*/ 113 h 139"/>
                  <a:gd name="T98" fmla="*/ 126 w 160"/>
                  <a:gd name="T99" fmla="*/ 108 h 139"/>
                  <a:gd name="T100" fmla="*/ 131 w 160"/>
                  <a:gd name="T101" fmla="*/ 103 h 139"/>
                  <a:gd name="T102" fmla="*/ 135 w 160"/>
                  <a:gd name="T103" fmla="*/ 108 h 139"/>
                  <a:gd name="T104" fmla="*/ 131 w 160"/>
                  <a:gd name="T105" fmla="*/ 113 h 139"/>
                  <a:gd name="T106" fmla="*/ 145 w 160"/>
                  <a:gd name="T107" fmla="*/ 113 h 139"/>
                  <a:gd name="T108" fmla="*/ 140 w 160"/>
                  <a:gd name="T109" fmla="*/ 108 h 139"/>
                  <a:gd name="T110" fmla="*/ 145 w 160"/>
                  <a:gd name="T111" fmla="*/ 103 h 139"/>
                  <a:gd name="T112" fmla="*/ 150 w 160"/>
                  <a:gd name="T113" fmla="*/ 108 h 139"/>
                  <a:gd name="T114" fmla="*/ 145 w 160"/>
                  <a:gd name="T11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39">
                    <a:moveTo>
                      <a:pt x="131" y="82"/>
                    </a:moveTo>
                    <a:cubicBezTo>
                      <a:pt x="136" y="82"/>
                      <a:pt x="140" y="82"/>
                      <a:pt x="144" y="83"/>
                    </a:cubicBezTo>
                    <a:cubicBezTo>
                      <a:pt x="149" y="76"/>
                      <a:pt x="151" y="67"/>
                      <a:pt x="151" y="59"/>
                    </a:cubicBezTo>
                    <a:cubicBezTo>
                      <a:pt x="151" y="26"/>
                      <a:pt x="117" y="0"/>
                      <a:pt x="75" y="0"/>
                    </a:cubicBezTo>
                    <a:cubicBezTo>
                      <a:pt x="33" y="0"/>
                      <a:pt x="0" y="26"/>
                      <a:pt x="0" y="59"/>
                    </a:cubicBezTo>
                    <a:cubicBezTo>
                      <a:pt x="0" y="79"/>
                      <a:pt x="14" y="99"/>
                      <a:pt x="39" y="110"/>
                    </a:cubicBezTo>
                    <a:cubicBezTo>
                      <a:pt x="47" y="118"/>
                      <a:pt x="41" y="130"/>
                      <a:pt x="30" y="135"/>
                    </a:cubicBezTo>
                    <a:cubicBezTo>
                      <a:pt x="28" y="137"/>
                      <a:pt x="62" y="139"/>
                      <a:pt x="79" y="117"/>
                    </a:cubicBezTo>
                    <a:cubicBezTo>
                      <a:pt x="84" y="116"/>
                      <a:pt x="89" y="116"/>
                      <a:pt x="94" y="115"/>
                    </a:cubicBezTo>
                    <a:cubicBezTo>
                      <a:pt x="93" y="113"/>
                      <a:pt x="93" y="111"/>
                      <a:pt x="93" y="109"/>
                    </a:cubicBezTo>
                    <a:cubicBezTo>
                      <a:pt x="93" y="94"/>
                      <a:pt x="110" y="82"/>
                      <a:pt x="131" y="82"/>
                    </a:cubicBezTo>
                    <a:close/>
                    <a:moveTo>
                      <a:pt x="44" y="33"/>
                    </a:moveTo>
                    <a:cubicBezTo>
                      <a:pt x="44" y="31"/>
                      <a:pt x="45" y="30"/>
                      <a:pt x="47" y="30"/>
                    </a:cubicBezTo>
                    <a:cubicBezTo>
                      <a:pt x="102" y="30"/>
                      <a:pt x="102" y="30"/>
                      <a:pt x="102" y="30"/>
                    </a:cubicBezTo>
                    <a:cubicBezTo>
                      <a:pt x="104" y="30"/>
                      <a:pt x="106" y="31"/>
                      <a:pt x="106" y="33"/>
                    </a:cubicBezTo>
                    <a:cubicBezTo>
                      <a:pt x="106" y="39"/>
                      <a:pt x="106" y="39"/>
                      <a:pt x="106" y="39"/>
                    </a:cubicBezTo>
                    <a:cubicBezTo>
                      <a:pt x="106" y="41"/>
                      <a:pt x="104" y="43"/>
                      <a:pt x="102" y="43"/>
                    </a:cubicBezTo>
                    <a:cubicBezTo>
                      <a:pt x="47" y="43"/>
                      <a:pt x="47" y="43"/>
                      <a:pt x="47" y="43"/>
                    </a:cubicBezTo>
                    <a:cubicBezTo>
                      <a:pt x="45" y="43"/>
                      <a:pt x="44" y="41"/>
                      <a:pt x="44" y="39"/>
                    </a:cubicBezTo>
                    <a:lnTo>
                      <a:pt x="44" y="33"/>
                    </a:lnTo>
                    <a:close/>
                    <a:moveTo>
                      <a:pt x="41" y="63"/>
                    </a:moveTo>
                    <a:cubicBezTo>
                      <a:pt x="39" y="63"/>
                      <a:pt x="37" y="61"/>
                      <a:pt x="37" y="60"/>
                    </a:cubicBezTo>
                    <a:cubicBezTo>
                      <a:pt x="37" y="53"/>
                      <a:pt x="37" y="53"/>
                      <a:pt x="37" y="53"/>
                    </a:cubicBezTo>
                    <a:cubicBezTo>
                      <a:pt x="37" y="51"/>
                      <a:pt x="39" y="50"/>
                      <a:pt x="41" y="50"/>
                    </a:cubicBezTo>
                    <a:cubicBezTo>
                      <a:pt x="108" y="50"/>
                      <a:pt x="108" y="50"/>
                      <a:pt x="108" y="50"/>
                    </a:cubicBezTo>
                    <a:cubicBezTo>
                      <a:pt x="110" y="50"/>
                      <a:pt x="112" y="51"/>
                      <a:pt x="112" y="53"/>
                    </a:cubicBezTo>
                    <a:cubicBezTo>
                      <a:pt x="112" y="60"/>
                      <a:pt x="112" y="60"/>
                      <a:pt x="112" y="60"/>
                    </a:cubicBezTo>
                    <a:cubicBezTo>
                      <a:pt x="112" y="61"/>
                      <a:pt x="110" y="63"/>
                      <a:pt x="108" y="63"/>
                    </a:cubicBezTo>
                    <a:lnTo>
                      <a:pt x="41" y="63"/>
                    </a:lnTo>
                    <a:close/>
                    <a:moveTo>
                      <a:pt x="99" y="80"/>
                    </a:moveTo>
                    <a:cubicBezTo>
                      <a:pt x="99" y="82"/>
                      <a:pt x="97" y="83"/>
                      <a:pt x="95" y="83"/>
                    </a:cubicBezTo>
                    <a:cubicBezTo>
                      <a:pt x="54" y="83"/>
                      <a:pt x="54" y="83"/>
                      <a:pt x="54" y="83"/>
                    </a:cubicBezTo>
                    <a:cubicBezTo>
                      <a:pt x="52" y="83"/>
                      <a:pt x="50" y="82"/>
                      <a:pt x="50" y="80"/>
                    </a:cubicBezTo>
                    <a:cubicBezTo>
                      <a:pt x="50" y="73"/>
                      <a:pt x="50" y="73"/>
                      <a:pt x="50" y="73"/>
                    </a:cubicBezTo>
                    <a:cubicBezTo>
                      <a:pt x="50" y="71"/>
                      <a:pt x="52" y="70"/>
                      <a:pt x="54" y="70"/>
                    </a:cubicBezTo>
                    <a:cubicBezTo>
                      <a:pt x="95" y="70"/>
                      <a:pt x="95" y="70"/>
                      <a:pt x="95" y="70"/>
                    </a:cubicBezTo>
                    <a:cubicBezTo>
                      <a:pt x="97" y="70"/>
                      <a:pt x="99" y="71"/>
                      <a:pt x="99" y="73"/>
                    </a:cubicBezTo>
                    <a:lnTo>
                      <a:pt x="99" y="80"/>
                    </a:lnTo>
                    <a:close/>
                    <a:moveTo>
                      <a:pt x="131" y="90"/>
                    </a:moveTo>
                    <a:cubicBezTo>
                      <a:pt x="115" y="90"/>
                      <a:pt x="102" y="98"/>
                      <a:pt x="102" y="109"/>
                    </a:cubicBezTo>
                    <a:cubicBezTo>
                      <a:pt x="102" y="119"/>
                      <a:pt x="115" y="128"/>
                      <a:pt x="131" y="128"/>
                    </a:cubicBezTo>
                    <a:cubicBezTo>
                      <a:pt x="147" y="128"/>
                      <a:pt x="160" y="119"/>
                      <a:pt x="160" y="109"/>
                    </a:cubicBezTo>
                    <a:cubicBezTo>
                      <a:pt x="160" y="98"/>
                      <a:pt x="147" y="90"/>
                      <a:pt x="131" y="90"/>
                    </a:cubicBezTo>
                    <a:close/>
                    <a:moveTo>
                      <a:pt x="117" y="113"/>
                    </a:moveTo>
                    <a:cubicBezTo>
                      <a:pt x="114" y="113"/>
                      <a:pt x="112" y="111"/>
                      <a:pt x="112" y="108"/>
                    </a:cubicBezTo>
                    <a:cubicBezTo>
                      <a:pt x="112" y="105"/>
                      <a:pt x="114" y="103"/>
                      <a:pt x="117" y="103"/>
                    </a:cubicBezTo>
                    <a:cubicBezTo>
                      <a:pt x="119" y="103"/>
                      <a:pt x="121" y="105"/>
                      <a:pt x="121" y="108"/>
                    </a:cubicBezTo>
                    <a:cubicBezTo>
                      <a:pt x="121" y="111"/>
                      <a:pt x="119" y="113"/>
                      <a:pt x="117" y="113"/>
                    </a:cubicBezTo>
                    <a:close/>
                    <a:moveTo>
                      <a:pt x="131" y="113"/>
                    </a:moveTo>
                    <a:cubicBezTo>
                      <a:pt x="128" y="113"/>
                      <a:pt x="126" y="111"/>
                      <a:pt x="126" y="108"/>
                    </a:cubicBezTo>
                    <a:cubicBezTo>
                      <a:pt x="126" y="105"/>
                      <a:pt x="128" y="103"/>
                      <a:pt x="131" y="103"/>
                    </a:cubicBezTo>
                    <a:cubicBezTo>
                      <a:pt x="133" y="103"/>
                      <a:pt x="135" y="105"/>
                      <a:pt x="135" y="108"/>
                    </a:cubicBezTo>
                    <a:cubicBezTo>
                      <a:pt x="135" y="111"/>
                      <a:pt x="133" y="113"/>
                      <a:pt x="131" y="113"/>
                    </a:cubicBezTo>
                    <a:close/>
                    <a:moveTo>
                      <a:pt x="145" y="113"/>
                    </a:moveTo>
                    <a:cubicBezTo>
                      <a:pt x="142" y="113"/>
                      <a:pt x="140" y="111"/>
                      <a:pt x="140" y="108"/>
                    </a:cubicBezTo>
                    <a:cubicBezTo>
                      <a:pt x="140" y="105"/>
                      <a:pt x="142" y="103"/>
                      <a:pt x="145" y="103"/>
                    </a:cubicBezTo>
                    <a:cubicBezTo>
                      <a:pt x="147" y="103"/>
                      <a:pt x="150" y="105"/>
                      <a:pt x="150" y="108"/>
                    </a:cubicBezTo>
                    <a:cubicBezTo>
                      <a:pt x="150" y="111"/>
                      <a:pt x="147" y="113"/>
                      <a:pt x="145" y="1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8EACD966-736A-4567-BAF8-B3B28BD02626}"/>
                </a:ext>
              </a:extLst>
            </p:cNvPr>
            <p:cNvGrpSpPr/>
            <p:nvPr/>
          </p:nvGrpSpPr>
          <p:grpSpPr>
            <a:xfrm>
              <a:off x="8046158" y="4805590"/>
              <a:ext cx="2634101" cy="1270489"/>
              <a:chOff x="8005296" y="851811"/>
              <a:chExt cx="2634101" cy="1270489"/>
            </a:xfrm>
          </p:grpSpPr>
          <p:sp>
            <p:nvSpPr>
              <p:cNvPr id="48" name="Rectangle 47">
                <a:extLst>
                  <a:ext uri="{FF2B5EF4-FFF2-40B4-BE49-F238E27FC236}">
                    <a16:creationId xmlns:a16="http://schemas.microsoft.com/office/drawing/2014/main" id="{50C588DA-7AAD-431D-A31A-C42641BBB395}"/>
                  </a:ext>
                </a:extLst>
              </p:cNvPr>
              <p:cNvSpPr/>
              <p:nvPr/>
            </p:nvSpPr>
            <p:spPr>
              <a:xfrm>
                <a:off x="8005297" y="851811"/>
                <a:ext cx="2634100" cy="400110"/>
              </a:xfrm>
              <a:prstGeom prst="rect">
                <a:avLst/>
              </a:prstGeom>
            </p:spPr>
            <p:txBody>
              <a:bodyPr wrap="square">
                <a:spAutoFit/>
              </a:bodyPr>
              <a:lstStyle/>
              <a:p>
                <a:r>
                  <a:rPr lang="en-GB"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rPr>
                  <a:t>Milestone /03</a:t>
                </a:r>
                <a:endParaRPr lang="en-US" sz="2000" dirty="0">
                  <a:solidFill>
                    <a:schemeClr val="tx1">
                      <a:lumMod val="75000"/>
                      <a:lumOff val="25000"/>
                    </a:schemeClr>
                  </a:solidFill>
                  <a:latin typeface="Bell MT bold" panose="0203070306050A020303" pitchFamily="18" charset="0"/>
                  <a:ea typeface="Lato Bold" panose="020F0502020204030203" pitchFamily="34" charset="0"/>
                  <a:cs typeface="Lato Bold" panose="020F0502020204030203" pitchFamily="34" charset="0"/>
                </a:endParaRPr>
              </a:p>
            </p:txBody>
          </p:sp>
          <p:sp>
            <p:nvSpPr>
              <p:cNvPr id="49" name="TextBox 48">
                <a:extLst>
                  <a:ext uri="{FF2B5EF4-FFF2-40B4-BE49-F238E27FC236}">
                    <a16:creationId xmlns:a16="http://schemas.microsoft.com/office/drawing/2014/main" id="{B6B92847-6AE8-4CF2-862E-D160DA111865}"/>
                  </a:ext>
                </a:extLst>
              </p:cNvPr>
              <p:cNvSpPr txBox="1"/>
              <p:nvPr/>
            </p:nvSpPr>
            <p:spPr>
              <a:xfrm>
                <a:off x="8005296" y="1187877"/>
                <a:ext cx="2634101" cy="934423"/>
              </a:xfrm>
              <a:prstGeom prst="rect">
                <a:avLst/>
              </a:prstGeom>
              <a:noFill/>
            </p:spPr>
            <p:txBody>
              <a:bodyPr wrap="square" rtlCol="0">
                <a:spAutoFit/>
              </a:bodyPr>
              <a:lstStyle/>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Hampden-Sydney College in that a it’s be</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classical Latin literature from 45 making it meet great creative team. College in that a classical</a:t>
                </a:r>
              </a:p>
              <a:p>
                <a:pPr>
                  <a:lnSpc>
                    <a:spcPts val="17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 Latin that creative</a:t>
                </a:r>
              </a:p>
            </p:txBody>
          </p:sp>
        </p:grpSp>
      </p:grpSp>
    </p:spTree>
    <p:extLst>
      <p:ext uri="{BB962C8B-B14F-4D97-AF65-F5344CB8AC3E}">
        <p14:creationId xmlns:p14="http://schemas.microsoft.com/office/powerpoint/2010/main" val="295518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C654C1-7C03-4E0B-B3C6-076124C27D8B}"/>
              </a:ext>
            </a:extLst>
          </p:cNvPr>
          <p:cNvSpPr txBox="1"/>
          <p:nvPr/>
        </p:nvSpPr>
        <p:spPr>
          <a:xfrm>
            <a:off x="883669" y="838200"/>
            <a:ext cx="6269605" cy="672941"/>
          </a:xfrm>
          <a:prstGeom prst="rect">
            <a:avLst/>
          </a:prstGeom>
          <a:noFill/>
        </p:spPr>
        <p:txBody>
          <a:bodyPr wrap="square">
            <a:spAutoFit/>
          </a:bodyPr>
          <a:lstStyle/>
          <a:p>
            <a:pPr>
              <a:lnSpc>
                <a:spcPts val="4500"/>
              </a:lnSpc>
            </a:pPr>
            <a:r>
              <a:rPr lang="en-US" sz="4000" dirty="0">
                <a:solidFill>
                  <a:schemeClr val="tx2"/>
                </a:solidFill>
                <a:latin typeface="Bell MT" panose="02020503060305020303" pitchFamily="18" charset="0"/>
                <a:ea typeface="Open Sans" panose="020B0606030504020204" pitchFamily="34" charset="0"/>
                <a:cs typeface="Open Sans" panose="020B0606030504020204" pitchFamily="34" charset="0"/>
              </a:rPr>
              <a:t>Milestone </a:t>
            </a:r>
            <a:r>
              <a:rPr lang="en-US" sz="4000" dirty="0">
                <a:solidFill>
                  <a:schemeClr val="tx2"/>
                </a:solidFill>
                <a:latin typeface="Bell MT bold" panose="0203070306050A020303" pitchFamily="18" charset="0"/>
                <a:ea typeface="Open Sans" panose="020B0606030504020204" pitchFamily="34" charset="0"/>
                <a:cs typeface="Open Sans" panose="020B0606030504020204" pitchFamily="34" charset="0"/>
              </a:rPr>
              <a:t>&amp; Metrics</a:t>
            </a:r>
          </a:p>
        </p:txBody>
      </p:sp>
      <p:grpSp>
        <p:nvGrpSpPr>
          <p:cNvPr id="74" name="Group 73">
            <a:extLst>
              <a:ext uri="{FF2B5EF4-FFF2-40B4-BE49-F238E27FC236}">
                <a16:creationId xmlns:a16="http://schemas.microsoft.com/office/drawing/2014/main" id="{E62A7FCE-ACC7-441B-B863-2DDF4E8DE66E}"/>
              </a:ext>
            </a:extLst>
          </p:cNvPr>
          <p:cNvGrpSpPr/>
          <p:nvPr/>
        </p:nvGrpSpPr>
        <p:grpSpPr>
          <a:xfrm>
            <a:off x="1055358" y="1913805"/>
            <a:ext cx="10081284" cy="4017095"/>
            <a:chOff x="551294" y="2132856"/>
            <a:chExt cx="11089412" cy="4057221"/>
          </a:xfrm>
        </p:grpSpPr>
        <p:graphicFrame>
          <p:nvGraphicFramePr>
            <p:cNvPr id="75" name="Chart 74">
              <a:extLst>
                <a:ext uri="{FF2B5EF4-FFF2-40B4-BE49-F238E27FC236}">
                  <a16:creationId xmlns:a16="http://schemas.microsoft.com/office/drawing/2014/main" id="{C3C193CA-578D-482C-8299-86C8EDA88FED}"/>
                </a:ext>
              </a:extLst>
            </p:cNvPr>
            <p:cNvGraphicFramePr/>
            <p:nvPr/>
          </p:nvGraphicFramePr>
          <p:xfrm>
            <a:off x="551294" y="2132856"/>
            <a:ext cx="3182506" cy="40572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6" name="Chart 75">
              <a:extLst>
                <a:ext uri="{FF2B5EF4-FFF2-40B4-BE49-F238E27FC236}">
                  <a16:creationId xmlns:a16="http://schemas.microsoft.com/office/drawing/2014/main" id="{0C167C47-1CCE-4F38-9F7F-274B9FEB74F8}"/>
                </a:ext>
              </a:extLst>
            </p:cNvPr>
            <p:cNvGraphicFramePr/>
            <p:nvPr/>
          </p:nvGraphicFramePr>
          <p:xfrm>
            <a:off x="8458200" y="2132856"/>
            <a:ext cx="3182506" cy="40572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7" name="Chart 76">
              <a:extLst>
                <a:ext uri="{FF2B5EF4-FFF2-40B4-BE49-F238E27FC236}">
                  <a16:creationId xmlns:a16="http://schemas.microsoft.com/office/drawing/2014/main" id="{0AB52E60-160F-48BE-8E91-D0726DAC48AA}"/>
                </a:ext>
              </a:extLst>
            </p:cNvPr>
            <p:cNvGraphicFramePr/>
            <p:nvPr/>
          </p:nvGraphicFramePr>
          <p:xfrm>
            <a:off x="4504747" y="2132856"/>
            <a:ext cx="3182506" cy="4057221"/>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102150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B3C6D-167F-4BFF-A963-4A7932B61D22}"/>
              </a:ext>
            </a:extLst>
          </p:cNvPr>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50E41-5A8B-4B78-B53E-7B27E7AB9650}"/>
              </a:ext>
            </a:extLst>
          </p:cNvPr>
          <p:cNvSpPr txBox="1">
            <a:spLocks/>
          </p:cNvSpPr>
          <p:nvPr/>
        </p:nvSpPr>
        <p:spPr>
          <a:xfrm>
            <a:off x="3816220" y="-2868549"/>
            <a:ext cx="4154480" cy="10266582"/>
          </a:xfrm>
          <a:prstGeom prst="rect">
            <a:avLst/>
          </a:prstGeom>
          <a:noFill/>
        </p:spPr>
        <p:txBody>
          <a:bodyPr/>
          <a:lstStyle>
            <a:lvl1pPr algn="ctr" defTabSz="914400" rtl="0" eaLnBrk="1" latinLnBrk="0" hangingPunct="1">
              <a:lnSpc>
                <a:spcPct val="90000"/>
              </a:lnSpc>
              <a:spcBef>
                <a:spcPct val="0"/>
              </a:spcBef>
              <a:buNone/>
              <a:defRPr sz="2500" b="1" i="0" kern="1200">
                <a:solidFill>
                  <a:schemeClr val="tx1"/>
                </a:solidFill>
                <a:latin typeface="Raleway" charset="0"/>
                <a:ea typeface="Raleway" charset="0"/>
                <a:cs typeface="Raleway" charset="0"/>
              </a:defRPr>
            </a:lvl1pPr>
          </a:lstStyle>
          <a:p>
            <a:pPr>
              <a:lnSpc>
                <a:spcPct val="100000"/>
              </a:lnSpc>
            </a:pPr>
            <a:r>
              <a:rPr lang="en-US" sz="82000" b="0" dirty="0">
                <a:gradFill>
                  <a:gsLst>
                    <a:gs pos="0">
                      <a:schemeClr val="accent3"/>
                    </a:gs>
                    <a:gs pos="100000">
                      <a:schemeClr val="accent3">
                        <a:lumMod val="75000"/>
                      </a:schemeClr>
                    </a:gs>
                  </a:gsLst>
                  <a:lin ang="2700000" scaled="1"/>
                </a:gradFill>
                <a:latin typeface="Montserrat ExtraBold" charset="0"/>
                <a:ea typeface="Montserrat ExtraBold" charset="0"/>
                <a:cs typeface="Montserrat ExtraBold" charset="0"/>
              </a:rPr>
              <a:t>?</a:t>
            </a:r>
          </a:p>
        </p:txBody>
      </p:sp>
      <p:sp>
        <p:nvSpPr>
          <p:cNvPr id="3" name="Title 1">
            <a:extLst>
              <a:ext uri="{FF2B5EF4-FFF2-40B4-BE49-F238E27FC236}">
                <a16:creationId xmlns:a16="http://schemas.microsoft.com/office/drawing/2014/main" id="{F6585E91-C5F1-4882-A7CE-D8020763A19B}"/>
              </a:ext>
            </a:extLst>
          </p:cNvPr>
          <p:cNvSpPr txBox="1">
            <a:spLocks/>
          </p:cNvSpPr>
          <p:nvPr/>
        </p:nvSpPr>
        <p:spPr>
          <a:xfrm>
            <a:off x="2293334" y="3132330"/>
            <a:ext cx="3485233" cy="1347363"/>
          </a:xfrm>
          <a:prstGeom prst="rect">
            <a:avLst/>
          </a:prstGeom>
        </p:spPr>
        <p:txBody>
          <a:bodyPr/>
          <a:lstStyle>
            <a:lvl1pPr algn="ctr" defTabSz="914400" rtl="0" eaLnBrk="1" latinLnBrk="0" hangingPunct="1">
              <a:lnSpc>
                <a:spcPct val="90000"/>
              </a:lnSpc>
              <a:spcBef>
                <a:spcPct val="0"/>
              </a:spcBef>
              <a:buNone/>
              <a:defRPr sz="2500" b="1" i="0" kern="1200">
                <a:solidFill>
                  <a:schemeClr val="tx1"/>
                </a:solidFill>
                <a:latin typeface="Raleway" charset="0"/>
                <a:ea typeface="Raleway" charset="0"/>
                <a:cs typeface="Raleway" charset="0"/>
              </a:defRPr>
            </a:lvl1pPr>
          </a:lstStyle>
          <a:p>
            <a:pPr algn="r">
              <a:lnSpc>
                <a:spcPts val="3200"/>
              </a:lnSpc>
            </a:pPr>
            <a:r>
              <a:rPr lang="en-US" sz="2700" b="0" spc="300" dirty="0">
                <a:solidFill>
                  <a:schemeClr val="bg1"/>
                </a:solidFill>
                <a:latin typeface="Bell MT" panose="02020503060305020303" pitchFamily="18" charset="0"/>
                <a:ea typeface="Montserrat" charset="0"/>
                <a:cs typeface="Montserrat" charset="0"/>
              </a:rPr>
              <a:t>QUESTION</a:t>
            </a:r>
          </a:p>
          <a:p>
            <a:pPr algn="r">
              <a:lnSpc>
                <a:spcPts val="3200"/>
              </a:lnSpc>
            </a:pPr>
            <a:r>
              <a:rPr lang="en-US" sz="2700" b="0" spc="300" dirty="0">
                <a:solidFill>
                  <a:schemeClr val="bg1"/>
                </a:solidFill>
                <a:latin typeface="Bell MT" panose="02020503060305020303" pitchFamily="18" charset="0"/>
                <a:ea typeface="Montserrat" charset="0"/>
                <a:cs typeface="Montserrat" charset="0"/>
              </a:rPr>
              <a:t>AND ANSWER</a:t>
            </a:r>
          </a:p>
          <a:p>
            <a:pPr algn="r">
              <a:lnSpc>
                <a:spcPts val="3200"/>
              </a:lnSpc>
            </a:pPr>
            <a:r>
              <a:rPr lang="en-US" sz="2700" b="0" spc="300" dirty="0">
                <a:solidFill>
                  <a:schemeClr val="bg1"/>
                </a:solidFill>
                <a:latin typeface="Bell MT" panose="02020503060305020303" pitchFamily="18" charset="0"/>
                <a:ea typeface="Montserrat" charset="0"/>
                <a:cs typeface="Montserrat" charset="0"/>
              </a:rPr>
              <a:t>SASSION</a:t>
            </a:r>
          </a:p>
        </p:txBody>
      </p:sp>
    </p:spTree>
    <p:extLst>
      <p:ext uri="{BB962C8B-B14F-4D97-AF65-F5344CB8AC3E}">
        <p14:creationId xmlns:p14="http://schemas.microsoft.com/office/powerpoint/2010/main" val="4054975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ECC0AB1-76EE-4BE9-8621-4B377FA0AC5B}"/>
              </a:ext>
            </a:extLst>
          </p:cNvPr>
          <p:cNvSpPr>
            <a:spLocks noGrp="1"/>
          </p:cNvSpPr>
          <p:nvPr>
            <p:ph type="pic" sz="quarter" idx="10"/>
          </p:nvPr>
        </p:nvSpPr>
        <p:spPr/>
      </p:sp>
      <p:sp>
        <p:nvSpPr>
          <p:cNvPr id="12" name="Rectangle 11">
            <a:extLst>
              <a:ext uri="{FF2B5EF4-FFF2-40B4-BE49-F238E27FC236}">
                <a16:creationId xmlns:a16="http://schemas.microsoft.com/office/drawing/2014/main" id="{A85002D6-E790-480A-8A09-EACACAF56347}"/>
              </a:ext>
            </a:extLst>
          </p:cNvPr>
          <p:cNvSpPr/>
          <p:nvPr/>
        </p:nvSpPr>
        <p:spPr>
          <a:xfrm>
            <a:off x="0" y="0"/>
            <a:ext cx="12192000" cy="68580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88EF12-8AEB-4D4F-8A87-1D01C622D12F}"/>
              </a:ext>
            </a:extLst>
          </p:cNvPr>
          <p:cNvSpPr txBox="1"/>
          <p:nvPr/>
        </p:nvSpPr>
        <p:spPr>
          <a:xfrm>
            <a:off x="983432" y="2910301"/>
            <a:ext cx="5386753" cy="630942"/>
          </a:xfrm>
          <a:prstGeom prst="rect">
            <a:avLst/>
          </a:prstGeom>
          <a:noFill/>
        </p:spPr>
        <p:txBody>
          <a:bodyPr wrap="square" lIns="0" rIns="0" rtlCol="0">
            <a:spAutoFit/>
          </a:bodyPr>
          <a:lstStyle/>
          <a:p>
            <a:r>
              <a:rPr lang="en-US" sz="3500" b="1" dirty="0">
                <a:solidFill>
                  <a:schemeClr val="bg1"/>
                </a:solidFill>
                <a:latin typeface="Bell MT" panose="02020503060305020303" pitchFamily="18" charset="0"/>
                <a:ea typeface="Open Sans" panose="020B0606030504020204" pitchFamily="34" charset="0"/>
                <a:cs typeface="Open Sans" panose="020B0606030504020204" pitchFamily="34" charset="0"/>
              </a:rPr>
              <a:t>Contact Us.</a:t>
            </a:r>
          </a:p>
        </p:txBody>
      </p:sp>
      <p:sp>
        <p:nvSpPr>
          <p:cNvPr id="14" name="TextBox 13">
            <a:extLst>
              <a:ext uri="{FF2B5EF4-FFF2-40B4-BE49-F238E27FC236}">
                <a16:creationId xmlns:a16="http://schemas.microsoft.com/office/drawing/2014/main" id="{32C85C15-6976-4FED-BF6F-9F1B962F93E9}"/>
              </a:ext>
            </a:extLst>
          </p:cNvPr>
          <p:cNvSpPr txBox="1"/>
          <p:nvPr/>
        </p:nvSpPr>
        <p:spPr>
          <a:xfrm>
            <a:off x="983432" y="3526004"/>
            <a:ext cx="5371703" cy="675570"/>
          </a:xfrm>
          <a:prstGeom prst="rect">
            <a:avLst/>
          </a:prstGeom>
          <a:noFill/>
        </p:spPr>
        <p:txBody>
          <a:bodyPr wrap="square" lIns="0" rIns="0" rtlCol="0">
            <a:spAutoFit/>
          </a:bodyPr>
          <a:lstStyle/>
          <a:p>
            <a:pPr>
              <a:lnSpc>
                <a:spcPct val="130000"/>
              </a:lnSpc>
            </a:pPr>
            <a:r>
              <a:rPr lang="en-US" sz="1000" dirty="0">
                <a:solidFill>
                  <a:schemeClr val="bg1"/>
                </a:solidFill>
                <a:latin typeface="Lato" panose="020F0502020204030203" pitchFamily="34" charset="0"/>
                <a:ea typeface="Open Sans" panose="020B0606030504020204" pitchFamily="34" charset="0"/>
                <a:cs typeface="Open Sans" panose="020B0606030504020204" pitchFamily="34" charset="0"/>
              </a:rPr>
              <a:t>Contrary to popular belief, Lorem Ipsum is not simply random text. It has</a:t>
            </a:r>
          </a:p>
          <a:p>
            <a:pPr>
              <a:lnSpc>
                <a:spcPct val="130000"/>
              </a:lnSpc>
            </a:pPr>
            <a:r>
              <a:rPr lang="en-US" sz="1000" dirty="0">
                <a:solidFill>
                  <a:schemeClr val="bg1"/>
                </a:solidFill>
                <a:latin typeface="Lato" panose="020F0502020204030203" pitchFamily="34" charset="0"/>
                <a:ea typeface="Open Sans" panose="020B0606030504020204" pitchFamily="34" charset="0"/>
                <a:cs typeface="Open Sans" panose="020B0606030504020204" pitchFamily="34" charset="0"/>
              </a:rPr>
              <a:t>Roots in a piece of classical Latin literature from 45 BC, making it over 2000 years old. Richard professor at Hampden-Sydney College</a:t>
            </a:r>
          </a:p>
        </p:txBody>
      </p:sp>
      <p:sp>
        <p:nvSpPr>
          <p:cNvPr id="15" name="TextBox 14">
            <a:extLst>
              <a:ext uri="{FF2B5EF4-FFF2-40B4-BE49-F238E27FC236}">
                <a16:creationId xmlns:a16="http://schemas.microsoft.com/office/drawing/2014/main" id="{D7C84FB5-C2DF-4CD7-B475-29BC75A10844}"/>
              </a:ext>
            </a:extLst>
          </p:cNvPr>
          <p:cNvSpPr txBox="1"/>
          <p:nvPr/>
        </p:nvSpPr>
        <p:spPr>
          <a:xfrm>
            <a:off x="4549186" y="5505763"/>
            <a:ext cx="2943607" cy="587533"/>
          </a:xfrm>
          <a:prstGeom prst="rect">
            <a:avLst/>
          </a:prstGeom>
          <a:noFill/>
        </p:spPr>
        <p:txBody>
          <a:bodyPr wrap="square" rtlCol="0">
            <a:spAutoFit/>
          </a:bodyPr>
          <a:lstStyle/>
          <a:p>
            <a:pPr>
              <a:lnSpc>
                <a:spcPts val="2000"/>
              </a:lnSpc>
            </a:pPr>
            <a:r>
              <a:rPr lang="en-US" sz="1400" b="1" dirty="0">
                <a:solidFill>
                  <a:schemeClr val="bg1"/>
                </a:solidFill>
                <a:latin typeface="Lato" panose="020F0502020204030203" pitchFamily="34" charset="0"/>
                <a:ea typeface="Open Sans" panose="020B0606030504020204" pitchFamily="34" charset="0"/>
                <a:cs typeface="Open Sans" panose="020B0606030504020204" pitchFamily="34" charset="0"/>
              </a:rPr>
              <a:t>Address:</a:t>
            </a:r>
          </a:p>
          <a:p>
            <a:pPr>
              <a:lnSpc>
                <a:spcPts val="2000"/>
              </a:lnSpc>
            </a:pPr>
            <a:r>
              <a:rPr lang="en-US" sz="1400" dirty="0">
                <a:solidFill>
                  <a:schemeClr val="bg1"/>
                </a:solidFill>
                <a:latin typeface="Lato" panose="020F0502020204030203" pitchFamily="34" charset="0"/>
                <a:ea typeface="Open Sans" panose="020B0606030504020204" pitchFamily="34" charset="0"/>
                <a:cs typeface="Open Sans" panose="020B0606030504020204" pitchFamily="34" charset="0"/>
              </a:rPr>
              <a:t>560 Colins Street, NY 86402</a:t>
            </a:r>
          </a:p>
        </p:txBody>
      </p:sp>
      <p:sp>
        <p:nvSpPr>
          <p:cNvPr id="16" name="TextBox 15">
            <a:extLst>
              <a:ext uri="{FF2B5EF4-FFF2-40B4-BE49-F238E27FC236}">
                <a16:creationId xmlns:a16="http://schemas.microsoft.com/office/drawing/2014/main" id="{925F0E4E-FD4B-4174-B1DA-7DC905439033}"/>
              </a:ext>
            </a:extLst>
          </p:cNvPr>
          <p:cNvSpPr txBox="1"/>
          <p:nvPr/>
        </p:nvSpPr>
        <p:spPr>
          <a:xfrm>
            <a:off x="1090509" y="5505763"/>
            <a:ext cx="2943607" cy="587533"/>
          </a:xfrm>
          <a:prstGeom prst="rect">
            <a:avLst/>
          </a:prstGeom>
          <a:noFill/>
        </p:spPr>
        <p:txBody>
          <a:bodyPr wrap="square" rtlCol="0">
            <a:spAutoFit/>
          </a:bodyPr>
          <a:lstStyle/>
          <a:p>
            <a:pPr>
              <a:lnSpc>
                <a:spcPts val="2000"/>
              </a:lnSpc>
            </a:pPr>
            <a:r>
              <a:rPr lang="en-US" sz="1400" b="1" dirty="0">
                <a:solidFill>
                  <a:schemeClr val="bg1"/>
                </a:solidFill>
                <a:latin typeface="Lato" panose="020F0502020204030203" pitchFamily="34" charset="0"/>
                <a:ea typeface="Open Sans" panose="020B0606030504020204" pitchFamily="34" charset="0"/>
                <a:cs typeface="Open Sans" panose="020B0606030504020204" pitchFamily="34" charset="0"/>
              </a:rPr>
              <a:t>Emails:</a:t>
            </a:r>
          </a:p>
          <a:p>
            <a:pPr>
              <a:lnSpc>
                <a:spcPts val="2000"/>
              </a:lnSpc>
            </a:pPr>
            <a:r>
              <a:rPr lang="en-US" sz="1400" dirty="0">
                <a:solidFill>
                  <a:schemeClr val="bg1"/>
                </a:solidFill>
                <a:latin typeface="Lato" panose="020F0502020204030203" pitchFamily="34" charset="0"/>
                <a:ea typeface="Open Sans" panose="020B0606030504020204" pitchFamily="34" charset="0"/>
                <a:cs typeface="Open Sans" panose="020B0606030504020204" pitchFamily="34" charset="0"/>
              </a:rPr>
              <a:t>myemail@domain.com</a:t>
            </a:r>
          </a:p>
        </p:txBody>
      </p:sp>
      <p:sp>
        <p:nvSpPr>
          <p:cNvPr id="17" name="TextBox 16">
            <a:extLst>
              <a:ext uri="{FF2B5EF4-FFF2-40B4-BE49-F238E27FC236}">
                <a16:creationId xmlns:a16="http://schemas.microsoft.com/office/drawing/2014/main" id="{B60A0020-1F2C-4132-977E-53CC45CD23BE}"/>
              </a:ext>
            </a:extLst>
          </p:cNvPr>
          <p:cNvSpPr txBox="1"/>
          <p:nvPr/>
        </p:nvSpPr>
        <p:spPr>
          <a:xfrm>
            <a:off x="1090510" y="4655877"/>
            <a:ext cx="2943607" cy="587533"/>
          </a:xfrm>
          <a:prstGeom prst="rect">
            <a:avLst/>
          </a:prstGeom>
          <a:noFill/>
        </p:spPr>
        <p:txBody>
          <a:bodyPr wrap="square" rtlCol="0">
            <a:spAutoFit/>
          </a:bodyPr>
          <a:lstStyle/>
          <a:p>
            <a:pPr>
              <a:lnSpc>
                <a:spcPts val="2000"/>
              </a:lnSpc>
            </a:pPr>
            <a:r>
              <a:rPr lang="en-US" sz="1400" b="1" dirty="0">
                <a:solidFill>
                  <a:schemeClr val="bg1"/>
                </a:solidFill>
                <a:latin typeface="Lato" panose="020F0502020204030203" pitchFamily="34" charset="0"/>
                <a:ea typeface="Open Sans" panose="020B0606030504020204" pitchFamily="34" charset="0"/>
                <a:cs typeface="Open Sans" panose="020B0606030504020204" pitchFamily="34" charset="0"/>
              </a:rPr>
              <a:t>Phone &amp; Fax:</a:t>
            </a:r>
          </a:p>
          <a:p>
            <a:pPr>
              <a:lnSpc>
                <a:spcPts val="2000"/>
              </a:lnSpc>
            </a:pPr>
            <a:r>
              <a:rPr lang="en-US" sz="1400" dirty="0">
                <a:solidFill>
                  <a:schemeClr val="bg1"/>
                </a:solidFill>
                <a:latin typeface="Lato" panose="020F0502020204030203" pitchFamily="34" charset="0"/>
                <a:ea typeface="Open Sans" panose="020B0606030504020204" pitchFamily="34" charset="0"/>
                <a:cs typeface="Open Sans" panose="020B0606030504020204" pitchFamily="34" charset="0"/>
              </a:rPr>
              <a:t>+1 028 280 093/+1 203 309 209</a:t>
            </a:r>
          </a:p>
        </p:txBody>
      </p:sp>
      <p:sp>
        <p:nvSpPr>
          <p:cNvPr id="18" name="TextBox 17">
            <a:extLst>
              <a:ext uri="{FF2B5EF4-FFF2-40B4-BE49-F238E27FC236}">
                <a16:creationId xmlns:a16="http://schemas.microsoft.com/office/drawing/2014/main" id="{A43FB4C7-0827-439D-B267-5FCC1CFE60A1}"/>
              </a:ext>
            </a:extLst>
          </p:cNvPr>
          <p:cNvSpPr txBox="1"/>
          <p:nvPr/>
        </p:nvSpPr>
        <p:spPr>
          <a:xfrm>
            <a:off x="4549187" y="4655877"/>
            <a:ext cx="2943607" cy="588559"/>
          </a:xfrm>
          <a:prstGeom prst="rect">
            <a:avLst/>
          </a:prstGeom>
          <a:noFill/>
        </p:spPr>
        <p:txBody>
          <a:bodyPr wrap="square" rtlCol="0">
            <a:spAutoFit/>
          </a:bodyPr>
          <a:lstStyle/>
          <a:p>
            <a:pPr>
              <a:lnSpc>
                <a:spcPts val="2000"/>
              </a:lnSpc>
            </a:pPr>
            <a:r>
              <a:rPr lang="en-US" sz="1400" b="1" dirty="0">
                <a:solidFill>
                  <a:schemeClr val="bg1"/>
                </a:solidFill>
                <a:latin typeface="Lato" panose="020F0502020204030203" pitchFamily="34" charset="0"/>
                <a:ea typeface="Open Sans" panose="020B0606030504020204" pitchFamily="34" charset="0"/>
                <a:cs typeface="Open Sans" panose="020B0606030504020204" pitchFamily="34" charset="0"/>
              </a:rPr>
              <a:t>Social Media:</a:t>
            </a:r>
          </a:p>
          <a:p>
            <a:pPr>
              <a:lnSpc>
                <a:spcPts val="2000"/>
              </a:lnSpc>
            </a:pPr>
            <a:r>
              <a:rPr lang="en-US" sz="1400" dirty="0" err="1">
                <a:solidFill>
                  <a:schemeClr val="bg1"/>
                </a:solidFill>
                <a:latin typeface="Lato" panose="020F0502020204030203" pitchFamily="34" charset="0"/>
                <a:ea typeface="Open Sans" panose="020B0606030504020204" pitchFamily="34" charset="0"/>
                <a:cs typeface="Open Sans" panose="020B0606030504020204" pitchFamily="34" charset="0"/>
              </a:rPr>
              <a:t>twitteridname</a:t>
            </a:r>
            <a:r>
              <a:rPr lang="en-US" sz="1400" dirty="0">
                <a:solidFill>
                  <a:schemeClr val="bg1"/>
                </a:solidFill>
                <a:latin typeface="Lato" panose="020F0502020204030203" pitchFamily="34" charset="0"/>
                <a:ea typeface="Open Sans" panose="020B0606030504020204" pitchFamily="34" charset="0"/>
                <a:cs typeface="Open Sans" panose="020B0606030504020204" pitchFamily="34" charset="0"/>
              </a:rPr>
              <a:t># 01 Instagram %id</a:t>
            </a:r>
          </a:p>
        </p:txBody>
      </p:sp>
      <p:cxnSp>
        <p:nvCxnSpPr>
          <p:cNvPr id="19" name="Straight Connector 18">
            <a:extLst>
              <a:ext uri="{FF2B5EF4-FFF2-40B4-BE49-F238E27FC236}">
                <a16:creationId xmlns:a16="http://schemas.microsoft.com/office/drawing/2014/main" id="{AE6C31ED-CCA0-47F7-B668-01BA3DE8E453}"/>
              </a:ext>
            </a:extLst>
          </p:cNvPr>
          <p:cNvCxnSpPr/>
          <p:nvPr/>
        </p:nvCxnSpPr>
        <p:spPr>
          <a:xfrm>
            <a:off x="983432" y="4765379"/>
            <a:ext cx="0" cy="36004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F8B7DF-F2F8-400A-A334-F381A085FF6D}"/>
              </a:ext>
            </a:extLst>
          </p:cNvPr>
          <p:cNvCxnSpPr/>
          <p:nvPr/>
        </p:nvCxnSpPr>
        <p:spPr>
          <a:xfrm>
            <a:off x="4359057" y="4765379"/>
            <a:ext cx="0" cy="36004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C689B7-1E9A-409C-8E08-AC4A714CE40F}"/>
              </a:ext>
            </a:extLst>
          </p:cNvPr>
          <p:cNvCxnSpPr>
            <a:cxnSpLocks/>
          </p:cNvCxnSpPr>
          <p:nvPr/>
        </p:nvCxnSpPr>
        <p:spPr>
          <a:xfrm>
            <a:off x="983432" y="5626439"/>
            <a:ext cx="0" cy="36004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1089F4-A7F6-4A95-9887-7E9C2AC047DB}"/>
              </a:ext>
            </a:extLst>
          </p:cNvPr>
          <p:cNvCxnSpPr>
            <a:cxnSpLocks/>
          </p:cNvCxnSpPr>
          <p:nvPr/>
        </p:nvCxnSpPr>
        <p:spPr>
          <a:xfrm>
            <a:off x="4359057" y="5626439"/>
            <a:ext cx="0" cy="36004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37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BFEBC33-A677-4EA5-9A11-0750EACF37CA}"/>
              </a:ext>
            </a:extLst>
          </p:cNvPr>
          <p:cNvSpPr txBox="1"/>
          <p:nvPr/>
        </p:nvSpPr>
        <p:spPr>
          <a:xfrm>
            <a:off x="3647476" y="2967335"/>
            <a:ext cx="4897049" cy="923330"/>
          </a:xfrm>
          <a:prstGeom prst="rect">
            <a:avLst/>
          </a:prstGeom>
          <a:noFill/>
        </p:spPr>
        <p:txBody>
          <a:bodyPr wrap="square" lIns="0" rIns="0" rtlCol="0">
            <a:spAutoFit/>
          </a:bodyPr>
          <a:lstStyle/>
          <a:p>
            <a:pPr algn="ctr"/>
            <a:r>
              <a:rPr lang="en-US" sz="5400" b="1" dirty="0">
                <a:latin typeface="Bell MT" panose="02020503060305020303" pitchFamily="18" charset="0"/>
                <a:ea typeface="Open Sans" panose="020B0606030504020204" pitchFamily="34" charset="0"/>
                <a:cs typeface="Open Sans" panose="020B0606030504020204" pitchFamily="34" charset="0"/>
              </a:rPr>
              <a:t>THE END</a:t>
            </a:r>
          </a:p>
        </p:txBody>
      </p:sp>
    </p:spTree>
    <p:extLst>
      <p:ext uri="{BB962C8B-B14F-4D97-AF65-F5344CB8AC3E}">
        <p14:creationId xmlns:p14="http://schemas.microsoft.com/office/powerpoint/2010/main" val="318079138"/>
      </p:ext>
    </p:extLst>
  </p:cSld>
  <p:clrMapOvr>
    <a:masterClrMapping/>
  </p:clrMapOvr>
</p:sld>
</file>

<file path=ppt/theme/theme1.xml><?xml version="1.0" encoding="utf-8"?>
<a:theme xmlns:a="http://schemas.openxmlformats.org/drawingml/2006/main" name="Digit - Multi 1 - Bright">
  <a:themeElements>
    <a:clrScheme name="Custom 3">
      <a:dk1>
        <a:srgbClr val="000000"/>
      </a:dk1>
      <a:lt1>
        <a:srgbClr val="FFFFFF"/>
      </a:lt1>
      <a:dk2>
        <a:srgbClr val="111111"/>
      </a:dk2>
      <a:lt2>
        <a:srgbClr val="F2F2F2"/>
      </a:lt2>
      <a:accent1>
        <a:srgbClr val="D2C7BC"/>
      </a:accent1>
      <a:accent2>
        <a:srgbClr val="C0AB96"/>
      </a:accent2>
      <a:accent3>
        <a:srgbClr val="ABACAA"/>
      </a:accent3>
      <a:accent4>
        <a:srgbClr val="857873"/>
      </a:accent4>
      <a:accent5>
        <a:srgbClr val="9E4225"/>
      </a:accent5>
      <a:accent6>
        <a:srgbClr val="303538"/>
      </a:accent6>
      <a:hlink>
        <a:srgbClr val="FFFFFF"/>
      </a:hlink>
      <a:folHlink>
        <a:srgbClr val="FFFFFF"/>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 - Multi 1 - Bright</Template>
  <TotalTime>42165</TotalTime>
  <Words>7557</Words>
  <Application>Microsoft Office PowerPoint</Application>
  <PresentationFormat>Widescreen</PresentationFormat>
  <Paragraphs>1155</Paragraphs>
  <Slides>99</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99</vt:i4>
      </vt:variant>
    </vt:vector>
  </HeadingPairs>
  <TitlesOfParts>
    <vt:vector size="119" baseType="lpstr">
      <vt:lpstr>Arial</vt:lpstr>
      <vt:lpstr>Bell MT</vt:lpstr>
      <vt:lpstr>Bell MT bold</vt:lpstr>
      <vt:lpstr>Caladea Bold</vt:lpstr>
      <vt:lpstr>Calibri</vt:lpstr>
      <vt:lpstr>Canva Sans</vt:lpstr>
      <vt:lpstr>Canva Sans Bold</vt:lpstr>
      <vt:lpstr>Lato</vt:lpstr>
      <vt:lpstr>Lato Bold</vt:lpstr>
      <vt:lpstr>Lato Light</vt:lpstr>
      <vt:lpstr>Lato Regular</vt:lpstr>
      <vt:lpstr>Montserrat</vt:lpstr>
      <vt:lpstr>Montserrat ExtraBold</vt:lpstr>
      <vt:lpstr>Open Sans bold</vt:lpstr>
      <vt:lpstr>Oswald</vt:lpstr>
      <vt:lpstr>Oswald Light</vt:lpstr>
      <vt:lpstr>Raleway</vt:lpstr>
      <vt:lpstr>Roboto</vt:lpstr>
      <vt:lpstr>Roboto Black</vt:lpstr>
      <vt:lpstr>Digit - Multi 1 - Bright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Diaa Refat</cp:lastModifiedBy>
  <cp:revision>7662</cp:revision>
  <dcterms:created xsi:type="dcterms:W3CDTF">2015-09-24T05:44:04Z</dcterms:created>
  <dcterms:modified xsi:type="dcterms:W3CDTF">2023-07-08T18:27:48Z</dcterms:modified>
</cp:coreProperties>
</file>